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65" r:id="rId4"/>
    <p:sldId id="262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A53E-6412-4210-B550-CE4C7E16903F}" type="datetimeFigureOut">
              <a:rPr lang="en-US" smtClean="0"/>
              <a:t>06/05/2020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FEA-41B3-4319-B332-18247D6CF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84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A53E-6412-4210-B550-CE4C7E16903F}" type="datetimeFigureOut">
              <a:rPr lang="en-US" smtClean="0"/>
              <a:t>06/05/2020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FEA-41B3-4319-B332-18247D6CF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705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A53E-6412-4210-B550-CE4C7E16903F}" type="datetimeFigureOut">
              <a:rPr lang="en-US" smtClean="0"/>
              <a:t>06/05/2020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FEA-41B3-4319-B332-18247D6CF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01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CEFC4230-83FA-4910-A843-0C60A0DB03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3805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4785FF20-6C9F-4AE0-A7E1-039F39BEF2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8598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A53E-6412-4210-B550-CE4C7E16903F}" type="datetimeFigureOut">
              <a:rPr lang="en-US" smtClean="0"/>
              <a:t>06/05/2020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FEA-41B3-4319-B332-18247D6CF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83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A53E-6412-4210-B550-CE4C7E16903F}" type="datetimeFigureOut">
              <a:rPr lang="en-US" smtClean="0"/>
              <a:t>06/05/2020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FEA-41B3-4319-B332-18247D6CF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76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A53E-6412-4210-B550-CE4C7E16903F}" type="datetimeFigureOut">
              <a:rPr lang="en-US" smtClean="0"/>
              <a:t>06/05/2020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FEA-41B3-4319-B332-18247D6CF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58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A53E-6412-4210-B550-CE4C7E16903F}" type="datetimeFigureOut">
              <a:rPr lang="en-US" smtClean="0"/>
              <a:t>06/05/2020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FEA-41B3-4319-B332-18247D6CF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953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A53E-6412-4210-B550-CE4C7E16903F}" type="datetimeFigureOut">
              <a:rPr lang="en-US" smtClean="0"/>
              <a:t>06/05/2020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FEA-41B3-4319-B332-18247D6CF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91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A53E-6412-4210-B550-CE4C7E16903F}" type="datetimeFigureOut">
              <a:rPr lang="en-US" smtClean="0"/>
              <a:t>06/05/2020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FEA-41B3-4319-B332-18247D6CF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31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A53E-6412-4210-B550-CE4C7E16903F}" type="datetimeFigureOut">
              <a:rPr lang="en-US" smtClean="0"/>
              <a:t>06/05/2020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FEA-41B3-4319-B332-18247D6CF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207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A53E-6412-4210-B550-CE4C7E16903F}" type="datetimeFigureOut">
              <a:rPr lang="en-US" smtClean="0"/>
              <a:t>06/05/2020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FEA-41B3-4319-B332-18247D6CF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43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6A53E-6412-4210-B550-CE4C7E16903F}" type="datetimeFigureOut">
              <a:rPr lang="en-US" smtClean="0"/>
              <a:t>06/05/2020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E1FEA-41B3-4319-B332-18247D6CF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623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olors_1280x10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137"/>
            <a:ext cx="12302652" cy="688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3742875" y="1690652"/>
            <a:ext cx="5032514" cy="677108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coolSlant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8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3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3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63650" y="195596"/>
            <a:ext cx="8190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NGUYỄN DU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73733" y="2979959"/>
            <a:ext cx="49068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MỘT PHẦN BA</a:t>
            </a:r>
            <a:endParaRPr lang="en-US" sz="4400" b="1" dirty="0">
              <a:solidFill>
                <a:srgbClr val="C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914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4" name="Rectangle 90"/>
          <p:cNvSpPr>
            <a:spLocks noChangeArrowheads="1"/>
          </p:cNvSpPr>
          <p:nvPr/>
        </p:nvSpPr>
        <p:spPr bwMode="auto">
          <a:xfrm>
            <a:off x="4114800" y="2362200"/>
            <a:ext cx="1143000" cy="3124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943600" y="3429000"/>
            <a:ext cx="441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Lấy một phần được </a:t>
            </a:r>
            <a:r>
              <a:rPr lang="en-US" altLang="en-US" sz="3200" b="1">
                <a:latin typeface="Times New Roman" panose="02020603050405020304" pitchFamily="18" charset="0"/>
              </a:rPr>
              <a:t>một phần ba</a:t>
            </a:r>
            <a:r>
              <a:rPr lang="en-US" altLang="en-US" sz="3200">
                <a:latin typeface="Times New Roman" panose="02020603050405020304" pitchFamily="18" charset="0"/>
              </a:rPr>
              <a:t> hình vuông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5791200" y="1981200"/>
            <a:ext cx="457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Chia hình vuông thành ba phần bằng nhau</a:t>
            </a:r>
            <a:r>
              <a:rPr lang="en-US" altLang="en-US" sz="3200">
                <a:latin typeface=".VnTime" panose="020B7200000000000000" pitchFamily="34" charset="0"/>
              </a:rPr>
              <a:t> </a:t>
            </a:r>
          </a:p>
        </p:txBody>
      </p:sp>
      <p:graphicFrame>
        <p:nvGraphicFramePr>
          <p:cNvPr id="6235" name="Group 91"/>
          <p:cNvGraphicFramePr>
            <a:graphicFrameLocks noGrp="1"/>
          </p:cNvGraphicFramePr>
          <p:nvPr/>
        </p:nvGraphicFramePr>
        <p:xfrm>
          <a:off x="1828800" y="2362200"/>
          <a:ext cx="3429000" cy="3124200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4259910306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12270801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433610592"/>
                    </a:ext>
                  </a:extLst>
                </a:gridCol>
              </a:tblGrid>
              <a:tr h="312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226258"/>
                  </a:ext>
                </a:extLst>
              </a:tr>
            </a:tbl>
          </a:graphicData>
        </a:graphic>
      </p:graphicFrame>
      <p:sp>
        <p:nvSpPr>
          <p:cNvPr id="6185" name="Rectangle 41"/>
          <p:cNvSpPr>
            <a:spLocks noChangeArrowheads="1"/>
          </p:cNvSpPr>
          <p:nvPr/>
        </p:nvSpPr>
        <p:spPr bwMode="auto">
          <a:xfrm>
            <a:off x="1565276" y="3015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6187" name="Group 43"/>
          <p:cNvGrpSpPr>
            <a:grpSpLocks/>
          </p:cNvGrpSpPr>
          <p:nvPr/>
        </p:nvGrpSpPr>
        <p:grpSpPr bwMode="auto">
          <a:xfrm>
            <a:off x="4419600" y="3200400"/>
            <a:ext cx="533400" cy="1066800"/>
            <a:chOff x="303" y="1824"/>
            <a:chExt cx="336" cy="672"/>
          </a:xfrm>
        </p:grpSpPr>
        <p:sp>
          <p:nvSpPr>
            <p:cNvPr id="6184" name="Line 40"/>
            <p:cNvSpPr>
              <a:spLocks noChangeShapeType="1"/>
            </p:cNvSpPr>
            <p:nvPr/>
          </p:nvSpPr>
          <p:spPr bwMode="auto">
            <a:xfrm>
              <a:off x="303" y="2168"/>
              <a:ext cx="3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6" name="Rectangle 42"/>
            <p:cNvSpPr>
              <a:spLocks noChangeArrowheads="1"/>
            </p:cNvSpPr>
            <p:nvPr/>
          </p:nvSpPr>
          <p:spPr bwMode="auto">
            <a:xfrm>
              <a:off x="336" y="1824"/>
              <a:ext cx="258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tabLst>
                  <a:tab pos="4800600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tabLst>
                  <a:tab pos="4800600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tabLst>
                  <a:tab pos="4800600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tabLst>
                  <a:tab pos="4800600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tabLst>
                  <a:tab pos="4800600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00600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00600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00600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00600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3200">
                  <a:cs typeface="Times New Roman" panose="02020603050405020304" pitchFamily="18" charset="0"/>
                </a:rPr>
                <a:t>1</a:t>
              </a:r>
              <a:endParaRPr lang="en-US" altLang="en-US" sz="3200"/>
            </a:p>
            <a:p>
              <a:r>
                <a:rPr lang="en-US" altLang="en-US" sz="3200">
                  <a:cs typeface="Times New Roman" panose="02020603050405020304" pitchFamily="18" charset="0"/>
                </a:rPr>
                <a:t>3</a:t>
              </a:r>
              <a:endParaRPr lang="en-US" altLang="en-US" sz="3200"/>
            </a:p>
          </p:txBody>
        </p:sp>
      </p:grpSp>
      <p:grpSp>
        <p:nvGrpSpPr>
          <p:cNvPr id="6189" name="Group 45"/>
          <p:cNvGrpSpPr>
            <a:grpSpLocks/>
          </p:cNvGrpSpPr>
          <p:nvPr/>
        </p:nvGrpSpPr>
        <p:grpSpPr bwMode="auto">
          <a:xfrm>
            <a:off x="3276600" y="3200400"/>
            <a:ext cx="533400" cy="1066800"/>
            <a:chOff x="303" y="1824"/>
            <a:chExt cx="336" cy="672"/>
          </a:xfrm>
        </p:grpSpPr>
        <p:sp>
          <p:nvSpPr>
            <p:cNvPr id="6190" name="Line 46"/>
            <p:cNvSpPr>
              <a:spLocks noChangeShapeType="1"/>
            </p:cNvSpPr>
            <p:nvPr/>
          </p:nvSpPr>
          <p:spPr bwMode="auto">
            <a:xfrm>
              <a:off x="303" y="2168"/>
              <a:ext cx="3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1" name="Rectangle 47"/>
            <p:cNvSpPr>
              <a:spLocks noChangeArrowheads="1"/>
            </p:cNvSpPr>
            <p:nvPr/>
          </p:nvSpPr>
          <p:spPr bwMode="auto">
            <a:xfrm>
              <a:off x="336" y="1824"/>
              <a:ext cx="258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tabLst>
                  <a:tab pos="4800600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tabLst>
                  <a:tab pos="4800600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tabLst>
                  <a:tab pos="4800600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tabLst>
                  <a:tab pos="4800600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tabLst>
                  <a:tab pos="4800600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00600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00600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00600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00600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3200">
                  <a:cs typeface="Times New Roman" panose="02020603050405020304" pitchFamily="18" charset="0"/>
                </a:rPr>
                <a:t>1</a:t>
              </a:r>
              <a:endParaRPr lang="en-US" altLang="en-US" sz="3200"/>
            </a:p>
            <a:p>
              <a:r>
                <a:rPr lang="en-US" altLang="en-US" sz="3200">
                  <a:cs typeface="Times New Roman" panose="02020603050405020304" pitchFamily="18" charset="0"/>
                </a:rPr>
                <a:t>3</a:t>
              </a:r>
              <a:endParaRPr lang="en-US" altLang="en-US" sz="3200"/>
            </a:p>
          </p:txBody>
        </p:sp>
      </p:grpSp>
      <p:grpSp>
        <p:nvGrpSpPr>
          <p:cNvPr id="6192" name="Group 48"/>
          <p:cNvGrpSpPr>
            <a:grpSpLocks/>
          </p:cNvGrpSpPr>
          <p:nvPr/>
        </p:nvGrpSpPr>
        <p:grpSpPr bwMode="auto">
          <a:xfrm>
            <a:off x="2133600" y="3200400"/>
            <a:ext cx="533400" cy="1066800"/>
            <a:chOff x="303" y="1824"/>
            <a:chExt cx="336" cy="672"/>
          </a:xfrm>
        </p:grpSpPr>
        <p:sp>
          <p:nvSpPr>
            <p:cNvPr id="6193" name="Line 49"/>
            <p:cNvSpPr>
              <a:spLocks noChangeShapeType="1"/>
            </p:cNvSpPr>
            <p:nvPr/>
          </p:nvSpPr>
          <p:spPr bwMode="auto">
            <a:xfrm>
              <a:off x="303" y="2168"/>
              <a:ext cx="3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4" name="Rectangle 50"/>
            <p:cNvSpPr>
              <a:spLocks noChangeArrowheads="1"/>
            </p:cNvSpPr>
            <p:nvPr/>
          </p:nvSpPr>
          <p:spPr bwMode="auto">
            <a:xfrm>
              <a:off x="336" y="1824"/>
              <a:ext cx="258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tabLst>
                  <a:tab pos="4800600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tabLst>
                  <a:tab pos="4800600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tabLst>
                  <a:tab pos="4800600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tabLst>
                  <a:tab pos="4800600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tabLst>
                  <a:tab pos="4800600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00600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00600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00600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00600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3200">
                  <a:cs typeface="Times New Roman" panose="02020603050405020304" pitchFamily="18" charset="0"/>
                </a:rPr>
                <a:t>1</a:t>
              </a:r>
              <a:endParaRPr lang="en-US" altLang="en-US" sz="3200"/>
            </a:p>
            <a:p>
              <a:r>
                <a:rPr lang="en-US" altLang="en-US" sz="3200">
                  <a:cs typeface="Times New Roman" panose="02020603050405020304" pitchFamily="18" charset="0"/>
                </a:rPr>
                <a:t>3</a:t>
              </a:r>
              <a:endParaRPr lang="en-US" altLang="en-US" sz="3200"/>
            </a:p>
          </p:txBody>
        </p:sp>
      </p:grpSp>
      <p:sp>
        <p:nvSpPr>
          <p:cNvPr id="6223" name="Line 79"/>
          <p:cNvSpPr>
            <a:spLocks noChangeShapeType="1"/>
          </p:cNvSpPr>
          <p:nvPr/>
        </p:nvSpPr>
        <p:spPr bwMode="auto">
          <a:xfrm>
            <a:off x="4114800" y="2362200"/>
            <a:ext cx="0" cy="312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4" name="Line 80"/>
          <p:cNvSpPr>
            <a:spLocks noChangeShapeType="1"/>
          </p:cNvSpPr>
          <p:nvPr/>
        </p:nvSpPr>
        <p:spPr bwMode="auto">
          <a:xfrm>
            <a:off x="2971800" y="2362200"/>
            <a:ext cx="0" cy="312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37" name="Text Box 93"/>
          <p:cNvSpPr txBox="1">
            <a:spLocks noChangeArrowheads="1"/>
          </p:cNvSpPr>
          <p:nvPr/>
        </p:nvSpPr>
        <p:spPr bwMode="auto">
          <a:xfrm>
            <a:off x="1827750" y="854214"/>
            <a:ext cx="7010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Giới</a:t>
            </a:r>
            <a:r>
              <a:rPr lang="en-US" altLang="en-US" sz="4000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thiệu</a:t>
            </a:r>
            <a:r>
              <a:rPr lang="en-US" altLang="en-US" sz="4000" dirty="0">
                <a:solidFill>
                  <a:srgbClr val="0000CC"/>
                </a:solidFill>
                <a:latin typeface="Times New Roman" panose="02020603050405020304" pitchFamily="18" charset="0"/>
              </a:rPr>
              <a:t> “</a:t>
            </a:r>
            <a:r>
              <a:rPr lang="en-US" altLang="en-US" sz="40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40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phần</a:t>
            </a:r>
            <a:r>
              <a:rPr lang="en-US" altLang="en-US" sz="40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ba</a:t>
            </a:r>
            <a:r>
              <a:rPr lang="en-US" altLang="en-US" sz="4000" dirty="0">
                <a:solidFill>
                  <a:srgbClr val="0000CC"/>
                </a:solidFill>
                <a:latin typeface="Times New Roman" panose="02020603050405020304" pitchFamily="18" charset="0"/>
              </a:rPr>
              <a:t>” (      )</a:t>
            </a:r>
            <a:endParaRPr lang="en-US" altLang="en-US" sz="4000" dirty="0">
              <a:solidFill>
                <a:srgbClr val="0000CC"/>
              </a:solidFill>
              <a:latin typeface=".VnTime" panose="020B7200000000000000" pitchFamily="34" charset="0"/>
            </a:endParaRPr>
          </a:p>
        </p:txBody>
      </p:sp>
      <p:grpSp>
        <p:nvGrpSpPr>
          <p:cNvPr id="6238" name="Group 94"/>
          <p:cNvGrpSpPr>
            <a:grpSpLocks/>
          </p:cNvGrpSpPr>
          <p:nvPr/>
        </p:nvGrpSpPr>
        <p:grpSpPr bwMode="auto">
          <a:xfrm>
            <a:off x="7543801" y="762000"/>
            <a:ext cx="455613" cy="1066800"/>
            <a:chOff x="2544" y="3648"/>
            <a:chExt cx="287" cy="672"/>
          </a:xfrm>
        </p:grpSpPr>
        <p:sp>
          <p:nvSpPr>
            <p:cNvPr id="6239" name="Line 95"/>
            <p:cNvSpPr>
              <a:spLocks noChangeShapeType="1"/>
            </p:cNvSpPr>
            <p:nvPr/>
          </p:nvSpPr>
          <p:spPr bwMode="auto">
            <a:xfrm>
              <a:off x="2544" y="3991"/>
              <a:ext cx="286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0" name="Rectangle 96"/>
            <p:cNvSpPr>
              <a:spLocks noChangeArrowheads="1"/>
            </p:cNvSpPr>
            <p:nvPr/>
          </p:nvSpPr>
          <p:spPr bwMode="auto">
            <a:xfrm>
              <a:off x="2573" y="3648"/>
              <a:ext cx="258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tabLst>
                  <a:tab pos="4800600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tabLst>
                  <a:tab pos="4800600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tabLst>
                  <a:tab pos="4800600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tabLst>
                  <a:tab pos="4800600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tabLst>
                  <a:tab pos="4800600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00600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00600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00600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00600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3200">
                  <a:solidFill>
                    <a:srgbClr val="FF0000"/>
                  </a:solidFill>
                  <a:cs typeface="Times New Roman" panose="02020603050405020304" pitchFamily="18" charset="0"/>
                </a:rPr>
                <a:t>1</a:t>
              </a:r>
              <a:endParaRPr lang="en-US" altLang="en-US" sz="3200">
                <a:solidFill>
                  <a:srgbClr val="FF0000"/>
                </a:solidFill>
              </a:endParaRPr>
            </a:p>
            <a:p>
              <a:r>
                <a:rPr lang="en-US" altLang="en-US" sz="3200">
                  <a:solidFill>
                    <a:srgbClr val="FF0000"/>
                  </a:solidFill>
                  <a:cs typeface="Times New Roman" panose="02020603050405020304" pitchFamily="18" charset="0"/>
                </a:rPr>
                <a:t>3</a:t>
              </a:r>
              <a:endParaRPr lang="en-US" altLang="en-US" sz="320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547848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6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uiExpand="1" build="allAtOnce"/>
      <p:bldP spid="62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728052"/>
              </p:ext>
            </p:extLst>
          </p:nvPr>
        </p:nvGraphicFramePr>
        <p:xfrm>
          <a:off x="4813915" y="1119794"/>
          <a:ext cx="2895600" cy="4667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790126" y="1259543"/>
            <a:ext cx="1447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3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0126" y="3545543"/>
            <a:ext cx="1447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142426" y="3419614"/>
            <a:ext cx="2209800" cy="1588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381966"/>
              </p:ext>
            </p:extLst>
          </p:nvPr>
        </p:nvGraphicFramePr>
        <p:xfrm>
          <a:off x="7695126" y="1107143"/>
          <a:ext cx="2895600" cy="4667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99170"/>
              </p:ext>
            </p:extLst>
          </p:nvPr>
        </p:nvGraphicFramePr>
        <p:xfrm>
          <a:off x="1980126" y="1107143"/>
          <a:ext cx="2895600" cy="4667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1967248" y="3469343"/>
            <a:ext cx="2895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2538748" y="3431243"/>
            <a:ext cx="4648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862054" y="3466564"/>
            <a:ext cx="2895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5371820" y="3461356"/>
            <a:ext cx="4648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633315" y="3439273"/>
            <a:ext cx="2895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2066365" y="304800"/>
            <a:ext cx="8763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400" b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M</a:t>
            </a:r>
            <a:r>
              <a:rPr lang="en-US" altLang="en-US" sz="4400" b="1" dirty="0" err="1" smtClean="0">
                <a:solidFill>
                  <a:schemeClr val="hlink"/>
                </a:solidFill>
                <a:latin typeface="Times New Roman" panose="02020603050405020304" pitchFamily="18" charset="0"/>
              </a:rPr>
              <a:t>ột</a:t>
            </a:r>
            <a:r>
              <a:rPr lang="en-US" altLang="en-US" sz="4400" b="1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phần</a:t>
            </a:r>
            <a:r>
              <a:rPr lang="en-US" altLang="en-US" sz="4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hlink"/>
                </a:solidFill>
                <a:latin typeface="Times New Roman" panose="02020603050405020304" pitchFamily="18" charset="0"/>
              </a:rPr>
              <a:t>ba</a:t>
            </a:r>
            <a:r>
              <a:rPr lang="en-US" altLang="en-US" sz="4400" b="1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hlink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4400" b="1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hlink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4400" b="1" dirty="0" smtClean="0">
                <a:solidFill>
                  <a:schemeClr val="hlink"/>
                </a:solidFill>
                <a:latin typeface=".VnTime" panose="020B7200000000000000" pitchFamily="34" charset="0"/>
              </a:rPr>
              <a:t> </a:t>
            </a:r>
            <a:endParaRPr lang="en-US" altLang="en-US" sz="3600" dirty="0">
              <a:latin typeface=".VnTime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82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1" name="Oval 139"/>
          <p:cNvSpPr>
            <a:spLocks noChangeArrowheads="1"/>
          </p:cNvSpPr>
          <p:nvPr/>
        </p:nvSpPr>
        <p:spPr bwMode="auto">
          <a:xfrm>
            <a:off x="8985250" y="4441825"/>
            <a:ext cx="762000" cy="7620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30" name="Oval 138"/>
          <p:cNvSpPr>
            <a:spLocks noChangeArrowheads="1"/>
          </p:cNvSpPr>
          <p:nvPr/>
        </p:nvSpPr>
        <p:spPr bwMode="auto">
          <a:xfrm>
            <a:off x="6616700" y="4654550"/>
            <a:ext cx="762000" cy="7620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29" name="Oval 137"/>
          <p:cNvSpPr>
            <a:spLocks noChangeArrowheads="1"/>
          </p:cNvSpPr>
          <p:nvPr/>
        </p:nvSpPr>
        <p:spPr bwMode="auto">
          <a:xfrm>
            <a:off x="2057400" y="4724400"/>
            <a:ext cx="762000" cy="7620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828800" y="1639327"/>
            <a:ext cx="5514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 err="1">
                <a:latin typeface="Times New Roman" panose="02020603050405020304" pitchFamily="18" charset="0"/>
              </a:rPr>
              <a:t>Bài</a:t>
            </a:r>
            <a:r>
              <a:rPr lang="en-US" altLang="en-US" sz="3200" b="1" dirty="0">
                <a:latin typeface="Times New Roman" panose="02020603050405020304" pitchFamily="18" charset="0"/>
              </a:rPr>
              <a:t> 1 :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Đã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tô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màu</a:t>
            </a:r>
            <a:r>
              <a:rPr lang="en-US" altLang="en-US" sz="3200" b="1" dirty="0">
                <a:latin typeface=".VnTime" panose="020B7200000000000000" pitchFamily="34" charset="0"/>
              </a:rPr>
              <a:t> 	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334000" y="1676400"/>
            <a:ext cx="3429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 err="1">
                <a:latin typeface="Times New Roman" panose="02020603050405020304" pitchFamily="18" charset="0"/>
              </a:rPr>
              <a:t>hình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nào</a:t>
            </a:r>
            <a:r>
              <a:rPr lang="en-US" altLang="en-US" sz="3200" b="1" dirty="0">
                <a:latin typeface="Times New Roman" panose="02020603050405020304" pitchFamily="18" charset="0"/>
              </a:rPr>
              <a:t> ?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114551" y="4833938"/>
            <a:ext cx="6715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/>
              <a:t>A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4281488" y="4702176"/>
            <a:ext cx="6715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/>
              <a:t>B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672263" y="4768851"/>
            <a:ext cx="6715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/>
              <a:t>C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9043988" y="4573588"/>
            <a:ext cx="6715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/>
              <a:t>D</a:t>
            </a:r>
          </a:p>
        </p:txBody>
      </p:sp>
      <p:graphicFrame>
        <p:nvGraphicFramePr>
          <p:cNvPr id="8238" name="Object 46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8077200" y="2438400"/>
          <a:ext cx="2401888" cy="218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Chart" r:id="rId4" imgW="2657475" imgH="2419350" progId="MSGraph.Chart.8">
                  <p:embed followColorScheme="full"/>
                </p:oleObj>
              </mc:Choice>
              <mc:Fallback>
                <p:oleObj name="Chart" r:id="rId4" imgW="2657475" imgH="2419350" progId="MSGraph.Chart.8">
                  <p:embed followColorScheme="full"/>
                  <p:pic>
                    <p:nvPicPr>
                      <p:cNvPr id="8238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2438400"/>
                        <a:ext cx="2401888" cy="218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1" name="Group 99"/>
          <p:cNvGraphicFramePr>
            <a:graphicFrameLocks noGrp="1"/>
          </p:cNvGraphicFramePr>
          <p:nvPr>
            <p:ph sz="quarter" idx="4"/>
          </p:nvPr>
        </p:nvGraphicFramePr>
        <p:xfrm>
          <a:off x="1905000" y="2743200"/>
          <a:ext cx="1447800" cy="155448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1006876825"/>
                    </a:ext>
                  </a:extLst>
                </a:gridCol>
              </a:tblGrid>
              <a:tr h="254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809419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5792429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6245279"/>
                  </a:ext>
                </a:extLst>
              </a:tr>
            </a:tbl>
          </a:graphicData>
        </a:graphic>
      </p:graphicFrame>
      <p:grpSp>
        <p:nvGrpSpPr>
          <p:cNvPr id="8217" name="Group 25"/>
          <p:cNvGrpSpPr>
            <a:grpSpLocks/>
          </p:cNvGrpSpPr>
          <p:nvPr/>
        </p:nvGrpSpPr>
        <p:grpSpPr bwMode="auto">
          <a:xfrm>
            <a:off x="4876801" y="1447800"/>
            <a:ext cx="455613" cy="1066800"/>
            <a:chOff x="303" y="1768"/>
            <a:chExt cx="337" cy="784"/>
          </a:xfrm>
        </p:grpSpPr>
        <p:sp>
          <p:nvSpPr>
            <p:cNvPr id="8218" name="Line 26"/>
            <p:cNvSpPr>
              <a:spLocks noChangeShapeType="1"/>
            </p:cNvSpPr>
            <p:nvPr/>
          </p:nvSpPr>
          <p:spPr bwMode="auto">
            <a:xfrm>
              <a:off x="303" y="2168"/>
              <a:ext cx="3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9" name="Rectangle 27"/>
            <p:cNvSpPr>
              <a:spLocks noChangeArrowheads="1"/>
            </p:cNvSpPr>
            <p:nvPr/>
          </p:nvSpPr>
          <p:spPr bwMode="auto">
            <a:xfrm>
              <a:off x="337" y="1768"/>
              <a:ext cx="303" cy="7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tabLst>
                  <a:tab pos="4800600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tabLst>
                  <a:tab pos="4800600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tabLst>
                  <a:tab pos="4800600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tabLst>
                  <a:tab pos="4800600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tabLst>
                  <a:tab pos="4800600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00600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00600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00600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00600" algn="ct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3200">
                  <a:cs typeface="Times New Roman" panose="02020603050405020304" pitchFamily="18" charset="0"/>
                </a:rPr>
                <a:t>1</a:t>
              </a:r>
              <a:endParaRPr lang="en-US" altLang="en-US" sz="3200"/>
            </a:p>
            <a:p>
              <a:r>
                <a:rPr lang="en-US" altLang="en-US" sz="3200">
                  <a:cs typeface="Times New Roman" panose="02020603050405020304" pitchFamily="18" charset="0"/>
                </a:rPr>
                <a:t>3</a:t>
              </a:r>
              <a:endParaRPr lang="en-US" altLang="en-US" sz="3200"/>
            </a:p>
          </p:txBody>
        </p:sp>
      </p:grpSp>
      <p:pic>
        <p:nvPicPr>
          <p:cNvPr id="8318" name="Picture 126" descr="Picture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743201"/>
            <a:ext cx="1752600" cy="159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19" name="Picture 127" descr="untitled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743201"/>
            <a:ext cx="1981200" cy="165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33718" y="121024"/>
            <a:ext cx="5782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SGK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114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773518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"/>
                                        <p:tgtEl>
                                          <p:spTgt spid="8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8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8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8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8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8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"/>
                                        <p:tgtEl>
                                          <p:spTgt spid="83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8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8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"/>
                                        <p:tgtEl>
                                          <p:spTgt spid="82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8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8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4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4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4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repeatCount="1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7" grpId="0"/>
      <p:bldP spid="8199" grpId="0"/>
      <p:bldP spid="8200" grpId="0"/>
      <p:bldP spid="8201" grpId="0"/>
      <p:bldP spid="8202" grpId="0"/>
      <p:bldOleChart spid="82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905000" y="762000"/>
            <a:ext cx="6096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chemeClr val="hlink"/>
                </a:solidFill>
                <a:latin typeface="Times New Roman" panose="02020603050405020304" pitchFamily="18" charset="0"/>
              </a:rPr>
              <a:t>Bài tập 3:</a:t>
            </a:r>
            <a:r>
              <a:rPr lang="en-US" altLang="en-US">
                <a:latin typeface="Times New Roman" panose="02020603050405020304" pitchFamily="18" charset="0"/>
              </a:rPr>
              <a:t> </a:t>
            </a:r>
            <a:r>
              <a:rPr lang="en-US" altLang="en-US" sz="2800">
                <a:latin typeface="Times New Roman" panose="02020603050405020304" pitchFamily="18" charset="0"/>
              </a:rPr>
              <a:t>Hình nào đã khoanh vào      </a:t>
            </a:r>
          </a:p>
        </p:txBody>
      </p:sp>
      <p:graphicFrame>
        <p:nvGraphicFramePr>
          <p:cNvPr id="1024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7467600" y="762001"/>
          <a:ext cx="280988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4" imgW="139680" imgH="393480" progId="Equation.3">
                  <p:embed/>
                </p:oleObj>
              </mc:Choice>
              <mc:Fallback>
                <p:oleObj name="Equation" r:id="rId4" imgW="139680" imgH="393480" progId="Equation.3">
                  <p:embed/>
                  <p:pic>
                    <p:nvPicPr>
                      <p:cNvPr id="1024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762001"/>
                        <a:ext cx="280988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7772401" y="838201"/>
            <a:ext cx="21129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số con gà?</a:t>
            </a:r>
          </a:p>
        </p:txBody>
      </p:sp>
      <p:grpSp>
        <p:nvGrpSpPr>
          <p:cNvPr id="10759" name="Group 519"/>
          <p:cNvGrpSpPr>
            <a:grpSpLocks/>
          </p:cNvGrpSpPr>
          <p:nvPr/>
        </p:nvGrpSpPr>
        <p:grpSpPr bwMode="auto">
          <a:xfrm>
            <a:off x="1828800" y="1981200"/>
            <a:ext cx="3276600" cy="3429000"/>
            <a:chOff x="96" y="1056"/>
            <a:chExt cx="2304" cy="2352"/>
          </a:xfrm>
        </p:grpSpPr>
        <p:sp>
          <p:nvSpPr>
            <p:cNvPr id="10540" name="Rectangle 300"/>
            <p:cNvSpPr>
              <a:spLocks noChangeArrowheads="1"/>
            </p:cNvSpPr>
            <p:nvPr/>
          </p:nvSpPr>
          <p:spPr bwMode="auto">
            <a:xfrm>
              <a:off x="96" y="1056"/>
              <a:ext cx="2304" cy="23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9" name="Oval 299"/>
            <p:cNvSpPr>
              <a:spLocks noChangeArrowheads="1"/>
            </p:cNvSpPr>
            <p:nvPr/>
          </p:nvSpPr>
          <p:spPr bwMode="auto">
            <a:xfrm>
              <a:off x="1680" y="1056"/>
              <a:ext cx="672" cy="2352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264" name="Group 24"/>
            <p:cNvGrpSpPr>
              <a:grpSpLocks noChangeAspect="1"/>
            </p:cNvGrpSpPr>
            <p:nvPr/>
          </p:nvGrpSpPr>
          <p:grpSpPr bwMode="auto">
            <a:xfrm>
              <a:off x="1680" y="1344"/>
              <a:ext cx="480" cy="480"/>
              <a:chOff x="912" y="2256"/>
              <a:chExt cx="816" cy="816"/>
            </a:xfrm>
          </p:grpSpPr>
          <p:sp>
            <p:nvSpPr>
              <p:cNvPr id="10265" name="AutoShape 25"/>
              <p:cNvSpPr>
                <a:spLocks noChangeAspect="1" noChangeArrowheads="1" noTextEdit="1"/>
              </p:cNvSpPr>
              <p:nvPr/>
            </p:nvSpPr>
            <p:spPr bwMode="auto">
              <a:xfrm>
                <a:off x="912" y="2256"/>
                <a:ext cx="816" cy="8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6" name="Freeform 26"/>
              <p:cNvSpPr>
                <a:spLocks/>
              </p:cNvSpPr>
              <p:nvPr/>
            </p:nvSpPr>
            <p:spPr bwMode="auto">
              <a:xfrm>
                <a:off x="932" y="2713"/>
                <a:ext cx="303" cy="324"/>
              </a:xfrm>
              <a:custGeom>
                <a:avLst/>
                <a:gdLst>
                  <a:gd name="T0" fmla="*/ 105 w 607"/>
                  <a:gd name="T1" fmla="*/ 0 h 324"/>
                  <a:gd name="T2" fmla="*/ 60 w 607"/>
                  <a:gd name="T3" fmla="*/ 30 h 324"/>
                  <a:gd name="T4" fmla="*/ 30 w 607"/>
                  <a:gd name="T5" fmla="*/ 63 h 324"/>
                  <a:gd name="T6" fmla="*/ 9 w 607"/>
                  <a:gd name="T7" fmla="*/ 101 h 324"/>
                  <a:gd name="T8" fmla="*/ 0 w 607"/>
                  <a:gd name="T9" fmla="*/ 138 h 324"/>
                  <a:gd name="T10" fmla="*/ 0 w 607"/>
                  <a:gd name="T11" fmla="*/ 176 h 324"/>
                  <a:gd name="T12" fmla="*/ 11 w 607"/>
                  <a:gd name="T13" fmla="*/ 212 h 324"/>
                  <a:gd name="T14" fmla="*/ 30 w 607"/>
                  <a:gd name="T15" fmla="*/ 243 h 324"/>
                  <a:gd name="T16" fmla="*/ 59 w 607"/>
                  <a:gd name="T17" fmla="*/ 271 h 324"/>
                  <a:gd name="T18" fmla="*/ 69 w 607"/>
                  <a:gd name="T19" fmla="*/ 278 h 324"/>
                  <a:gd name="T20" fmla="*/ 82 w 607"/>
                  <a:gd name="T21" fmla="*/ 284 h 324"/>
                  <a:gd name="T22" fmla="*/ 94 w 607"/>
                  <a:gd name="T23" fmla="*/ 291 h 324"/>
                  <a:gd name="T24" fmla="*/ 110 w 607"/>
                  <a:gd name="T25" fmla="*/ 296 h 324"/>
                  <a:gd name="T26" fmla="*/ 124 w 607"/>
                  <a:gd name="T27" fmla="*/ 301 h 324"/>
                  <a:gd name="T28" fmla="*/ 142 w 607"/>
                  <a:gd name="T29" fmla="*/ 306 h 324"/>
                  <a:gd name="T30" fmla="*/ 160 w 607"/>
                  <a:gd name="T31" fmla="*/ 310 h 324"/>
                  <a:gd name="T32" fmla="*/ 178 w 607"/>
                  <a:gd name="T33" fmla="*/ 314 h 324"/>
                  <a:gd name="T34" fmla="*/ 195 w 607"/>
                  <a:gd name="T35" fmla="*/ 317 h 324"/>
                  <a:gd name="T36" fmla="*/ 215 w 607"/>
                  <a:gd name="T37" fmla="*/ 319 h 324"/>
                  <a:gd name="T38" fmla="*/ 234 w 607"/>
                  <a:gd name="T39" fmla="*/ 321 h 324"/>
                  <a:gd name="T40" fmla="*/ 254 w 607"/>
                  <a:gd name="T41" fmla="*/ 324 h 324"/>
                  <a:gd name="T42" fmla="*/ 274 w 607"/>
                  <a:gd name="T43" fmla="*/ 324 h 324"/>
                  <a:gd name="T44" fmla="*/ 295 w 607"/>
                  <a:gd name="T45" fmla="*/ 324 h 324"/>
                  <a:gd name="T46" fmla="*/ 314 w 607"/>
                  <a:gd name="T47" fmla="*/ 324 h 324"/>
                  <a:gd name="T48" fmla="*/ 336 w 607"/>
                  <a:gd name="T49" fmla="*/ 323 h 324"/>
                  <a:gd name="T50" fmla="*/ 357 w 607"/>
                  <a:gd name="T51" fmla="*/ 321 h 324"/>
                  <a:gd name="T52" fmla="*/ 378 w 607"/>
                  <a:gd name="T53" fmla="*/ 318 h 324"/>
                  <a:gd name="T54" fmla="*/ 398 w 607"/>
                  <a:gd name="T55" fmla="*/ 316 h 324"/>
                  <a:gd name="T56" fmla="*/ 419 w 607"/>
                  <a:gd name="T57" fmla="*/ 312 h 324"/>
                  <a:gd name="T58" fmla="*/ 439 w 607"/>
                  <a:gd name="T59" fmla="*/ 308 h 324"/>
                  <a:gd name="T60" fmla="*/ 458 w 607"/>
                  <a:gd name="T61" fmla="*/ 303 h 324"/>
                  <a:gd name="T62" fmla="*/ 478 w 607"/>
                  <a:gd name="T63" fmla="*/ 298 h 324"/>
                  <a:gd name="T64" fmla="*/ 496 w 607"/>
                  <a:gd name="T65" fmla="*/ 292 h 324"/>
                  <a:gd name="T66" fmla="*/ 512 w 607"/>
                  <a:gd name="T67" fmla="*/ 286 h 324"/>
                  <a:gd name="T68" fmla="*/ 527 w 607"/>
                  <a:gd name="T69" fmla="*/ 279 h 324"/>
                  <a:gd name="T70" fmla="*/ 543 w 607"/>
                  <a:gd name="T71" fmla="*/ 272 h 324"/>
                  <a:gd name="T72" fmla="*/ 558 w 607"/>
                  <a:gd name="T73" fmla="*/ 264 h 324"/>
                  <a:gd name="T74" fmla="*/ 570 w 607"/>
                  <a:gd name="T75" fmla="*/ 256 h 324"/>
                  <a:gd name="T76" fmla="*/ 584 w 607"/>
                  <a:gd name="T77" fmla="*/ 246 h 324"/>
                  <a:gd name="T78" fmla="*/ 595 w 607"/>
                  <a:gd name="T79" fmla="*/ 236 h 324"/>
                  <a:gd name="T80" fmla="*/ 606 w 607"/>
                  <a:gd name="T81" fmla="*/ 226 h 324"/>
                  <a:gd name="T82" fmla="*/ 607 w 607"/>
                  <a:gd name="T83" fmla="*/ 194 h 324"/>
                  <a:gd name="T84" fmla="*/ 568 w 607"/>
                  <a:gd name="T85" fmla="*/ 185 h 324"/>
                  <a:gd name="T86" fmla="*/ 574 w 607"/>
                  <a:gd name="T87" fmla="*/ 141 h 324"/>
                  <a:gd name="T88" fmla="*/ 558 w 607"/>
                  <a:gd name="T89" fmla="*/ 134 h 324"/>
                  <a:gd name="T90" fmla="*/ 540 w 607"/>
                  <a:gd name="T91" fmla="*/ 107 h 324"/>
                  <a:gd name="T92" fmla="*/ 467 w 607"/>
                  <a:gd name="T93" fmla="*/ 115 h 324"/>
                  <a:gd name="T94" fmla="*/ 465 w 607"/>
                  <a:gd name="T95" fmla="*/ 101 h 324"/>
                  <a:gd name="T96" fmla="*/ 442 w 607"/>
                  <a:gd name="T97" fmla="*/ 95 h 324"/>
                  <a:gd name="T98" fmla="*/ 440 w 607"/>
                  <a:gd name="T99" fmla="*/ 79 h 324"/>
                  <a:gd name="T100" fmla="*/ 405 w 607"/>
                  <a:gd name="T101" fmla="*/ 64 h 324"/>
                  <a:gd name="T102" fmla="*/ 355 w 607"/>
                  <a:gd name="T103" fmla="*/ 68 h 324"/>
                  <a:gd name="T104" fmla="*/ 350 w 607"/>
                  <a:gd name="T105" fmla="*/ 55 h 324"/>
                  <a:gd name="T106" fmla="*/ 329 w 607"/>
                  <a:gd name="T107" fmla="*/ 57 h 324"/>
                  <a:gd name="T108" fmla="*/ 297 w 607"/>
                  <a:gd name="T109" fmla="*/ 31 h 324"/>
                  <a:gd name="T110" fmla="*/ 295 w 607"/>
                  <a:gd name="T111" fmla="*/ 15 h 324"/>
                  <a:gd name="T112" fmla="*/ 258 w 607"/>
                  <a:gd name="T113" fmla="*/ 5 h 324"/>
                  <a:gd name="T114" fmla="*/ 208 w 607"/>
                  <a:gd name="T115" fmla="*/ 13 h 324"/>
                  <a:gd name="T116" fmla="*/ 105 w 607"/>
                  <a:gd name="T117" fmla="*/ 0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07" h="324">
                    <a:moveTo>
                      <a:pt x="105" y="0"/>
                    </a:moveTo>
                    <a:lnTo>
                      <a:pt x="60" y="30"/>
                    </a:lnTo>
                    <a:lnTo>
                      <a:pt x="30" y="63"/>
                    </a:lnTo>
                    <a:lnTo>
                      <a:pt x="9" y="101"/>
                    </a:lnTo>
                    <a:lnTo>
                      <a:pt x="0" y="138"/>
                    </a:lnTo>
                    <a:lnTo>
                      <a:pt x="0" y="176"/>
                    </a:lnTo>
                    <a:lnTo>
                      <a:pt x="11" y="212"/>
                    </a:lnTo>
                    <a:lnTo>
                      <a:pt x="30" y="243"/>
                    </a:lnTo>
                    <a:lnTo>
                      <a:pt x="59" y="271"/>
                    </a:lnTo>
                    <a:lnTo>
                      <a:pt x="69" y="278"/>
                    </a:lnTo>
                    <a:lnTo>
                      <a:pt x="82" y="284"/>
                    </a:lnTo>
                    <a:lnTo>
                      <a:pt x="94" y="291"/>
                    </a:lnTo>
                    <a:lnTo>
                      <a:pt x="110" y="296"/>
                    </a:lnTo>
                    <a:lnTo>
                      <a:pt x="124" y="301"/>
                    </a:lnTo>
                    <a:lnTo>
                      <a:pt x="142" y="306"/>
                    </a:lnTo>
                    <a:lnTo>
                      <a:pt x="160" y="310"/>
                    </a:lnTo>
                    <a:lnTo>
                      <a:pt x="178" y="314"/>
                    </a:lnTo>
                    <a:lnTo>
                      <a:pt x="195" y="317"/>
                    </a:lnTo>
                    <a:lnTo>
                      <a:pt x="215" y="319"/>
                    </a:lnTo>
                    <a:lnTo>
                      <a:pt x="234" y="321"/>
                    </a:lnTo>
                    <a:lnTo>
                      <a:pt x="254" y="324"/>
                    </a:lnTo>
                    <a:lnTo>
                      <a:pt x="274" y="324"/>
                    </a:lnTo>
                    <a:lnTo>
                      <a:pt x="295" y="324"/>
                    </a:lnTo>
                    <a:lnTo>
                      <a:pt x="314" y="324"/>
                    </a:lnTo>
                    <a:lnTo>
                      <a:pt x="336" y="323"/>
                    </a:lnTo>
                    <a:lnTo>
                      <a:pt x="357" y="321"/>
                    </a:lnTo>
                    <a:lnTo>
                      <a:pt x="378" y="318"/>
                    </a:lnTo>
                    <a:lnTo>
                      <a:pt x="398" y="316"/>
                    </a:lnTo>
                    <a:lnTo>
                      <a:pt x="419" y="312"/>
                    </a:lnTo>
                    <a:lnTo>
                      <a:pt x="439" y="308"/>
                    </a:lnTo>
                    <a:lnTo>
                      <a:pt x="458" y="303"/>
                    </a:lnTo>
                    <a:lnTo>
                      <a:pt x="478" y="298"/>
                    </a:lnTo>
                    <a:lnTo>
                      <a:pt x="496" y="292"/>
                    </a:lnTo>
                    <a:lnTo>
                      <a:pt x="512" y="286"/>
                    </a:lnTo>
                    <a:lnTo>
                      <a:pt x="527" y="279"/>
                    </a:lnTo>
                    <a:lnTo>
                      <a:pt x="543" y="272"/>
                    </a:lnTo>
                    <a:lnTo>
                      <a:pt x="558" y="264"/>
                    </a:lnTo>
                    <a:lnTo>
                      <a:pt x="570" y="256"/>
                    </a:lnTo>
                    <a:lnTo>
                      <a:pt x="584" y="246"/>
                    </a:lnTo>
                    <a:lnTo>
                      <a:pt x="595" y="236"/>
                    </a:lnTo>
                    <a:lnTo>
                      <a:pt x="606" y="226"/>
                    </a:lnTo>
                    <a:lnTo>
                      <a:pt x="607" y="194"/>
                    </a:lnTo>
                    <a:lnTo>
                      <a:pt x="568" y="185"/>
                    </a:lnTo>
                    <a:lnTo>
                      <a:pt x="574" y="141"/>
                    </a:lnTo>
                    <a:lnTo>
                      <a:pt x="558" y="134"/>
                    </a:lnTo>
                    <a:lnTo>
                      <a:pt x="540" y="107"/>
                    </a:lnTo>
                    <a:lnTo>
                      <a:pt x="467" y="115"/>
                    </a:lnTo>
                    <a:lnTo>
                      <a:pt x="465" y="101"/>
                    </a:lnTo>
                    <a:lnTo>
                      <a:pt x="442" y="95"/>
                    </a:lnTo>
                    <a:lnTo>
                      <a:pt x="440" y="79"/>
                    </a:lnTo>
                    <a:lnTo>
                      <a:pt x="405" y="64"/>
                    </a:lnTo>
                    <a:lnTo>
                      <a:pt x="355" y="68"/>
                    </a:lnTo>
                    <a:lnTo>
                      <a:pt x="350" y="55"/>
                    </a:lnTo>
                    <a:lnTo>
                      <a:pt x="329" y="57"/>
                    </a:lnTo>
                    <a:lnTo>
                      <a:pt x="297" y="31"/>
                    </a:lnTo>
                    <a:lnTo>
                      <a:pt x="295" y="15"/>
                    </a:lnTo>
                    <a:lnTo>
                      <a:pt x="258" y="5"/>
                    </a:lnTo>
                    <a:lnTo>
                      <a:pt x="208" y="13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7" name="Freeform 27"/>
              <p:cNvSpPr>
                <a:spLocks/>
              </p:cNvSpPr>
              <p:nvPr/>
            </p:nvSpPr>
            <p:spPr bwMode="auto">
              <a:xfrm>
                <a:off x="1020" y="3005"/>
                <a:ext cx="214" cy="41"/>
              </a:xfrm>
              <a:custGeom>
                <a:avLst/>
                <a:gdLst>
                  <a:gd name="T0" fmla="*/ 318 w 428"/>
                  <a:gd name="T1" fmla="*/ 0 h 41"/>
                  <a:gd name="T2" fmla="*/ 300 w 428"/>
                  <a:gd name="T3" fmla="*/ 6 h 41"/>
                  <a:gd name="T4" fmla="*/ 280 w 428"/>
                  <a:gd name="T5" fmla="*/ 11 h 41"/>
                  <a:gd name="T6" fmla="*/ 261 w 428"/>
                  <a:gd name="T7" fmla="*/ 16 h 41"/>
                  <a:gd name="T8" fmla="*/ 241 w 428"/>
                  <a:gd name="T9" fmla="*/ 20 h 41"/>
                  <a:gd name="T10" fmla="*/ 220 w 428"/>
                  <a:gd name="T11" fmla="*/ 24 h 41"/>
                  <a:gd name="T12" fmla="*/ 200 w 428"/>
                  <a:gd name="T13" fmla="*/ 26 h 41"/>
                  <a:gd name="T14" fmla="*/ 179 w 428"/>
                  <a:gd name="T15" fmla="*/ 29 h 41"/>
                  <a:gd name="T16" fmla="*/ 158 w 428"/>
                  <a:gd name="T17" fmla="*/ 31 h 41"/>
                  <a:gd name="T18" fmla="*/ 136 w 428"/>
                  <a:gd name="T19" fmla="*/ 32 h 41"/>
                  <a:gd name="T20" fmla="*/ 117 w 428"/>
                  <a:gd name="T21" fmla="*/ 32 h 41"/>
                  <a:gd name="T22" fmla="*/ 96 w 428"/>
                  <a:gd name="T23" fmla="*/ 32 h 41"/>
                  <a:gd name="T24" fmla="*/ 76 w 428"/>
                  <a:gd name="T25" fmla="*/ 32 h 41"/>
                  <a:gd name="T26" fmla="*/ 56 w 428"/>
                  <a:gd name="T27" fmla="*/ 29 h 41"/>
                  <a:gd name="T28" fmla="*/ 37 w 428"/>
                  <a:gd name="T29" fmla="*/ 27 h 41"/>
                  <a:gd name="T30" fmla="*/ 17 w 428"/>
                  <a:gd name="T31" fmla="*/ 25 h 41"/>
                  <a:gd name="T32" fmla="*/ 0 w 428"/>
                  <a:gd name="T33" fmla="*/ 22 h 41"/>
                  <a:gd name="T34" fmla="*/ 19 w 428"/>
                  <a:gd name="T35" fmla="*/ 27 h 41"/>
                  <a:gd name="T36" fmla="*/ 42 w 428"/>
                  <a:gd name="T37" fmla="*/ 32 h 41"/>
                  <a:gd name="T38" fmla="*/ 71 w 428"/>
                  <a:gd name="T39" fmla="*/ 35 h 41"/>
                  <a:gd name="T40" fmla="*/ 101 w 428"/>
                  <a:gd name="T41" fmla="*/ 38 h 41"/>
                  <a:gd name="T42" fmla="*/ 135 w 428"/>
                  <a:gd name="T43" fmla="*/ 39 h 41"/>
                  <a:gd name="T44" fmla="*/ 170 w 428"/>
                  <a:gd name="T45" fmla="*/ 41 h 41"/>
                  <a:gd name="T46" fmla="*/ 206 w 428"/>
                  <a:gd name="T47" fmla="*/ 41 h 41"/>
                  <a:gd name="T48" fmla="*/ 241 w 428"/>
                  <a:gd name="T49" fmla="*/ 41 h 41"/>
                  <a:gd name="T50" fmla="*/ 275 w 428"/>
                  <a:gd name="T51" fmla="*/ 40 h 41"/>
                  <a:gd name="T52" fmla="*/ 309 w 428"/>
                  <a:gd name="T53" fmla="*/ 38 h 41"/>
                  <a:gd name="T54" fmla="*/ 339 w 428"/>
                  <a:gd name="T55" fmla="*/ 36 h 41"/>
                  <a:gd name="T56" fmla="*/ 365 w 428"/>
                  <a:gd name="T57" fmla="*/ 34 h 41"/>
                  <a:gd name="T58" fmla="*/ 389 w 428"/>
                  <a:gd name="T59" fmla="*/ 31 h 41"/>
                  <a:gd name="T60" fmla="*/ 408 w 428"/>
                  <a:gd name="T61" fmla="*/ 26 h 41"/>
                  <a:gd name="T62" fmla="*/ 421 w 428"/>
                  <a:gd name="T63" fmla="*/ 22 h 41"/>
                  <a:gd name="T64" fmla="*/ 428 w 428"/>
                  <a:gd name="T65" fmla="*/ 17 h 41"/>
                  <a:gd name="T66" fmla="*/ 428 w 428"/>
                  <a:gd name="T67" fmla="*/ 12 h 41"/>
                  <a:gd name="T68" fmla="*/ 419 w 428"/>
                  <a:gd name="T69" fmla="*/ 8 h 41"/>
                  <a:gd name="T70" fmla="*/ 403 w 428"/>
                  <a:gd name="T71" fmla="*/ 5 h 41"/>
                  <a:gd name="T72" fmla="*/ 383 w 428"/>
                  <a:gd name="T73" fmla="*/ 2 h 41"/>
                  <a:gd name="T74" fmla="*/ 364 w 428"/>
                  <a:gd name="T75" fmla="*/ 1 h 41"/>
                  <a:gd name="T76" fmla="*/ 344 w 428"/>
                  <a:gd name="T77" fmla="*/ 0 h 41"/>
                  <a:gd name="T78" fmla="*/ 328 w 428"/>
                  <a:gd name="T79" fmla="*/ 0 h 41"/>
                  <a:gd name="T80" fmla="*/ 318 w 428"/>
                  <a:gd name="T81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28" h="41">
                    <a:moveTo>
                      <a:pt x="318" y="0"/>
                    </a:moveTo>
                    <a:lnTo>
                      <a:pt x="300" y="6"/>
                    </a:lnTo>
                    <a:lnTo>
                      <a:pt x="280" y="11"/>
                    </a:lnTo>
                    <a:lnTo>
                      <a:pt x="261" y="16"/>
                    </a:lnTo>
                    <a:lnTo>
                      <a:pt x="241" y="20"/>
                    </a:lnTo>
                    <a:lnTo>
                      <a:pt x="220" y="24"/>
                    </a:lnTo>
                    <a:lnTo>
                      <a:pt x="200" y="26"/>
                    </a:lnTo>
                    <a:lnTo>
                      <a:pt x="179" y="29"/>
                    </a:lnTo>
                    <a:lnTo>
                      <a:pt x="158" y="31"/>
                    </a:lnTo>
                    <a:lnTo>
                      <a:pt x="136" y="32"/>
                    </a:lnTo>
                    <a:lnTo>
                      <a:pt x="117" y="32"/>
                    </a:lnTo>
                    <a:lnTo>
                      <a:pt x="96" y="32"/>
                    </a:lnTo>
                    <a:lnTo>
                      <a:pt x="76" y="32"/>
                    </a:lnTo>
                    <a:lnTo>
                      <a:pt x="56" y="29"/>
                    </a:lnTo>
                    <a:lnTo>
                      <a:pt x="37" y="27"/>
                    </a:lnTo>
                    <a:lnTo>
                      <a:pt x="17" y="25"/>
                    </a:lnTo>
                    <a:lnTo>
                      <a:pt x="0" y="22"/>
                    </a:lnTo>
                    <a:lnTo>
                      <a:pt x="19" y="27"/>
                    </a:lnTo>
                    <a:lnTo>
                      <a:pt x="42" y="32"/>
                    </a:lnTo>
                    <a:lnTo>
                      <a:pt x="71" y="35"/>
                    </a:lnTo>
                    <a:lnTo>
                      <a:pt x="101" y="38"/>
                    </a:lnTo>
                    <a:lnTo>
                      <a:pt x="135" y="39"/>
                    </a:lnTo>
                    <a:lnTo>
                      <a:pt x="170" y="41"/>
                    </a:lnTo>
                    <a:lnTo>
                      <a:pt x="206" y="41"/>
                    </a:lnTo>
                    <a:lnTo>
                      <a:pt x="241" y="41"/>
                    </a:lnTo>
                    <a:lnTo>
                      <a:pt x="275" y="40"/>
                    </a:lnTo>
                    <a:lnTo>
                      <a:pt x="309" y="38"/>
                    </a:lnTo>
                    <a:lnTo>
                      <a:pt x="339" y="36"/>
                    </a:lnTo>
                    <a:lnTo>
                      <a:pt x="365" y="34"/>
                    </a:lnTo>
                    <a:lnTo>
                      <a:pt x="389" y="31"/>
                    </a:lnTo>
                    <a:lnTo>
                      <a:pt x="408" y="26"/>
                    </a:lnTo>
                    <a:lnTo>
                      <a:pt x="421" y="22"/>
                    </a:lnTo>
                    <a:lnTo>
                      <a:pt x="428" y="17"/>
                    </a:lnTo>
                    <a:lnTo>
                      <a:pt x="428" y="12"/>
                    </a:lnTo>
                    <a:lnTo>
                      <a:pt x="419" y="8"/>
                    </a:lnTo>
                    <a:lnTo>
                      <a:pt x="403" y="5"/>
                    </a:lnTo>
                    <a:lnTo>
                      <a:pt x="383" y="2"/>
                    </a:lnTo>
                    <a:lnTo>
                      <a:pt x="364" y="1"/>
                    </a:lnTo>
                    <a:lnTo>
                      <a:pt x="344" y="0"/>
                    </a:lnTo>
                    <a:lnTo>
                      <a:pt x="328" y="0"/>
                    </a:lnTo>
                    <a:lnTo>
                      <a:pt x="318" y="0"/>
                    </a:lnTo>
                    <a:close/>
                  </a:path>
                </a:pathLst>
              </a:custGeom>
              <a:solidFill>
                <a:srgbClr val="667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8" name="Freeform 28"/>
              <p:cNvSpPr>
                <a:spLocks/>
              </p:cNvSpPr>
              <p:nvPr/>
            </p:nvSpPr>
            <p:spPr bwMode="auto">
              <a:xfrm>
                <a:off x="942" y="2739"/>
                <a:ext cx="274" cy="281"/>
              </a:xfrm>
              <a:custGeom>
                <a:avLst/>
                <a:gdLst>
                  <a:gd name="T0" fmla="*/ 7 w 547"/>
                  <a:gd name="T1" fmla="*/ 84 h 281"/>
                  <a:gd name="T2" fmla="*/ 38 w 547"/>
                  <a:gd name="T3" fmla="*/ 218 h 281"/>
                  <a:gd name="T4" fmla="*/ 217 w 547"/>
                  <a:gd name="T5" fmla="*/ 253 h 281"/>
                  <a:gd name="T6" fmla="*/ 221 w 547"/>
                  <a:gd name="T7" fmla="*/ 259 h 281"/>
                  <a:gd name="T8" fmla="*/ 197 w 547"/>
                  <a:gd name="T9" fmla="*/ 268 h 281"/>
                  <a:gd name="T10" fmla="*/ 183 w 547"/>
                  <a:gd name="T11" fmla="*/ 273 h 281"/>
                  <a:gd name="T12" fmla="*/ 237 w 547"/>
                  <a:gd name="T13" fmla="*/ 266 h 281"/>
                  <a:gd name="T14" fmla="*/ 286 w 547"/>
                  <a:gd name="T15" fmla="*/ 251 h 281"/>
                  <a:gd name="T16" fmla="*/ 300 w 547"/>
                  <a:gd name="T17" fmla="*/ 249 h 281"/>
                  <a:gd name="T18" fmla="*/ 281 w 547"/>
                  <a:gd name="T19" fmla="*/ 260 h 281"/>
                  <a:gd name="T20" fmla="*/ 251 w 547"/>
                  <a:gd name="T21" fmla="*/ 271 h 281"/>
                  <a:gd name="T22" fmla="*/ 297 w 547"/>
                  <a:gd name="T23" fmla="*/ 265 h 281"/>
                  <a:gd name="T24" fmla="*/ 338 w 547"/>
                  <a:gd name="T25" fmla="*/ 250 h 281"/>
                  <a:gd name="T26" fmla="*/ 364 w 547"/>
                  <a:gd name="T27" fmla="*/ 239 h 281"/>
                  <a:gd name="T28" fmla="*/ 363 w 547"/>
                  <a:gd name="T29" fmla="*/ 247 h 281"/>
                  <a:gd name="T30" fmla="*/ 311 w 547"/>
                  <a:gd name="T31" fmla="*/ 271 h 281"/>
                  <a:gd name="T32" fmla="*/ 327 w 547"/>
                  <a:gd name="T33" fmla="*/ 273 h 281"/>
                  <a:gd name="T34" fmla="*/ 386 w 547"/>
                  <a:gd name="T35" fmla="*/ 250 h 281"/>
                  <a:gd name="T36" fmla="*/ 419 w 547"/>
                  <a:gd name="T37" fmla="*/ 232 h 281"/>
                  <a:gd name="T38" fmla="*/ 425 w 547"/>
                  <a:gd name="T39" fmla="*/ 235 h 281"/>
                  <a:gd name="T40" fmla="*/ 389 w 547"/>
                  <a:gd name="T41" fmla="*/ 260 h 281"/>
                  <a:gd name="T42" fmla="*/ 379 w 547"/>
                  <a:gd name="T43" fmla="*/ 272 h 281"/>
                  <a:gd name="T44" fmla="*/ 439 w 547"/>
                  <a:gd name="T45" fmla="*/ 250 h 281"/>
                  <a:gd name="T46" fmla="*/ 476 w 547"/>
                  <a:gd name="T47" fmla="*/ 227 h 281"/>
                  <a:gd name="T48" fmla="*/ 499 w 547"/>
                  <a:gd name="T49" fmla="*/ 217 h 281"/>
                  <a:gd name="T50" fmla="*/ 478 w 547"/>
                  <a:gd name="T51" fmla="*/ 236 h 281"/>
                  <a:gd name="T52" fmla="*/ 437 w 547"/>
                  <a:gd name="T53" fmla="*/ 260 h 281"/>
                  <a:gd name="T54" fmla="*/ 482 w 547"/>
                  <a:gd name="T55" fmla="*/ 245 h 281"/>
                  <a:gd name="T56" fmla="*/ 512 w 547"/>
                  <a:gd name="T57" fmla="*/ 234 h 281"/>
                  <a:gd name="T58" fmla="*/ 537 w 547"/>
                  <a:gd name="T59" fmla="*/ 223 h 281"/>
                  <a:gd name="T60" fmla="*/ 546 w 547"/>
                  <a:gd name="T61" fmla="*/ 207 h 281"/>
                  <a:gd name="T62" fmla="*/ 505 w 547"/>
                  <a:gd name="T63" fmla="*/ 196 h 281"/>
                  <a:gd name="T64" fmla="*/ 439 w 547"/>
                  <a:gd name="T65" fmla="*/ 195 h 281"/>
                  <a:gd name="T66" fmla="*/ 416 w 547"/>
                  <a:gd name="T67" fmla="*/ 172 h 281"/>
                  <a:gd name="T68" fmla="*/ 395 w 547"/>
                  <a:gd name="T69" fmla="*/ 177 h 281"/>
                  <a:gd name="T70" fmla="*/ 366 w 547"/>
                  <a:gd name="T71" fmla="*/ 183 h 281"/>
                  <a:gd name="T72" fmla="*/ 345 w 547"/>
                  <a:gd name="T73" fmla="*/ 184 h 281"/>
                  <a:gd name="T74" fmla="*/ 311 w 547"/>
                  <a:gd name="T75" fmla="*/ 183 h 281"/>
                  <a:gd name="T76" fmla="*/ 292 w 547"/>
                  <a:gd name="T77" fmla="*/ 178 h 281"/>
                  <a:gd name="T78" fmla="*/ 285 w 547"/>
                  <a:gd name="T79" fmla="*/ 160 h 281"/>
                  <a:gd name="T80" fmla="*/ 256 w 547"/>
                  <a:gd name="T81" fmla="*/ 159 h 281"/>
                  <a:gd name="T82" fmla="*/ 226 w 547"/>
                  <a:gd name="T83" fmla="*/ 172 h 281"/>
                  <a:gd name="T84" fmla="*/ 219 w 547"/>
                  <a:gd name="T85" fmla="*/ 193 h 281"/>
                  <a:gd name="T86" fmla="*/ 192 w 547"/>
                  <a:gd name="T87" fmla="*/ 206 h 281"/>
                  <a:gd name="T88" fmla="*/ 183 w 547"/>
                  <a:gd name="T89" fmla="*/ 202 h 281"/>
                  <a:gd name="T90" fmla="*/ 205 w 547"/>
                  <a:gd name="T91" fmla="*/ 185 h 281"/>
                  <a:gd name="T92" fmla="*/ 201 w 547"/>
                  <a:gd name="T93" fmla="*/ 177 h 281"/>
                  <a:gd name="T94" fmla="*/ 196 w 547"/>
                  <a:gd name="T95" fmla="*/ 104 h 281"/>
                  <a:gd name="T96" fmla="*/ 75 w 547"/>
                  <a:gd name="T97" fmla="*/ 77 h 281"/>
                  <a:gd name="T98" fmla="*/ 86 w 547"/>
                  <a:gd name="T99" fmla="*/ 43 h 281"/>
                  <a:gd name="T100" fmla="*/ 73 w 547"/>
                  <a:gd name="T101" fmla="*/ 0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47" h="281">
                    <a:moveTo>
                      <a:pt x="73" y="0"/>
                    </a:moveTo>
                    <a:lnTo>
                      <a:pt x="32" y="38"/>
                    </a:lnTo>
                    <a:lnTo>
                      <a:pt x="7" y="84"/>
                    </a:lnTo>
                    <a:lnTo>
                      <a:pt x="0" y="132"/>
                    </a:lnTo>
                    <a:lnTo>
                      <a:pt x="11" y="178"/>
                    </a:lnTo>
                    <a:lnTo>
                      <a:pt x="38" y="218"/>
                    </a:lnTo>
                    <a:lnTo>
                      <a:pt x="82" y="247"/>
                    </a:lnTo>
                    <a:lnTo>
                      <a:pt x="141" y="260"/>
                    </a:lnTo>
                    <a:lnTo>
                      <a:pt x="217" y="253"/>
                    </a:lnTo>
                    <a:lnTo>
                      <a:pt x="221" y="254"/>
                    </a:lnTo>
                    <a:lnTo>
                      <a:pt x="222" y="256"/>
                    </a:lnTo>
                    <a:lnTo>
                      <a:pt x="221" y="259"/>
                    </a:lnTo>
                    <a:lnTo>
                      <a:pt x="217" y="262"/>
                    </a:lnTo>
                    <a:lnTo>
                      <a:pt x="208" y="265"/>
                    </a:lnTo>
                    <a:lnTo>
                      <a:pt x="197" y="268"/>
                    </a:lnTo>
                    <a:lnTo>
                      <a:pt x="183" y="270"/>
                    </a:lnTo>
                    <a:lnTo>
                      <a:pt x="167" y="272"/>
                    </a:lnTo>
                    <a:lnTo>
                      <a:pt x="183" y="273"/>
                    </a:lnTo>
                    <a:lnTo>
                      <a:pt x="201" y="272"/>
                    </a:lnTo>
                    <a:lnTo>
                      <a:pt x="219" y="269"/>
                    </a:lnTo>
                    <a:lnTo>
                      <a:pt x="237" y="266"/>
                    </a:lnTo>
                    <a:lnTo>
                      <a:pt x="254" y="261"/>
                    </a:lnTo>
                    <a:lnTo>
                      <a:pt x="270" y="257"/>
                    </a:lnTo>
                    <a:lnTo>
                      <a:pt x="286" y="251"/>
                    </a:lnTo>
                    <a:lnTo>
                      <a:pt x="300" y="246"/>
                    </a:lnTo>
                    <a:lnTo>
                      <a:pt x="302" y="247"/>
                    </a:lnTo>
                    <a:lnTo>
                      <a:pt x="300" y="249"/>
                    </a:lnTo>
                    <a:lnTo>
                      <a:pt x="297" y="253"/>
                    </a:lnTo>
                    <a:lnTo>
                      <a:pt x="290" y="256"/>
                    </a:lnTo>
                    <a:lnTo>
                      <a:pt x="281" y="260"/>
                    </a:lnTo>
                    <a:lnTo>
                      <a:pt x="272" y="264"/>
                    </a:lnTo>
                    <a:lnTo>
                      <a:pt x="261" y="268"/>
                    </a:lnTo>
                    <a:lnTo>
                      <a:pt x="251" y="271"/>
                    </a:lnTo>
                    <a:lnTo>
                      <a:pt x="265" y="271"/>
                    </a:lnTo>
                    <a:lnTo>
                      <a:pt x="281" y="269"/>
                    </a:lnTo>
                    <a:lnTo>
                      <a:pt x="297" y="265"/>
                    </a:lnTo>
                    <a:lnTo>
                      <a:pt x="311" y="260"/>
                    </a:lnTo>
                    <a:lnTo>
                      <a:pt x="325" y="255"/>
                    </a:lnTo>
                    <a:lnTo>
                      <a:pt x="338" y="250"/>
                    </a:lnTo>
                    <a:lnTo>
                      <a:pt x="348" y="245"/>
                    </a:lnTo>
                    <a:lnTo>
                      <a:pt x="357" y="241"/>
                    </a:lnTo>
                    <a:lnTo>
                      <a:pt x="364" y="239"/>
                    </a:lnTo>
                    <a:lnTo>
                      <a:pt x="368" y="240"/>
                    </a:lnTo>
                    <a:lnTo>
                      <a:pt x="368" y="242"/>
                    </a:lnTo>
                    <a:lnTo>
                      <a:pt x="363" y="247"/>
                    </a:lnTo>
                    <a:lnTo>
                      <a:pt x="352" y="254"/>
                    </a:lnTo>
                    <a:lnTo>
                      <a:pt x="336" y="262"/>
                    </a:lnTo>
                    <a:lnTo>
                      <a:pt x="311" y="271"/>
                    </a:lnTo>
                    <a:lnTo>
                      <a:pt x="277" y="281"/>
                    </a:lnTo>
                    <a:lnTo>
                      <a:pt x="304" y="278"/>
                    </a:lnTo>
                    <a:lnTo>
                      <a:pt x="327" y="273"/>
                    </a:lnTo>
                    <a:lnTo>
                      <a:pt x="350" y="266"/>
                    </a:lnTo>
                    <a:lnTo>
                      <a:pt x="370" y="258"/>
                    </a:lnTo>
                    <a:lnTo>
                      <a:pt x="386" y="250"/>
                    </a:lnTo>
                    <a:lnTo>
                      <a:pt x="400" y="243"/>
                    </a:lnTo>
                    <a:lnTo>
                      <a:pt x="411" y="236"/>
                    </a:lnTo>
                    <a:lnTo>
                      <a:pt x="419" y="232"/>
                    </a:lnTo>
                    <a:lnTo>
                      <a:pt x="428" y="229"/>
                    </a:lnTo>
                    <a:lnTo>
                      <a:pt x="430" y="230"/>
                    </a:lnTo>
                    <a:lnTo>
                      <a:pt x="425" y="235"/>
                    </a:lnTo>
                    <a:lnTo>
                      <a:pt x="416" y="242"/>
                    </a:lnTo>
                    <a:lnTo>
                      <a:pt x="403" y="251"/>
                    </a:lnTo>
                    <a:lnTo>
                      <a:pt x="389" y="260"/>
                    </a:lnTo>
                    <a:lnTo>
                      <a:pt x="372" y="268"/>
                    </a:lnTo>
                    <a:lnTo>
                      <a:pt x="354" y="274"/>
                    </a:lnTo>
                    <a:lnTo>
                      <a:pt x="379" y="272"/>
                    </a:lnTo>
                    <a:lnTo>
                      <a:pt x="400" y="266"/>
                    </a:lnTo>
                    <a:lnTo>
                      <a:pt x="421" y="259"/>
                    </a:lnTo>
                    <a:lnTo>
                      <a:pt x="439" y="250"/>
                    </a:lnTo>
                    <a:lnTo>
                      <a:pt x="453" y="242"/>
                    </a:lnTo>
                    <a:lnTo>
                      <a:pt x="467" y="233"/>
                    </a:lnTo>
                    <a:lnTo>
                      <a:pt x="476" y="227"/>
                    </a:lnTo>
                    <a:lnTo>
                      <a:pt x="483" y="223"/>
                    </a:lnTo>
                    <a:lnTo>
                      <a:pt x="496" y="217"/>
                    </a:lnTo>
                    <a:lnTo>
                      <a:pt x="499" y="217"/>
                    </a:lnTo>
                    <a:lnTo>
                      <a:pt x="498" y="221"/>
                    </a:lnTo>
                    <a:lnTo>
                      <a:pt x="491" y="228"/>
                    </a:lnTo>
                    <a:lnTo>
                      <a:pt x="478" y="236"/>
                    </a:lnTo>
                    <a:lnTo>
                      <a:pt x="466" y="245"/>
                    </a:lnTo>
                    <a:lnTo>
                      <a:pt x="451" y="253"/>
                    </a:lnTo>
                    <a:lnTo>
                      <a:pt x="437" y="260"/>
                    </a:lnTo>
                    <a:lnTo>
                      <a:pt x="455" y="254"/>
                    </a:lnTo>
                    <a:lnTo>
                      <a:pt x="469" y="249"/>
                    </a:lnTo>
                    <a:lnTo>
                      <a:pt x="482" y="245"/>
                    </a:lnTo>
                    <a:lnTo>
                      <a:pt x="494" y="241"/>
                    </a:lnTo>
                    <a:lnTo>
                      <a:pt x="503" y="237"/>
                    </a:lnTo>
                    <a:lnTo>
                      <a:pt x="512" y="234"/>
                    </a:lnTo>
                    <a:lnTo>
                      <a:pt x="519" y="231"/>
                    </a:lnTo>
                    <a:lnTo>
                      <a:pt x="526" y="228"/>
                    </a:lnTo>
                    <a:lnTo>
                      <a:pt x="537" y="223"/>
                    </a:lnTo>
                    <a:lnTo>
                      <a:pt x="544" y="216"/>
                    </a:lnTo>
                    <a:lnTo>
                      <a:pt x="547" y="211"/>
                    </a:lnTo>
                    <a:lnTo>
                      <a:pt x="546" y="207"/>
                    </a:lnTo>
                    <a:lnTo>
                      <a:pt x="535" y="203"/>
                    </a:lnTo>
                    <a:lnTo>
                      <a:pt x="519" y="199"/>
                    </a:lnTo>
                    <a:lnTo>
                      <a:pt x="505" y="196"/>
                    </a:lnTo>
                    <a:lnTo>
                      <a:pt x="499" y="195"/>
                    </a:lnTo>
                    <a:lnTo>
                      <a:pt x="489" y="202"/>
                    </a:lnTo>
                    <a:lnTo>
                      <a:pt x="439" y="195"/>
                    </a:lnTo>
                    <a:lnTo>
                      <a:pt x="430" y="175"/>
                    </a:lnTo>
                    <a:lnTo>
                      <a:pt x="418" y="171"/>
                    </a:lnTo>
                    <a:lnTo>
                      <a:pt x="416" y="172"/>
                    </a:lnTo>
                    <a:lnTo>
                      <a:pt x="411" y="173"/>
                    </a:lnTo>
                    <a:lnTo>
                      <a:pt x="403" y="175"/>
                    </a:lnTo>
                    <a:lnTo>
                      <a:pt x="395" y="177"/>
                    </a:lnTo>
                    <a:lnTo>
                      <a:pt x="384" y="180"/>
                    </a:lnTo>
                    <a:lnTo>
                      <a:pt x="375" y="182"/>
                    </a:lnTo>
                    <a:lnTo>
                      <a:pt x="366" y="183"/>
                    </a:lnTo>
                    <a:lnTo>
                      <a:pt x="361" y="184"/>
                    </a:lnTo>
                    <a:lnTo>
                      <a:pt x="354" y="184"/>
                    </a:lnTo>
                    <a:lnTo>
                      <a:pt x="345" y="184"/>
                    </a:lnTo>
                    <a:lnTo>
                      <a:pt x="334" y="184"/>
                    </a:lnTo>
                    <a:lnTo>
                      <a:pt x="324" y="184"/>
                    </a:lnTo>
                    <a:lnTo>
                      <a:pt x="311" y="183"/>
                    </a:lnTo>
                    <a:lnTo>
                      <a:pt x="302" y="182"/>
                    </a:lnTo>
                    <a:lnTo>
                      <a:pt x="295" y="180"/>
                    </a:lnTo>
                    <a:lnTo>
                      <a:pt x="292" y="178"/>
                    </a:lnTo>
                    <a:lnTo>
                      <a:pt x="290" y="173"/>
                    </a:lnTo>
                    <a:lnTo>
                      <a:pt x="286" y="166"/>
                    </a:lnTo>
                    <a:lnTo>
                      <a:pt x="285" y="160"/>
                    </a:lnTo>
                    <a:lnTo>
                      <a:pt x="285" y="157"/>
                    </a:lnTo>
                    <a:lnTo>
                      <a:pt x="270" y="158"/>
                    </a:lnTo>
                    <a:lnTo>
                      <a:pt x="256" y="159"/>
                    </a:lnTo>
                    <a:lnTo>
                      <a:pt x="245" y="162"/>
                    </a:lnTo>
                    <a:lnTo>
                      <a:pt x="235" y="166"/>
                    </a:lnTo>
                    <a:lnTo>
                      <a:pt x="226" y="172"/>
                    </a:lnTo>
                    <a:lnTo>
                      <a:pt x="221" y="178"/>
                    </a:lnTo>
                    <a:lnTo>
                      <a:pt x="219" y="185"/>
                    </a:lnTo>
                    <a:lnTo>
                      <a:pt x="219" y="193"/>
                    </a:lnTo>
                    <a:lnTo>
                      <a:pt x="213" y="197"/>
                    </a:lnTo>
                    <a:lnTo>
                      <a:pt x="203" y="198"/>
                    </a:lnTo>
                    <a:lnTo>
                      <a:pt x="192" y="206"/>
                    </a:lnTo>
                    <a:lnTo>
                      <a:pt x="196" y="216"/>
                    </a:lnTo>
                    <a:lnTo>
                      <a:pt x="182" y="207"/>
                    </a:lnTo>
                    <a:lnTo>
                      <a:pt x="183" y="202"/>
                    </a:lnTo>
                    <a:lnTo>
                      <a:pt x="192" y="200"/>
                    </a:lnTo>
                    <a:lnTo>
                      <a:pt x="203" y="193"/>
                    </a:lnTo>
                    <a:lnTo>
                      <a:pt x="205" y="185"/>
                    </a:lnTo>
                    <a:lnTo>
                      <a:pt x="203" y="184"/>
                    </a:lnTo>
                    <a:lnTo>
                      <a:pt x="201" y="181"/>
                    </a:lnTo>
                    <a:lnTo>
                      <a:pt x="201" y="177"/>
                    </a:lnTo>
                    <a:lnTo>
                      <a:pt x="205" y="172"/>
                    </a:lnTo>
                    <a:lnTo>
                      <a:pt x="174" y="142"/>
                    </a:lnTo>
                    <a:lnTo>
                      <a:pt x="196" y="104"/>
                    </a:lnTo>
                    <a:lnTo>
                      <a:pt x="132" y="86"/>
                    </a:lnTo>
                    <a:lnTo>
                      <a:pt x="86" y="92"/>
                    </a:lnTo>
                    <a:lnTo>
                      <a:pt x="75" y="77"/>
                    </a:lnTo>
                    <a:lnTo>
                      <a:pt x="93" y="60"/>
                    </a:lnTo>
                    <a:lnTo>
                      <a:pt x="91" y="55"/>
                    </a:lnTo>
                    <a:lnTo>
                      <a:pt x="86" y="43"/>
                    </a:lnTo>
                    <a:lnTo>
                      <a:pt x="75" y="30"/>
                    </a:lnTo>
                    <a:lnTo>
                      <a:pt x="63" y="21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9" name="Freeform 29"/>
              <p:cNvSpPr>
                <a:spLocks/>
              </p:cNvSpPr>
              <p:nvPr/>
            </p:nvSpPr>
            <p:spPr bwMode="auto">
              <a:xfrm>
                <a:off x="990" y="2725"/>
                <a:ext cx="236" cy="216"/>
              </a:xfrm>
              <a:custGeom>
                <a:avLst/>
                <a:gdLst>
                  <a:gd name="T0" fmla="*/ 2 w 473"/>
                  <a:gd name="T1" fmla="*/ 2 h 216"/>
                  <a:gd name="T2" fmla="*/ 112 w 473"/>
                  <a:gd name="T3" fmla="*/ 9 h 216"/>
                  <a:gd name="T4" fmla="*/ 123 w 473"/>
                  <a:gd name="T5" fmla="*/ 0 h 216"/>
                  <a:gd name="T6" fmla="*/ 149 w 473"/>
                  <a:gd name="T7" fmla="*/ 14 h 216"/>
                  <a:gd name="T8" fmla="*/ 155 w 473"/>
                  <a:gd name="T9" fmla="*/ 32 h 216"/>
                  <a:gd name="T10" fmla="*/ 190 w 473"/>
                  <a:gd name="T11" fmla="*/ 52 h 216"/>
                  <a:gd name="T12" fmla="*/ 219 w 473"/>
                  <a:gd name="T13" fmla="*/ 50 h 216"/>
                  <a:gd name="T14" fmla="*/ 233 w 473"/>
                  <a:gd name="T15" fmla="*/ 66 h 216"/>
                  <a:gd name="T16" fmla="*/ 292 w 473"/>
                  <a:gd name="T17" fmla="*/ 63 h 216"/>
                  <a:gd name="T18" fmla="*/ 302 w 473"/>
                  <a:gd name="T19" fmla="*/ 77 h 216"/>
                  <a:gd name="T20" fmla="*/ 292 w 473"/>
                  <a:gd name="T21" fmla="*/ 86 h 216"/>
                  <a:gd name="T22" fmla="*/ 322 w 473"/>
                  <a:gd name="T23" fmla="*/ 101 h 216"/>
                  <a:gd name="T24" fmla="*/ 323 w 473"/>
                  <a:gd name="T25" fmla="*/ 114 h 216"/>
                  <a:gd name="T26" fmla="*/ 354 w 473"/>
                  <a:gd name="T27" fmla="*/ 116 h 216"/>
                  <a:gd name="T28" fmla="*/ 409 w 473"/>
                  <a:gd name="T29" fmla="*/ 109 h 216"/>
                  <a:gd name="T30" fmla="*/ 423 w 473"/>
                  <a:gd name="T31" fmla="*/ 127 h 216"/>
                  <a:gd name="T32" fmla="*/ 441 w 473"/>
                  <a:gd name="T33" fmla="*/ 132 h 216"/>
                  <a:gd name="T34" fmla="*/ 425 w 473"/>
                  <a:gd name="T35" fmla="*/ 180 h 216"/>
                  <a:gd name="T36" fmla="*/ 473 w 473"/>
                  <a:gd name="T37" fmla="*/ 187 h 216"/>
                  <a:gd name="T38" fmla="*/ 466 w 473"/>
                  <a:gd name="T39" fmla="*/ 216 h 216"/>
                  <a:gd name="T40" fmla="*/ 412 w 473"/>
                  <a:gd name="T41" fmla="*/ 204 h 216"/>
                  <a:gd name="T42" fmla="*/ 396 w 473"/>
                  <a:gd name="T43" fmla="*/ 209 h 216"/>
                  <a:gd name="T44" fmla="*/ 366 w 473"/>
                  <a:gd name="T45" fmla="*/ 197 h 216"/>
                  <a:gd name="T46" fmla="*/ 361 w 473"/>
                  <a:gd name="T47" fmla="*/ 182 h 216"/>
                  <a:gd name="T48" fmla="*/ 325 w 473"/>
                  <a:gd name="T49" fmla="*/ 173 h 216"/>
                  <a:gd name="T50" fmla="*/ 274 w 473"/>
                  <a:gd name="T51" fmla="*/ 190 h 216"/>
                  <a:gd name="T52" fmla="*/ 233 w 473"/>
                  <a:gd name="T53" fmla="*/ 189 h 216"/>
                  <a:gd name="T54" fmla="*/ 228 w 473"/>
                  <a:gd name="T55" fmla="*/ 171 h 216"/>
                  <a:gd name="T56" fmla="*/ 196 w 473"/>
                  <a:gd name="T57" fmla="*/ 161 h 216"/>
                  <a:gd name="T58" fmla="*/ 116 w 473"/>
                  <a:gd name="T59" fmla="*/ 174 h 216"/>
                  <a:gd name="T60" fmla="*/ 105 w 473"/>
                  <a:gd name="T61" fmla="*/ 159 h 216"/>
                  <a:gd name="T62" fmla="*/ 130 w 473"/>
                  <a:gd name="T63" fmla="*/ 127 h 216"/>
                  <a:gd name="T64" fmla="*/ 125 w 473"/>
                  <a:gd name="T65" fmla="*/ 112 h 216"/>
                  <a:gd name="T66" fmla="*/ 52 w 473"/>
                  <a:gd name="T67" fmla="*/ 94 h 216"/>
                  <a:gd name="T68" fmla="*/ 62 w 473"/>
                  <a:gd name="T69" fmla="*/ 86 h 216"/>
                  <a:gd name="T70" fmla="*/ 59 w 473"/>
                  <a:gd name="T71" fmla="*/ 82 h 216"/>
                  <a:gd name="T72" fmla="*/ 36 w 473"/>
                  <a:gd name="T73" fmla="*/ 91 h 216"/>
                  <a:gd name="T74" fmla="*/ 20 w 473"/>
                  <a:gd name="T75" fmla="*/ 88 h 216"/>
                  <a:gd name="T76" fmla="*/ 57 w 473"/>
                  <a:gd name="T77" fmla="*/ 67 h 216"/>
                  <a:gd name="T78" fmla="*/ 52 w 473"/>
                  <a:gd name="T79" fmla="*/ 61 h 216"/>
                  <a:gd name="T80" fmla="*/ 32 w 473"/>
                  <a:gd name="T81" fmla="*/ 71 h 216"/>
                  <a:gd name="T82" fmla="*/ 32 w 473"/>
                  <a:gd name="T83" fmla="*/ 60 h 216"/>
                  <a:gd name="T84" fmla="*/ 61 w 473"/>
                  <a:gd name="T85" fmla="*/ 43 h 216"/>
                  <a:gd name="T86" fmla="*/ 54 w 473"/>
                  <a:gd name="T87" fmla="*/ 38 h 216"/>
                  <a:gd name="T88" fmla="*/ 23 w 473"/>
                  <a:gd name="T89" fmla="*/ 54 h 216"/>
                  <a:gd name="T90" fmla="*/ 16 w 473"/>
                  <a:gd name="T91" fmla="*/ 47 h 216"/>
                  <a:gd name="T92" fmla="*/ 30 w 473"/>
                  <a:gd name="T93" fmla="*/ 35 h 216"/>
                  <a:gd name="T94" fmla="*/ 64 w 473"/>
                  <a:gd name="T95" fmla="*/ 18 h 216"/>
                  <a:gd name="T96" fmla="*/ 52 w 473"/>
                  <a:gd name="T97" fmla="*/ 16 h 216"/>
                  <a:gd name="T98" fmla="*/ 27 w 473"/>
                  <a:gd name="T99" fmla="*/ 27 h 216"/>
                  <a:gd name="T100" fmla="*/ 20 w 473"/>
                  <a:gd name="T101" fmla="*/ 24 h 216"/>
                  <a:gd name="T102" fmla="*/ 46 w 473"/>
                  <a:gd name="T103" fmla="*/ 10 h 216"/>
                  <a:gd name="T104" fmla="*/ 36 w 473"/>
                  <a:gd name="T105" fmla="*/ 6 h 216"/>
                  <a:gd name="T106" fmla="*/ 11 w 473"/>
                  <a:gd name="T107" fmla="*/ 20 h 216"/>
                  <a:gd name="T108" fmla="*/ 0 w 473"/>
                  <a:gd name="T109" fmla="*/ 19 h 216"/>
                  <a:gd name="T110" fmla="*/ 2 w 473"/>
                  <a:gd name="T111" fmla="*/ 2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73" h="216">
                    <a:moveTo>
                      <a:pt x="2" y="2"/>
                    </a:moveTo>
                    <a:lnTo>
                      <a:pt x="112" y="9"/>
                    </a:lnTo>
                    <a:lnTo>
                      <a:pt x="123" y="0"/>
                    </a:lnTo>
                    <a:lnTo>
                      <a:pt x="149" y="14"/>
                    </a:lnTo>
                    <a:lnTo>
                      <a:pt x="155" y="32"/>
                    </a:lnTo>
                    <a:lnTo>
                      <a:pt x="190" y="52"/>
                    </a:lnTo>
                    <a:lnTo>
                      <a:pt x="219" y="50"/>
                    </a:lnTo>
                    <a:lnTo>
                      <a:pt x="233" y="66"/>
                    </a:lnTo>
                    <a:lnTo>
                      <a:pt x="292" y="63"/>
                    </a:lnTo>
                    <a:lnTo>
                      <a:pt x="302" y="77"/>
                    </a:lnTo>
                    <a:lnTo>
                      <a:pt x="292" y="86"/>
                    </a:lnTo>
                    <a:lnTo>
                      <a:pt x="322" y="101"/>
                    </a:lnTo>
                    <a:lnTo>
                      <a:pt x="323" y="114"/>
                    </a:lnTo>
                    <a:lnTo>
                      <a:pt x="354" y="116"/>
                    </a:lnTo>
                    <a:lnTo>
                      <a:pt x="409" y="109"/>
                    </a:lnTo>
                    <a:lnTo>
                      <a:pt x="423" y="127"/>
                    </a:lnTo>
                    <a:lnTo>
                      <a:pt x="441" y="132"/>
                    </a:lnTo>
                    <a:lnTo>
                      <a:pt x="425" y="180"/>
                    </a:lnTo>
                    <a:lnTo>
                      <a:pt x="473" y="187"/>
                    </a:lnTo>
                    <a:lnTo>
                      <a:pt x="466" y="216"/>
                    </a:lnTo>
                    <a:lnTo>
                      <a:pt x="412" y="204"/>
                    </a:lnTo>
                    <a:lnTo>
                      <a:pt x="396" y="209"/>
                    </a:lnTo>
                    <a:lnTo>
                      <a:pt x="366" y="197"/>
                    </a:lnTo>
                    <a:lnTo>
                      <a:pt x="361" y="182"/>
                    </a:lnTo>
                    <a:lnTo>
                      <a:pt x="325" y="173"/>
                    </a:lnTo>
                    <a:lnTo>
                      <a:pt x="274" y="190"/>
                    </a:lnTo>
                    <a:lnTo>
                      <a:pt x="233" y="189"/>
                    </a:lnTo>
                    <a:lnTo>
                      <a:pt x="228" y="171"/>
                    </a:lnTo>
                    <a:lnTo>
                      <a:pt x="196" y="161"/>
                    </a:lnTo>
                    <a:lnTo>
                      <a:pt x="116" y="174"/>
                    </a:lnTo>
                    <a:lnTo>
                      <a:pt x="105" y="159"/>
                    </a:lnTo>
                    <a:lnTo>
                      <a:pt x="130" y="127"/>
                    </a:lnTo>
                    <a:lnTo>
                      <a:pt x="125" y="112"/>
                    </a:lnTo>
                    <a:lnTo>
                      <a:pt x="52" y="94"/>
                    </a:lnTo>
                    <a:lnTo>
                      <a:pt x="62" y="86"/>
                    </a:lnTo>
                    <a:lnTo>
                      <a:pt x="59" y="82"/>
                    </a:lnTo>
                    <a:lnTo>
                      <a:pt x="36" y="91"/>
                    </a:lnTo>
                    <a:lnTo>
                      <a:pt x="20" y="88"/>
                    </a:lnTo>
                    <a:lnTo>
                      <a:pt x="57" y="67"/>
                    </a:lnTo>
                    <a:lnTo>
                      <a:pt x="52" y="61"/>
                    </a:lnTo>
                    <a:lnTo>
                      <a:pt x="32" y="71"/>
                    </a:lnTo>
                    <a:lnTo>
                      <a:pt x="32" y="60"/>
                    </a:lnTo>
                    <a:lnTo>
                      <a:pt x="61" y="43"/>
                    </a:lnTo>
                    <a:lnTo>
                      <a:pt x="54" y="38"/>
                    </a:lnTo>
                    <a:lnTo>
                      <a:pt x="23" y="54"/>
                    </a:lnTo>
                    <a:lnTo>
                      <a:pt x="16" y="47"/>
                    </a:lnTo>
                    <a:lnTo>
                      <a:pt x="30" y="35"/>
                    </a:lnTo>
                    <a:lnTo>
                      <a:pt x="64" y="18"/>
                    </a:lnTo>
                    <a:lnTo>
                      <a:pt x="52" y="16"/>
                    </a:lnTo>
                    <a:lnTo>
                      <a:pt x="27" y="27"/>
                    </a:lnTo>
                    <a:lnTo>
                      <a:pt x="20" y="24"/>
                    </a:lnTo>
                    <a:lnTo>
                      <a:pt x="46" y="10"/>
                    </a:lnTo>
                    <a:lnTo>
                      <a:pt x="36" y="6"/>
                    </a:lnTo>
                    <a:lnTo>
                      <a:pt x="11" y="20"/>
                    </a:lnTo>
                    <a:lnTo>
                      <a:pt x="0" y="19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0" name="Freeform 30"/>
              <p:cNvSpPr>
                <a:spLocks/>
              </p:cNvSpPr>
              <p:nvPr/>
            </p:nvSpPr>
            <p:spPr bwMode="auto">
              <a:xfrm>
                <a:off x="1185" y="2290"/>
                <a:ext cx="511" cy="598"/>
              </a:xfrm>
              <a:custGeom>
                <a:avLst/>
                <a:gdLst>
                  <a:gd name="T0" fmla="*/ 9 w 1021"/>
                  <a:gd name="T1" fmla="*/ 96 h 598"/>
                  <a:gd name="T2" fmla="*/ 50 w 1021"/>
                  <a:gd name="T3" fmla="*/ 57 h 598"/>
                  <a:gd name="T4" fmla="*/ 99 w 1021"/>
                  <a:gd name="T5" fmla="*/ 29 h 598"/>
                  <a:gd name="T6" fmla="*/ 135 w 1021"/>
                  <a:gd name="T7" fmla="*/ 15 h 598"/>
                  <a:gd name="T8" fmla="*/ 190 w 1021"/>
                  <a:gd name="T9" fmla="*/ 2 h 598"/>
                  <a:gd name="T10" fmla="*/ 247 w 1021"/>
                  <a:gd name="T11" fmla="*/ 4 h 598"/>
                  <a:gd name="T12" fmla="*/ 316 w 1021"/>
                  <a:gd name="T13" fmla="*/ 4 h 598"/>
                  <a:gd name="T14" fmla="*/ 371 w 1021"/>
                  <a:gd name="T15" fmla="*/ 26 h 598"/>
                  <a:gd name="T16" fmla="*/ 412 w 1021"/>
                  <a:gd name="T17" fmla="*/ 46 h 598"/>
                  <a:gd name="T18" fmla="*/ 456 w 1021"/>
                  <a:gd name="T19" fmla="*/ 62 h 598"/>
                  <a:gd name="T20" fmla="*/ 463 w 1021"/>
                  <a:gd name="T21" fmla="*/ 88 h 598"/>
                  <a:gd name="T22" fmla="*/ 499 w 1021"/>
                  <a:gd name="T23" fmla="*/ 113 h 598"/>
                  <a:gd name="T24" fmla="*/ 515 w 1021"/>
                  <a:gd name="T25" fmla="*/ 137 h 598"/>
                  <a:gd name="T26" fmla="*/ 554 w 1021"/>
                  <a:gd name="T27" fmla="*/ 152 h 598"/>
                  <a:gd name="T28" fmla="*/ 568 w 1021"/>
                  <a:gd name="T29" fmla="*/ 177 h 598"/>
                  <a:gd name="T30" fmla="*/ 604 w 1021"/>
                  <a:gd name="T31" fmla="*/ 189 h 598"/>
                  <a:gd name="T32" fmla="*/ 643 w 1021"/>
                  <a:gd name="T33" fmla="*/ 187 h 598"/>
                  <a:gd name="T34" fmla="*/ 682 w 1021"/>
                  <a:gd name="T35" fmla="*/ 186 h 598"/>
                  <a:gd name="T36" fmla="*/ 730 w 1021"/>
                  <a:gd name="T37" fmla="*/ 197 h 598"/>
                  <a:gd name="T38" fmla="*/ 767 w 1021"/>
                  <a:gd name="T39" fmla="*/ 207 h 598"/>
                  <a:gd name="T40" fmla="*/ 788 w 1021"/>
                  <a:gd name="T41" fmla="*/ 208 h 598"/>
                  <a:gd name="T42" fmla="*/ 836 w 1021"/>
                  <a:gd name="T43" fmla="*/ 231 h 598"/>
                  <a:gd name="T44" fmla="*/ 835 w 1021"/>
                  <a:gd name="T45" fmla="*/ 252 h 598"/>
                  <a:gd name="T46" fmla="*/ 886 w 1021"/>
                  <a:gd name="T47" fmla="*/ 272 h 598"/>
                  <a:gd name="T48" fmla="*/ 927 w 1021"/>
                  <a:gd name="T49" fmla="*/ 296 h 598"/>
                  <a:gd name="T50" fmla="*/ 943 w 1021"/>
                  <a:gd name="T51" fmla="*/ 332 h 598"/>
                  <a:gd name="T52" fmla="*/ 978 w 1021"/>
                  <a:gd name="T53" fmla="*/ 372 h 598"/>
                  <a:gd name="T54" fmla="*/ 1012 w 1021"/>
                  <a:gd name="T55" fmla="*/ 393 h 598"/>
                  <a:gd name="T56" fmla="*/ 1021 w 1021"/>
                  <a:gd name="T57" fmla="*/ 450 h 598"/>
                  <a:gd name="T58" fmla="*/ 998 w 1021"/>
                  <a:gd name="T59" fmla="*/ 485 h 598"/>
                  <a:gd name="T60" fmla="*/ 978 w 1021"/>
                  <a:gd name="T61" fmla="*/ 530 h 598"/>
                  <a:gd name="T62" fmla="*/ 925 w 1021"/>
                  <a:gd name="T63" fmla="*/ 567 h 598"/>
                  <a:gd name="T64" fmla="*/ 886 w 1021"/>
                  <a:gd name="T65" fmla="*/ 580 h 598"/>
                  <a:gd name="T66" fmla="*/ 886 w 1021"/>
                  <a:gd name="T67" fmla="*/ 598 h 598"/>
                  <a:gd name="T68" fmla="*/ 836 w 1021"/>
                  <a:gd name="T69" fmla="*/ 583 h 598"/>
                  <a:gd name="T70" fmla="*/ 797 w 1021"/>
                  <a:gd name="T71" fmla="*/ 563 h 598"/>
                  <a:gd name="T72" fmla="*/ 737 w 1021"/>
                  <a:gd name="T73" fmla="*/ 559 h 598"/>
                  <a:gd name="T74" fmla="*/ 739 w 1021"/>
                  <a:gd name="T75" fmla="*/ 591 h 598"/>
                  <a:gd name="T76" fmla="*/ 673 w 1021"/>
                  <a:gd name="T77" fmla="*/ 586 h 598"/>
                  <a:gd name="T78" fmla="*/ 625 w 1021"/>
                  <a:gd name="T79" fmla="*/ 590 h 598"/>
                  <a:gd name="T80" fmla="*/ 584 w 1021"/>
                  <a:gd name="T81" fmla="*/ 582 h 598"/>
                  <a:gd name="T82" fmla="*/ 538 w 1021"/>
                  <a:gd name="T83" fmla="*/ 574 h 598"/>
                  <a:gd name="T84" fmla="*/ 495 w 1021"/>
                  <a:gd name="T85" fmla="*/ 574 h 598"/>
                  <a:gd name="T86" fmla="*/ 447 w 1021"/>
                  <a:gd name="T87" fmla="*/ 565 h 598"/>
                  <a:gd name="T88" fmla="*/ 391 w 1021"/>
                  <a:gd name="T89" fmla="*/ 564 h 598"/>
                  <a:gd name="T90" fmla="*/ 311 w 1021"/>
                  <a:gd name="T91" fmla="*/ 552 h 598"/>
                  <a:gd name="T92" fmla="*/ 277 w 1021"/>
                  <a:gd name="T93" fmla="*/ 512 h 598"/>
                  <a:gd name="T94" fmla="*/ 224 w 1021"/>
                  <a:gd name="T95" fmla="*/ 493 h 598"/>
                  <a:gd name="T96" fmla="*/ 176 w 1021"/>
                  <a:gd name="T97" fmla="*/ 465 h 598"/>
                  <a:gd name="T98" fmla="*/ 128 w 1021"/>
                  <a:gd name="T99" fmla="*/ 436 h 598"/>
                  <a:gd name="T100" fmla="*/ 94 w 1021"/>
                  <a:gd name="T101" fmla="*/ 414 h 598"/>
                  <a:gd name="T102" fmla="*/ 62 w 1021"/>
                  <a:gd name="T103" fmla="*/ 389 h 598"/>
                  <a:gd name="T104" fmla="*/ 19 w 1021"/>
                  <a:gd name="T105" fmla="*/ 362 h 598"/>
                  <a:gd name="T106" fmla="*/ 0 w 1021"/>
                  <a:gd name="T107" fmla="*/ 323 h 598"/>
                  <a:gd name="T108" fmla="*/ 2 w 1021"/>
                  <a:gd name="T109" fmla="*/ 289 h 598"/>
                  <a:gd name="T110" fmla="*/ 44 w 1021"/>
                  <a:gd name="T111" fmla="*/ 246 h 598"/>
                  <a:gd name="T112" fmla="*/ 41 w 1021"/>
                  <a:gd name="T113" fmla="*/ 213 h 598"/>
                  <a:gd name="T114" fmla="*/ 59 w 1021"/>
                  <a:gd name="T115" fmla="*/ 187 h 598"/>
                  <a:gd name="T116" fmla="*/ 48 w 1021"/>
                  <a:gd name="T117" fmla="*/ 175 h 598"/>
                  <a:gd name="T118" fmla="*/ 48 w 1021"/>
                  <a:gd name="T119" fmla="*/ 163 h 598"/>
                  <a:gd name="T120" fmla="*/ 32 w 1021"/>
                  <a:gd name="T121" fmla="*/ 134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21" h="598">
                    <a:moveTo>
                      <a:pt x="11" y="121"/>
                    </a:moveTo>
                    <a:lnTo>
                      <a:pt x="5" y="115"/>
                    </a:lnTo>
                    <a:lnTo>
                      <a:pt x="4" y="110"/>
                    </a:lnTo>
                    <a:lnTo>
                      <a:pt x="4" y="103"/>
                    </a:lnTo>
                    <a:lnTo>
                      <a:pt x="9" y="96"/>
                    </a:lnTo>
                    <a:lnTo>
                      <a:pt x="23" y="92"/>
                    </a:lnTo>
                    <a:lnTo>
                      <a:pt x="16" y="82"/>
                    </a:lnTo>
                    <a:lnTo>
                      <a:pt x="18" y="71"/>
                    </a:lnTo>
                    <a:lnTo>
                      <a:pt x="28" y="62"/>
                    </a:lnTo>
                    <a:lnTo>
                      <a:pt x="50" y="57"/>
                    </a:lnTo>
                    <a:lnTo>
                      <a:pt x="48" y="47"/>
                    </a:lnTo>
                    <a:lnTo>
                      <a:pt x="57" y="39"/>
                    </a:lnTo>
                    <a:lnTo>
                      <a:pt x="71" y="33"/>
                    </a:lnTo>
                    <a:lnTo>
                      <a:pt x="94" y="33"/>
                    </a:lnTo>
                    <a:lnTo>
                      <a:pt x="99" y="29"/>
                    </a:lnTo>
                    <a:lnTo>
                      <a:pt x="105" y="25"/>
                    </a:lnTo>
                    <a:lnTo>
                      <a:pt x="112" y="21"/>
                    </a:lnTo>
                    <a:lnTo>
                      <a:pt x="119" y="18"/>
                    </a:lnTo>
                    <a:lnTo>
                      <a:pt x="126" y="16"/>
                    </a:lnTo>
                    <a:lnTo>
                      <a:pt x="135" y="15"/>
                    </a:lnTo>
                    <a:lnTo>
                      <a:pt x="144" y="14"/>
                    </a:lnTo>
                    <a:lnTo>
                      <a:pt x="154" y="15"/>
                    </a:lnTo>
                    <a:lnTo>
                      <a:pt x="165" y="9"/>
                    </a:lnTo>
                    <a:lnTo>
                      <a:pt x="178" y="5"/>
                    </a:lnTo>
                    <a:lnTo>
                      <a:pt x="190" y="2"/>
                    </a:lnTo>
                    <a:lnTo>
                      <a:pt x="202" y="4"/>
                    </a:lnTo>
                    <a:lnTo>
                      <a:pt x="215" y="6"/>
                    </a:lnTo>
                    <a:lnTo>
                      <a:pt x="227" y="7"/>
                    </a:lnTo>
                    <a:lnTo>
                      <a:pt x="236" y="6"/>
                    </a:lnTo>
                    <a:lnTo>
                      <a:pt x="247" y="4"/>
                    </a:lnTo>
                    <a:lnTo>
                      <a:pt x="256" y="2"/>
                    </a:lnTo>
                    <a:lnTo>
                      <a:pt x="268" y="1"/>
                    </a:lnTo>
                    <a:lnTo>
                      <a:pt x="284" y="0"/>
                    </a:lnTo>
                    <a:lnTo>
                      <a:pt x="300" y="0"/>
                    </a:lnTo>
                    <a:lnTo>
                      <a:pt x="316" y="4"/>
                    </a:lnTo>
                    <a:lnTo>
                      <a:pt x="328" y="8"/>
                    </a:lnTo>
                    <a:lnTo>
                      <a:pt x="339" y="15"/>
                    </a:lnTo>
                    <a:lnTo>
                      <a:pt x="343" y="26"/>
                    </a:lnTo>
                    <a:lnTo>
                      <a:pt x="357" y="26"/>
                    </a:lnTo>
                    <a:lnTo>
                      <a:pt x="371" y="26"/>
                    </a:lnTo>
                    <a:lnTo>
                      <a:pt x="384" y="28"/>
                    </a:lnTo>
                    <a:lnTo>
                      <a:pt x="394" y="30"/>
                    </a:lnTo>
                    <a:lnTo>
                      <a:pt x="403" y="34"/>
                    </a:lnTo>
                    <a:lnTo>
                      <a:pt x="408" y="39"/>
                    </a:lnTo>
                    <a:lnTo>
                      <a:pt x="412" y="46"/>
                    </a:lnTo>
                    <a:lnTo>
                      <a:pt x="414" y="54"/>
                    </a:lnTo>
                    <a:lnTo>
                      <a:pt x="428" y="55"/>
                    </a:lnTo>
                    <a:lnTo>
                      <a:pt x="439" y="57"/>
                    </a:lnTo>
                    <a:lnTo>
                      <a:pt x="449" y="59"/>
                    </a:lnTo>
                    <a:lnTo>
                      <a:pt x="456" y="62"/>
                    </a:lnTo>
                    <a:lnTo>
                      <a:pt x="462" y="66"/>
                    </a:lnTo>
                    <a:lnTo>
                      <a:pt x="463" y="71"/>
                    </a:lnTo>
                    <a:lnTo>
                      <a:pt x="462" y="78"/>
                    </a:lnTo>
                    <a:lnTo>
                      <a:pt x="455" y="85"/>
                    </a:lnTo>
                    <a:lnTo>
                      <a:pt x="463" y="88"/>
                    </a:lnTo>
                    <a:lnTo>
                      <a:pt x="474" y="92"/>
                    </a:lnTo>
                    <a:lnTo>
                      <a:pt x="483" y="96"/>
                    </a:lnTo>
                    <a:lnTo>
                      <a:pt x="492" y="101"/>
                    </a:lnTo>
                    <a:lnTo>
                      <a:pt x="497" y="107"/>
                    </a:lnTo>
                    <a:lnTo>
                      <a:pt x="499" y="113"/>
                    </a:lnTo>
                    <a:lnTo>
                      <a:pt x="497" y="119"/>
                    </a:lnTo>
                    <a:lnTo>
                      <a:pt x="490" y="126"/>
                    </a:lnTo>
                    <a:lnTo>
                      <a:pt x="499" y="128"/>
                    </a:lnTo>
                    <a:lnTo>
                      <a:pt x="508" y="132"/>
                    </a:lnTo>
                    <a:lnTo>
                      <a:pt x="515" y="137"/>
                    </a:lnTo>
                    <a:lnTo>
                      <a:pt x="517" y="142"/>
                    </a:lnTo>
                    <a:lnTo>
                      <a:pt x="526" y="142"/>
                    </a:lnTo>
                    <a:lnTo>
                      <a:pt x="536" y="144"/>
                    </a:lnTo>
                    <a:lnTo>
                      <a:pt x="545" y="147"/>
                    </a:lnTo>
                    <a:lnTo>
                      <a:pt x="554" y="152"/>
                    </a:lnTo>
                    <a:lnTo>
                      <a:pt x="559" y="157"/>
                    </a:lnTo>
                    <a:lnTo>
                      <a:pt x="563" y="163"/>
                    </a:lnTo>
                    <a:lnTo>
                      <a:pt x="563" y="170"/>
                    </a:lnTo>
                    <a:lnTo>
                      <a:pt x="558" y="177"/>
                    </a:lnTo>
                    <a:lnTo>
                      <a:pt x="568" y="177"/>
                    </a:lnTo>
                    <a:lnTo>
                      <a:pt x="579" y="178"/>
                    </a:lnTo>
                    <a:lnTo>
                      <a:pt x="586" y="181"/>
                    </a:lnTo>
                    <a:lnTo>
                      <a:pt x="591" y="185"/>
                    </a:lnTo>
                    <a:lnTo>
                      <a:pt x="597" y="188"/>
                    </a:lnTo>
                    <a:lnTo>
                      <a:pt x="604" y="189"/>
                    </a:lnTo>
                    <a:lnTo>
                      <a:pt x="613" y="189"/>
                    </a:lnTo>
                    <a:lnTo>
                      <a:pt x="622" y="189"/>
                    </a:lnTo>
                    <a:lnTo>
                      <a:pt x="627" y="188"/>
                    </a:lnTo>
                    <a:lnTo>
                      <a:pt x="634" y="188"/>
                    </a:lnTo>
                    <a:lnTo>
                      <a:pt x="643" y="187"/>
                    </a:lnTo>
                    <a:lnTo>
                      <a:pt x="652" y="186"/>
                    </a:lnTo>
                    <a:lnTo>
                      <a:pt x="661" y="185"/>
                    </a:lnTo>
                    <a:lnTo>
                      <a:pt x="669" y="185"/>
                    </a:lnTo>
                    <a:lnTo>
                      <a:pt x="677" y="185"/>
                    </a:lnTo>
                    <a:lnTo>
                      <a:pt x="682" y="186"/>
                    </a:lnTo>
                    <a:lnTo>
                      <a:pt x="691" y="188"/>
                    </a:lnTo>
                    <a:lnTo>
                      <a:pt x="701" y="191"/>
                    </a:lnTo>
                    <a:lnTo>
                      <a:pt x="709" y="194"/>
                    </a:lnTo>
                    <a:lnTo>
                      <a:pt x="714" y="198"/>
                    </a:lnTo>
                    <a:lnTo>
                      <a:pt x="730" y="197"/>
                    </a:lnTo>
                    <a:lnTo>
                      <a:pt x="746" y="197"/>
                    </a:lnTo>
                    <a:lnTo>
                      <a:pt x="756" y="199"/>
                    </a:lnTo>
                    <a:lnTo>
                      <a:pt x="765" y="202"/>
                    </a:lnTo>
                    <a:lnTo>
                      <a:pt x="767" y="205"/>
                    </a:lnTo>
                    <a:lnTo>
                      <a:pt x="767" y="207"/>
                    </a:lnTo>
                    <a:lnTo>
                      <a:pt x="765" y="210"/>
                    </a:lnTo>
                    <a:lnTo>
                      <a:pt x="762" y="213"/>
                    </a:lnTo>
                    <a:lnTo>
                      <a:pt x="772" y="211"/>
                    </a:lnTo>
                    <a:lnTo>
                      <a:pt x="781" y="209"/>
                    </a:lnTo>
                    <a:lnTo>
                      <a:pt x="788" y="208"/>
                    </a:lnTo>
                    <a:lnTo>
                      <a:pt x="792" y="208"/>
                    </a:lnTo>
                    <a:lnTo>
                      <a:pt x="799" y="212"/>
                    </a:lnTo>
                    <a:lnTo>
                      <a:pt x="815" y="219"/>
                    </a:lnTo>
                    <a:lnTo>
                      <a:pt x="831" y="227"/>
                    </a:lnTo>
                    <a:lnTo>
                      <a:pt x="836" y="231"/>
                    </a:lnTo>
                    <a:lnTo>
                      <a:pt x="835" y="235"/>
                    </a:lnTo>
                    <a:lnTo>
                      <a:pt x="831" y="240"/>
                    </a:lnTo>
                    <a:lnTo>
                      <a:pt x="828" y="246"/>
                    </a:lnTo>
                    <a:lnTo>
                      <a:pt x="824" y="250"/>
                    </a:lnTo>
                    <a:lnTo>
                      <a:pt x="835" y="252"/>
                    </a:lnTo>
                    <a:lnTo>
                      <a:pt x="847" y="255"/>
                    </a:lnTo>
                    <a:lnTo>
                      <a:pt x="858" y="258"/>
                    </a:lnTo>
                    <a:lnTo>
                      <a:pt x="870" y="263"/>
                    </a:lnTo>
                    <a:lnTo>
                      <a:pt x="879" y="267"/>
                    </a:lnTo>
                    <a:lnTo>
                      <a:pt x="886" y="272"/>
                    </a:lnTo>
                    <a:lnTo>
                      <a:pt x="891" y="277"/>
                    </a:lnTo>
                    <a:lnTo>
                      <a:pt x="893" y="282"/>
                    </a:lnTo>
                    <a:lnTo>
                      <a:pt x="906" y="282"/>
                    </a:lnTo>
                    <a:lnTo>
                      <a:pt x="920" y="287"/>
                    </a:lnTo>
                    <a:lnTo>
                      <a:pt x="927" y="296"/>
                    </a:lnTo>
                    <a:lnTo>
                      <a:pt x="927" y="312"/>
                    </a:lnTo>
                    <a:lnTo>
                      <a:pt x="934" y="314"/>
                    </a:lnTo>
                    <a:lnTo>
                      <a:pt x="941" y="319"/>
                    </a:lnTo>
                    <a:lnTo>
                      <a:pt x="943" y="325"/>
                    </a:lnTo>
                    <a:lnTo>
                      <a:pt x="943" y="332"/>
                    </a:lnTo>
                    <a:lnTo>
                      <a:pt x="962" y="336"/>
                    </a:lnTo>
                    <a:lnTo>
                      <a:pt x="977" y="344"/>
                    </a:lnTo>
                    <a:lnTo>
                      <a:pt x="980" y="356"/>
                    </a:lnTo>
                    <a:lnTo>
                      <a:pt x="968" y="371"/>
                    </a:lnTo>
                    <a:lnTo>
                      <a:pt x="978" y="372"/>
                    </a:lnTo>
                    <a:lnTo>
                      <a:pt x="989" y="375"/>
                    </a:lnTo>
                    <a:lnTo>
                      <a:pt x="1000" y="379"/>
                    </a:lnTo>
                    <a:lnTo>
                      <a:pt x="1007" y="383"/>
                    </a:lnTo>
                    <a:lnTo>
                      <a:pt x="1012" y="388"/>
                    </a:lnTo>
                    <a:lnTo>
                      <a:pt x="1012" y="393"/>
                    </a:lnTo>
                    <a:lnTo>
                      <a:pt x="1009" y="398"/>
                    </a:lnTo>
                    <a:lnTo>
                      <a:pt x="1000" y="404"/>
                    </a:lnTo>
                    <a:lnTo>
                      <a:pt x="1014" y="419"/>
                    </a:lnTo>
                    <a:lnTo>
                      <a:pt x="1021" y="435"/>
                    </a:lnTo>
                    <a:lnTo>
                      <a:pt x="1021" y="450"/>
                    </a:lnTo>
                    <a:lnTo>
                      <a:pt x="1014" y="461"/>
                    </a:lnTo>
                    <a:lnTo>
                      <a:pt x="1003" y="469"/>
                    </a:lnTo>
                    <a:lnTo>
                      <a:pt x="998" y="475"/>
                    </a:lnTo>
                    <a:lnTo>
                      <a:pt x="996" y="480"/>
                    </a:lnTo>
                    <a:lnTo>
                      <a:pt x="998" y="485"/>
                    </a:lnTo>
                    <a:lnTo>
                      <a:pt x="1000" y="492"/>
                    </a:lnTo>
                    <a:lnTo>
                      <a:pt x="998" y="500"/>
                    </a:lnTo>
                    <a:lnTo>
                      <a:pt x="991" y="508"/>
                    </a:lnTo>
                    <a:lnTo>
                      <a:pt x="975" y="514"/>
                    </a:lnTo>
                    <a:lnTo>
                      <a:pt x="978" y="530"/>
                    </a:lnTo>
                    <a:lnTo>
                      <a:pt x="975" y="544"/>
                    </a:lnTo>
                    <a:lnTo>
                      <a:pt x="961" y="555"/>
                    </a:lnTo>
                    <a:lnTo>
                      <a:pt x="934" y="558"/>
                    </a:lnTo>
                    <a:lnTo>
                      <a:pt x="931" y="562"/>
                    </a:lnTo>
                    <a:lnTo>
                      <a:pt x="925" y="567"/>
                    </a:lnTo>
                    <a:lnTo>
                      <a:pt x="920" y="571"/>
                    </a:lnTo>
                    <a:lnTo>
                      <a:pt x="913" y="575"/>
                    </a:lnTo>
                    <a:lnTo>
                      <a:pt x="906" y="578"/>
                    </a:lnTo>
                    <a:lnTo>
                      <a:pt x="895" y="580"/>
                    </a:lnTo>
                    <a:lnTo>
                      <a:pt x="886" y="580"/>
                    </a:lnTo>
                    <a:lnTo>
                      <a:pt x="874" y="579"/>
                    </a:lnTo>
                    <a:lnTo>
                      <a:pt x="872" y="583"/>
                    </a:lnTo>
                    <a:lnTo>
                      <a:pt x="874" y="588"/>
                    </a:lnTo>
                    <a:lnTo>
                      <a:pt x="877" y="593"/>
                    </a:lnTo>
                    <a:lnTo>
                      <a:pt x="886" y="598"/>
                    </a:lnTo>
                    <a:lnTo>
                      <a:pt x="875" y="594"/>
                    </a:lnTo>
                    <a:lnTo>
                      <a:pt x="865" y="592"/>
                    </a:lnTo>
                    <a:lnTo>
                      <a:pt x="854" y="589"/>
                    </a:lnTo>
                    <a:lnTo>
                      <a:pt x="845" y="586"/>
                    </a:lnTo>
                    <a:lnTo>
                      <a:pt x="836" y="583"/>
                    </a:lnTo>
                    <a:lnTo>
                      <a:pt x="831" y="578"/>
                    </a:lnTo>
                    <a:lnTo>
                      <a:pt x="828" y="573"/>
                    </a:lnTo>
                    <a:lnTo>
                      <a:pt x="826" y="567"/>
                    </a:lnTo>
                    <a:lnTo>
                      <a:pt x="813" y="566"/>
                    </a:lnTo>
                    <a:lnTo>
                      <a:pt x="797" y="563"/>
                    </a:lnTo>
                    <a:lnTo>
                      <a:pt x="785" y="557"/>
                    </a:lnTo>
                    <a:lnTo>
                      <a:pt x="774" y="550"/>
                    </a:lnTo>
                    <a:lnTo>
                      <a:pt x="767" y="563"/>
                    </a:lnTo>
                    <a:lnTo>
                      <a:pt x="733" y="549"/>
                    </a:lnTo>
                    <a:lnTo>
                      <a:pt x="737" y="559"/>
                    </a:lnTo>
                    <a:lnTo>
                      <a:pt x="744" y="570"/>
                    </a:lnTo>
                    <a:lnTo>
                      <a:pt x="755" y="580"/>
                    </a:lnTo>
                    <a:lnTo>
                      <a:pt x="767" y="587"/>
                    </a:lnTo>
                    <a:lnTo>
                      <a:pt x="753" y="589"/>
                    </a:lnTo>
                    <a:lnTo>
                      <a:pt x="739" y="591"/>
                    </a:lnTo>
                    <a:lnTo>
                      <a:pt x="725" y="591"/>
                    </a:lnTo>
                    <a:lnTo>
                      <a:pt x="710" y="591"/>
                    </a:lnTo>
                    <a:lnTo>
                      <a:pt x="696" y="591"/>
                    </a:lnTo>
                    <a:lnTo>
                      <a:pt x="684" y="589"/>
                    </a:lnTo>
                    <a:lnTo>
                      <a:pt x="673" y="586"/>
                    </a:lnTo>
                    <a:lnTo>
                      <a:pt x="666" y="581"/>
                    </a:lnTo>
                    <a:lnTo>
                      <a:pt x="657" y="584"/>
                    </a:lnTo>
                    <a:lnTo>
                      <a:pt x="648" y="587"/>
                    </a:lnTo>
                    <a:lnTo>
                      <a:pt x="637" y="589"/>
                    </a:lnTo>
                    <a:lnTo>
                      <a:pt x="625" y="590"/>
                    </a:lnTo>
                    <a:lnTo>
                      <a:pt x="616" y="590"/>
                    </a:lnTo>
                    <a:lnTo>
                      <a:pt x="606" y="589"/>
                    </a:lnTo>
                    <a:lnTo>
                      <a:pt x="598" y="587"/>
                    </a:lnTo>
                    <a:lnTo>
                      <a:pt x="595" y="582"/>
                    </a:lnTo>
                    <a:lnTo>
                      <a:pt x="584" y="582"/>
                    </a:lnTo>
                    <a:lnTo>
                      <a:pt x="574" y="581"/>
                    </a:lnTo>
                    <a:lnTo>
                      <a:pt x="565" y="581"/>
                    </a:lnTo>
                    <a:lnTo>
                      <a:pt x="554" y="579"/>
                    </a:lnTo>
                    <a:lnTo>
                      <a:pt x="547" y="577"/>
                    </a:lnTo>
                    <a:lnTo>
                      <a:pt x="538" y="574"/>
                    </a:lnTo>
                    <a:lnTo>
                      <a:pt x="533" y="569"/>
                    </a:lnTo>
                    <a:lnTo>
                      <a:pt x="529" y="564"/>
                    </a:lnTo>
                    <a:lnTo>
                      <a:pt x="519" y="568"/>
                    </a:lnTo>
                    <a:lnTo>
                      <a:pt x="506" y="571"/>
                    </a:lnTo>
                    <a:lnTo>
                      <a:pt x="495" y="574"/>
                    </a:lnTo>
                    <a:lnTo>
                      <a:pt x="485" y="575"/>
                    </a:lnTo>
                    <a:lnTo>
                      <a:pt x="474" y="575"/>
                    </a:lnTo>
                    <a:lnTo>
                      <a:pt x="463" y="573"/>
                    </a:lnTo>
                    <a:lnTo>
                      <a:pt x="455" y="570"/>
                    </a:lnTo>
                    <a:lnTo>
                      <a:pt x="447" y="565"/>
                    </a:lnTo>
                    <a:lnTo>
                      <a:pt x="437" y="571"/>
                    </a:lnTo>
                    <a:lnTo>
                      <a:pt x="424" y="572"/>
                    </a:lnTo>
                    <a:lnTo>
                      <a:pt x="412" y="569"/>
                    </a:lnTo>
                    <a:lnTo>
                      <a:pt x="401" y="559"/>
                    </a:lnTo>
                    <a:lnTo>
                      <a:pt x="391" y="564"/>
                    </a:lnTo>
                    <a:lnTo>
                      <a:pt x="375" y="567"/>
                    </a:lnTo>
                    <a:lnTo>
                      <a:pt x="357" y="567"/>
                    </a:lnTo>
                    <a:lnTo>
                      <a:pt x="339" y="565"/>
                    </a:lnTo>
                    <a:lnTo>
                      <a:pt x="323" y="560"/>
                    </a:lnTo>
                    <a:lnTo>
                      <a:pt x="311" y="552"/>
                    </a:lnTo>
                    <a:lnTo>
                      <a:pt x="304" y="540"/>
                    </a:lnTo>
                    <a:lnTo>
                      <a:pt x="307" y="525"/>
                    </a:lnTo>
                    <a:lnTo>
                      <a:pt x="291" y="525"/>
                    </a:lnTo>
                    <a:lnTo>
                      <a:pt x="281" y="521"/>
                    </a:lnTo>
                    <a:lnTo>
                      <a:pt x="277" y="512"/>
                    </a:lnTo>
                    <a:lnTo>
                      <a:pt x="284" y="495"/>
                    </a:lnTo>
                    <a:lnTo>
                      <a:pt x="272" y="495"/>
                    </a:lnTo>
                    <a:lnTo>
                      <a:pt x="256" y="495"/>
                    </a:lnTo>
                    <a:lnTo>
                      <a:pt x="240" y="495"/>
                    </a:lnTo>
                    <a:lnTo>
                      <a:pt x="224" y="493"/>
                    </a:lnTo>
                    <a:lnTo>
                      <a:pt x="210" y="490"/>
                    </a:lnTo>
                    <a:lnTo>
                      <a:pt x="199" y="485"/>
                    </a:lnTo>
                    <a:lnTo>
                      <a:pt x="194" y="477"/>
                    </a:lnTo>
                    <a:lnTo>
                      <a:pt x="194" y="465"/>
                    </a:lnTo>
                    <a:lnTo>
                      <a:pt x="176" y="465"/>
                    </a:lnTo>
                    <a:lnTo>
                      <a:pt x="160" y="460"/>
                    </a:lnTo>
                    <a:lnTo>
                      <a:pt x="149" y="452"/>
                    </a:lnTo>
                    <a:lnTo>
                      <a:pt x="146" y="440"/>
                    </a:lnTo>
                    <a:lnTo>
                      <a:pt x="137" y="439"/>
                    </a:lnTo>
                    <a:lnTo>
                      <a:pt x="128" y="436"/>
                    </a:lnTo>
                    <a:lnTo>
                      <a:pt x="119" y="433"/>
                    </a:lnTo>
                    <a:lnTo>
                      <a:pt x="110" y="429"/>
                    </a:lnTo>
                    <a:lnTo>
                      <a:pt x="103" y="424"/>
                    </a:lnTo>
                    <a:lnTo>
                      <a:pt x="98" y="419"/>
                    </a:lnTo>
                    <a:lnTo>
                      <a:pt x="94" y="414"/>
                    </a:lnTo>
                    <a:lnTo>
                      <a:pt x="92" y="409"/>
                    </a:lnTo>
                    <a:lnTo>
                      <a:pt x="80" y="411"/>
                    </a:lnTo>
                    <a:lnTo>
                      <a:pt x="69" y="409"/>
                    </a:lnTo>
                    <a:lnTo>
                      <a:pt x="62" y="403"/>
                    </a:lnTo>
                    <a:lnTo>
                      <a:pt x="62" y="389"/>
                    </a:lnTo>
                    <a:lnTo>
                      <a:pt x="44" y="390"/>
                    </a:lnTo>
                    <a:lnTo>
                      <a:pt x="34" y="388"/>
                    </a:lnTo>
                    <a:lnTo>
                      <a:pt x="28" y="380"/>
                    </a:lnTo>
                    <a:lnTo>
                      <a:pt x="34" y="364"/>
                    </a:lnTo>
                    <a:lnTo>
                      <a:pt x="19" y="362"/>
                    </a:lnTo>
                    <a:lnTo>
                      <a:pt x="12" y="355"/>
                    </a:lnTo>
                    <a:lnTo>
                      <a:pt x="12" y="346"/>
                    </a:lnTo>
                    <a:lnTo>
                      <a:pt x="18" y="336"/>
                    </a:lnTo>
                    <a:lnTo>
                      <a:pt x="7" y="329"/>
                    </a:lnTo>
                    <a:lnTo>
                      <a:pt x="0" y="323"/>
                    </a:lnTo>
                    <a:lnTo>
                      <a:pt x="2" y="315"/>
                    </a:lnTo>
                    <a:lnTo>
                      <a:pt x="14" y="307"/>
                    </a:lnTo>
                    <a:lnTo>
                      <a:pt x="7" y="302"/>
                    </a:lnTo>
                    <a:lnTo>
                      <a:pt x="4" y="295"/>
                    </a:lnTo>
                    <a:lnTo>
                      <a:pt x="2" y="289"/>
                    </a:lnTo>
                    <a:lnTo>
                      <a:pt x="2" y="282"/>
                    </a:lnTo>
                    <a:lnTo>
                      <a:pt x="7" y="274"/>
                    </a:lnTo>
                    <a:lnTo>
                      <a:pt x="14" y="265"/>
                    </a:lnTo>
                    <a:lnTo>
                      <a:pt x="27" y="256"/>
                    </a:lnTo>
                    <a:lnTo>
                      <a:pt x="44" y="246"/>
                    </a:lnTo>
                    <a:lnTo>
                      <a:pt x="35" y="241"/>
                    </a:lnTo>
                    <a:lnTo>
                      <a:pt x="32" y="235"/>
                    </a:lnTo>
                    <a:lnTo>
                      <a:pt x="34" y="228"/>
                    </a:lnTo>
                    <a:lnTo>
                      <a:pt x="39" y="220"/>
                    </a:lnTo>
                    <a:lnTo>
                      <a:pt x="41" y="213"/>
                    </a:lnTo>
                    <a:lnTo>
                      <a:pt x="44" y="206"/>
                    </a:lnTo>
                    <a:lnTo>
                      <a:pt x="51" y="199"/>
                    </a:lnTo>
                    <a:lnTo>
                      <a:pt x="62" y="196"/>
                    </a:lnTo>
                    <a:lnTo>
                      <a:pt x="60" y="192"/>
                    </a:lnTo>
                    <a:lnTo>
                      <a:pt x="59" y="187"/>
                    </a:lnTo>
                    <a:lnTo>
                      <a:pt x="55" y="184"/>
                    </a:lnTo>
                    <a:lnTo>
                      <a:pt x="53" y="182"/>
                    </a:lnTo>
                    <a:lnTo>
                      <a:pt x="51" y="180"/>
                    </a:lnTo>
                    <a:lnTo>
                      <a:pt x="50" y="177"/>
                    </a:lnTo>
                    <a:lnTo>
                      <a:pt x="48" y="175"/>
                    </a:lnTo>
                    <a:lnTo>
                      <a:pt x="46" y="173"/>
                    </a:lnTo>
                    <a:lnTo>
                      <a:pt x="46" y="170"/>
                    </a:lnTo>
                    <a:lnTo>
                      <a:pt x="46" y="167"/>
                    </a:lnTo>
                    <a:lnTo>
                      <a:pt x="46" y="165"/>
                    </a:lnTo>
                    <a:lnTo>
                      <a:pt x="48" y="163"/>
                    </a:lnTo>
                    <a:lnTo>
                      <a:pt x="41" y="164"/>
                    </a:lnTo>
                    <a:lnTo>
                      <a:pt x="34" y="162"/>
                    </a:lnTo>
                    <a:lnTo>
                      <a:pt x="32" y="156"/>
                    </a:lnTo>
                    <a:lnTo>
                      <a:pt x="39" y="140"/>
                    </a:lnTo>
                    <a:lnTo>
                      <a:pt x="32" y="134"/>
                    </a:lnTo>
                    <a:lnTo>
                      <a:pt x="25" y="129"/>
                    </a:lnTo>
                    <a:lnTo>
                      <a:pt x="18" y="124"/>
                    </a:lnTo>
                    <a:lnTo>
                      <a:pt x="11" y="121"/>
                    </a:lnTo>
                    <a:close/>
                  </a:path>
                </a:pathLst>
              </a:custGeom>
              <a:solidFill>
                <a:srgbClr val="FFED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1" name="Freeform 31"/>
              <p:cNvSpPr>
                <a:spLocks/>
              </p:cNvSpPr>
              <p:nvPr/>
            </p:nvSpPr>
            <p:spPr bwMode="auto">
              <a:xfrm>
                <a:off x="1243" y="2397"/>
                <a:ext cx="37" cy="30"/>
              </a:xfrm>
              <a:custGeom>
                <a:avLst/>
                <a:gdLst>
                  <a:gd name="T0" fmla="*/ 20 w 75"/>
                  <a:gd name="T1" fmla="*/ 6 h 30"/>
                  <a:gd name="T2" fmla="*/ 29 w 75"/>
                  <a:gd name="T3" fmla="*/ 2 h 30"/>
                  <a:gd name="T4" fmla="*/ 39 w 75"/>
                  <a:gd name="T5" fmla="*/ 0 h 30"/>
                  <a:gd name="T6" fmla="*/ 48 w 75"/>
                  <a:gd name="T7" fmla="*/ 0 h 30"/>
                  <a:gd name="T8" fmla="*/ 57 w 75"/>
                  <a:gd name="T9" fmla="*/ 1 h 30"/>
                  <a:gd name="T10" fmla="*/ 63 w 75"/>
                  <a:gd name="T11" fmla="*/ 3 h 30"/>
                  <a:gd name="T12" fmla="*/ 68 w 75"/>
                  <a:gd name="T13" fmla="*/ 6 h 30"/>
                  <a:gd name="T14" fmla="*/ 71 w 75"/>
                  <a:gd name="T15" fmla="*/ 11 h 30"/>
                  <a:gd name="T16" fmla="*/ 71 w 75"/>
                  <a:gd name="T17" fmla="*/ 16 h 30"/>
                  <a:gd name="T18" fmla="*/ 75 w 75"/>
                  <a:gd name="T19" fmla="*/ 18 h 30"/>
                  <a:gd name="T20" fmla="*/ 73 w 75"/>
                  <a:gd name="T21" fmla="*/ 22 h 30"/>
                  <a:gd name="T22" fmla="*/ 68 w 75"/>
                  <a:gd name="T23" fmla="*/ 26 h 30"/>
                  <a:gd name="T24" fmla="*/ 59 w 75"/>
                  <a:gd name="T25" fmla="*/ 29 h 30"/>
                  <a:gd name="T26" fmla="*/ 52 w 75"/>
                  <a:gd name="T27" fmla="*/ 30 h 30"/>
                  <a:gd name="T28" fmla="*/ 45 w 75"/>
                  <a:gd name="T29" fmla="*/ 30 h 30"/>
                  <a:gd name="T30" fmla="*/ 36 w 75"/>
                  <a:gd name="T31" fmla="*/ 30 h 30"/>
                  <a:gd name="T32" fmla="*/ 27 w 75"/>
                  <a:gd name="T33" fmla="*/ 30 h 30"/>
                  <a:gd name="T34" fmla="*/ 20 w 75"/>
                  <a:gd name="T35" fmla="*/ 29 h 30"/>
                  <a:gd name="T36" fmla="*/ 11 w 75"/>
                  <a:gd name="T37" fmla="*/ 28 h 30"/>
                  <a:gd name="T38" fmla="*/ 6 w 75"/>
                  <a:gd name="T39" fmla="*/ 27 h 30"/>
                  <a:gd name="T40" fmla="*/ 0 w 75"/>
                  <a:gd name="T41" fmla="*/ 26 h 30"/>
                  <a:gd name="T42" fmla="*/ 2 w 75"/>
                  <a:gd name="T43" fmla="*/ 23 h 30"/>
                  <a:gd name="T44" fmla="*/ 4 w 75"/>
                  <a:gd name="T45" fmla="*/ 19 h 30"/>
                  <a:gd name="T46" fmla="*/ 7 w 75"/>
                  <a:gd name="T47" fmla="*/ 15 h 30"/>
                  <a:gd name="T48" fmla="*/ 11 w 75"/>
                  <a:gd name="T49" fmla="*/ 12 h 30"/>
                  <a:gd name="T50" fmla="*/ 18 w 75"/>
                  <a:gd name="T51" fmla="*/ 15 h 30"/>
                  <a:gd name="T52" fmla="*/ 25 w 75"/>
                  <a:gd name="T53" fmla="*/ 16 h 30"/>
                  <a:gd name="T54" fmla="*/ 32 w 75"/>
                  <a:gd name="T55" fmla="*/ 16 h 30"/>
                  <a:gd name="T56" fmla="*/ 36 w 75"/>
                  <a:gd name="T57" fmla="*/ 14 h 30"/>
                  <a:gd name="T58" fmla="*/ 38 w 75"/>
                  <a:gd name="T59" fmla="*/ 12 h 30"/>
                  <a:gd name="T60" fmla="*/ 36 w 75"/>
                  <a:gd name="T61" fmla="*/ 9 h 30"/>
                  <a:gd name="T62" fmla="*/ 31 w 75"/>
                  <a:gd name="T63" fmla="*/ 7 h 30"/>
                  <a:gd name="T64" fmla="*/ 20 w 75"/>
                  <a:gd name="T65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5" h="30">
                    <a:moveTo>
                      <a:pt x="20" y="6"/>
                    </a:moveTo>
                    <a:lnTo>
                      <a:pt x="29" y="2"/>
                    </a:lnTo>
                    <a:lnTo>
                      <a:pt x="39" y="0"/>
                    </a:lnTo>
                    <a:lnTo>
                      <a:pt x="48" y="0"/>
                    </a:lnTo>
                    <a:lnTo>
                      <a:pt x="57" y="1"/>
                    </a:lnTo>
                    <a:lnTo>
                      <a:pt x="63" y="3"/>
                    </a:lnTo>
                    <a:lnTo>
                      <a:pt x="68" y="6"/>
                    </a:lnTo>
                    <a:lnTo>
                      <a:pt x="71" y="11"/>
                    </a:lnTo>
                    <a:lnTo>
                      <a:pt x="71" y="16"/>
                    </a:lnTo>
                    <a:lnTo>
                      <a:pt x="75" y="18"/>
                    </a:lnTo>
                    <a:lnTo>
                      <a:pt x="73" y="22"/>
                    </a:lnTo>
                    <a:lnTo>
                      <a:pt x="68" y="26"/>
                    </a:lnTo>
                    <a:lnTo>
                      <a:pt x="59" y="29"/>
                    </a:lnTo>
                    <a:lnTo>
                      <a:pt x="52" y="30"/>
                    </a:lnTo>
                    <a:lnTo>
                      <a:pt x="45" y="30"/>
                    </a:lnTo>
                    <a:lnTo>
                      <a:pt x="36" y="30"/>
                    </a:lnTo>
                    <a:lnTo>
                      <a:pt x="27" y="30"/>
                    </a:lnTo>
                    <a:lnTo>
                      <a:pt x="20" y="29"/>
                    </a:lnTo>
                    <a:lnTo>
                      <a:pt x="11" y="28"/>
                    </a:lnTo>
                    <a:lnTo>
                      <a:pt x="6" y="27"/>
                    </a:lnTo>
                    <a:lnTo>
                      <a:pt x="0" y="26"/>
                    </a:lnTo>
                    <a:lnTo>
                      <a:pt x="2" y="23"/>
                    </a:lnTo>
                    <a:lnTo>
                      <a:pt x="4" y="19"/>
                    </a:lnTo>
                    <a:lnTo>
                      <a:pt x="7" y="15"/>
                    </a:lnTo>
                    <a:lnTo>
                      <a:pt x="11" y="12"/>
                    </a:lnTo>
                    <a:lnTo>
                      <a:pt x="18" y="15"/>
                    </a:lnTo>
                    <a:lnTo>
                      <a:pt x="25" y="16"/>
                    </a:lnTo>
                    <a:lnTo>
                      <a:pt x="32" y="16"/>
                    </a:lnTo>
                    <a:lnTo>
                      <a:pt x="36" y="14"/>
                    </a:lnTo>
                    <a:lnTo>
                      <a:pt x="38" y="12"/>
                    </a:lnTo>
                    <a:lnTo>
                      <a:pt x="36" y="9"/>
                    </a:lnTo>
                    <a:lnTo>
                      <a:pt x="31" y="7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2" name="Freeform 32"/>
              <p:cNvSpPr>
                <a:spLocks/>
              </p:cNvSpPr>
              <p:nvPr/>
            </p:nvSpPr>
            <p:spPr bwMode="auto">
              <a:xfrm>
                <a:off x="1337" y="2622"/>
                <a:ext cx="33" cy="62"/>
              </a:xfrm>
              <a:custGeom>
                <a:avLst/>
                <a:gdLst>
                  <a:gd name="T0" fmla="*/ 12 w 65"/>
                  <a:gd name="T1" fmla="*/ 0 h 62"/>
                  <a:gd name="T2" fmla="*/ 26 w 65"/>
                  <a:gd name="T3" fmla="*/ 4 h 62"/>
                  <a:gd name="T4" fmla="*/ 35 w 65"/>
                  <a:gd name="T5" fmla="*/ 9 h 62"/>
                  <a:gd name="T6" fmla="*/ 39 w 65"/>
                  <a:gd name="T7" fmla="*/ 13 h 62"/>
                  <a:gd name="T8" fmla="*/ 42 w 65"/>
                  <a:gd name="T9" fmla="*/ 18 h 62"/>
                  <a:gd name="T10" fmla="*/ 42 w 65"/>
                  <a:gd name="T11" fmla="*/ 23 h 62"/>
                  <a:gd name="T12" fmla="*/ 46 w 65"/>
                  <a:gd name="T13" fmla="*/ 28 h 62"/>
                  <a:gd name="T14" fmla="*/ 53 w 65"/>
                  <a:gd name="T15" fmla="*/ 33 h 62"/>
                  <a:gd name="T16" fmla="*/ 65 w 65"/>
                  <a:gd name="T17" fmla="*/ 38 h 62"/>
                  <a:gd name="T18" fmla="*/ 55 w 65"/>
                  <a:gd name="T19" fmla="*/ 40 h 62"/>
                  <a:gd name="T20" fmla="*/ 46 w 65"/>
                  <a:gd name="T21" fmla="*/ 45 h 62"/>
                  <a:gd name="T22" fmla="*/ 39 w 65"/>
                  <a:gd name="T23" fmla="*/ 52 h 62"/>
                  <a:gd name="T24" fmla="*/ 35 w 65"/>
                  <a:gd name="T25" fmla="*/ 62 h 62"/>
                  <a:gd name="T26" fmla="*/ 33 w 65"/>
                  <a:gd name="T27" fmla="*/ 55 h 62"/>
                  <a:gd name="T28" fmla="*/ 33 w 65"/>
                  <a:gd name="T29" fmla="*/ 49 h 62"/>
                  <a:gd name="T30" fmla="*/ 33 w 65"/>
                  <a:gd name="T31" fmla="*/ 44 h 62"/>
                  <a:gd name="T32" fmla="*/ 35 w 65"/>
                  <a:gd name="T33" fmla="*/ 39 h 62"/>
                  <a:gd name="T34" fmla="*/ 30 w 65"/>
                  <a:gd name="T35" fmla="*/ 36 h 62"/>
                  <a:gd name="T36" fmla="*/ 24 w 65"/>
                  <a:gd name="T37" fmla="*/ 33 h 62"/>
                  <a:gd name="T38" fmla="*/ 19 w 65"/>
                  <a:gd name="T39" fmla="*/ 28 h 62"/>
                  <a:gd name="T40" fmla="*/ 17 w 65"/>
                  <a:gd name="T41" fmla="*/ 24 h 62"/>
                  <a:gd name="T42" fmla="*/ 14 w 65"/>
                  <a:gd name="T43" fmla="*/ 28 h 62"/>
                  <a:gd name="T44" fmla="*/ 10 w 65"/>
                  <a:gd name="T45" fmla="*/ 32 h 62"/>
                  <a:gd name="T46" fmla="*/ 9 w 65"/>
                  <a:gd name="T47" fmla="*/ 37 h 62"/>
                  <a:gd name="T48" fmla="*/ 7 w 65"/>
                  <a:gd name="T49" fmla="*/ 43 h 62"/>
                  <a:gd name="T50" fmla="*/ 3 w 65"/>
                  <a:gd name="T51" fmla="*/ 37 h 62"/>
                  <a:gd name="T52" fmla="*/ 1 w 65"/>
                  <a:gd name="T53" fmla="*/ 31 h 62"/>
                  <a:gd name="T54" fmla="*/ 0 w 65"/>
                  <a:gd name="T55" fmla="*/ 26 h 62"/>
                  <a:gd name="T56" fmla="*/ 0 w 65"/>
                  <a:gd name="T57" fmla="*/ 21 h 62"/>
                  <a:gd name="T58" fmla="*/ 1 w 65"/>
                  <a:gd name="T59" fmla="*/ 16 h 62"/>
                  <a:gd name="T60" fmla="*/ 7 w 65"/>
                  <a:gd name="T61" fmla="*/ 10 h 62"/>
                  <a:gd name="T62" fmla="*/ 10 w 65"/>
                  <a:gd name="T63" fmla="*/ 5 h 62"/>
                  <a:gd name="T64" fmla="*/ 12 w 65"/>
                  <a:gd name="T65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5" h="62">
                    <a:moveTo>
                      <a:pt x="12" y="0"/>
                    </a:moveTo>
                    <a:lnTo>
                      <a:pt x="26" y="4"/>
                    </a:lnTo>
                    <a:lnTo>
                      <a:pt x="35" y="9"/>
                    </a:lnTo>
                    <a:lnTo>
                      <a:pt x="39" y="13"/>
                    </a:lnTo>
                    <a:lnTo>
                      <a:pt x="42" y="18"/>
                    </a:lnTo>
                    <a:lnTo>
                      <a:pt x="42" y="23"/>
                    </a:lnTo>
                    <a:lnTo>
                      <a:pt x="46" y="28"/>
                    </a:lnTo>
                    <a:lnTo>
                      <a:pt x="53" y="33"/>
                    </a:lnTo>
                    <a:lnTo>
                      <a:pt x="65" y="38"/>
                    </a:lnTo>
                    <a:lnTo>
                      <a:pt x="55" y="40"/>
                    </a:lnTo>
                    <a:lnTo>
                      <a:pt x="46" y="45"/>
                    </a:lnTo>
                    <a:lnTo>
                      <a:pt x="39" y="52"/>
                    </a:lnTo>
                    <a:lnTo>
                      <a:pt x="35" y="62"/>
                    </a:lnTo>
                    <a:lnTo>
                      <a:pt x="33" y="55"/>
                    </a:lnTo>
                    <a:lnTo>
                      <a:pt x="33" y="49"/>
                    </a:lnTo>
                    <a:lnTo>
                      <a:pt x="33" y="44"/>
                    </a:lnTo>
                    <a:lnTo>
                      <a:pt x="35" y="39"/>
                    </a:lnTo>
                    <a:lnTo>
                      <a:pt x="30" y="36"/>
                    </a:lnTo>
                    <a:lnTo>
                      <a:pt x="24" y="33"/>
                    </a:lnTo>
                    <a:lnTo>
                      <a:pt x="19" y="28"/>
                    </a:lnTo>
                    <a:lnTo>
                      <a:pt x="17" y="24"/>
                    </a:lnTo>
                    <a:lnTo>
                      <a:pt x="14" y="28"/>
                    </a:lnTo>
                    <a:lnTo>
                      <a:pt x="10" y="32"/>
                    </a:lnTo>
                    <a:lnTo>
                      <a:pt x="9" y="37"/>
                    </a:lnTo>
                    <a:lnTo>
                      <a:pt x="7" y="43"/>
                    </a:lnTo>
                    <a:lnTo>
                      <a:pt x="3" y="37"/>
                    </a:lnTo>
                    <a:lnTo>
                      <a:pt x="1" y="31"/>
                    </a:lnTo>
                    <a:lnTo>
                      <a:pt x="0" y="26"/>
                    </a:lnTo>
                    <a:lnTo>
                      <a:pt x="0" y="21"/>
                    </a:lnTo>
                    <a:lnTo>
                      <a:pt x="1" y="16"/>
                    </a:lnTo>
                    <a:lnTo>
                      <a:pt x="7" y="10"/>
                    </a:lnTo>
                    <a:lnTo>
                      <a:pt x="10" y="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3" name="Freeform 33"/>
              <p:cNvSpPr>
                <a:spLocks/>
              </p:cNvSpPr>
              <p:nvPr/>
            </p:nvSpPr>
            <p:spPr bwMode="auto">
              <a:xfrm>
                <a:off x="1379" y="2682"/>
                <a:ext cx="214" cy="150"/>
              </a:xfrm>
              <a:custGeom>
                <a:avLst/>
                <a:gdLst>
                  <a:gd name="T0" fmla="*/ 13 w 428"/>
                  <a:gd name="T1" fmla="*/ 10 h 150"/>
                  <a:gd name="T2" fmla="*/ 32 w 428"/>
                  <a:gd name="T3" fmla="*/ 20 h 150"/>
                  <a:gd name="T4" fmla="*/ 66 w 428"/>
                  <a:gd name="T5" fmla="*/ 24 h 150"/>
                  <a:gd name="T6" fmla="*/ 59 w 428"/>
                  <a:gd name="T7" fmla="*/ 46 h 150"/>
                  <a:gd name="T8" fmla="*/ 76 w 428"/>
                  <a:gd name="T9" fmla="*/ 61 h 150"/>
                  <a:gd name="T10" fmla="*/ 107 w 428"/>
                  <a:gd name="T11" fmla="*/ 69 h 150"/>
                  <a:gd name="T12" fmla="*/ 139 w 428"/>
                  <a:gd name="T13" fmla="*/ 73 h 150"/>
                  <a:gd name="T14" fmla="*/ 147 w 428"/>
                  <a:gd name="T15" fmla="*/ 89 h 150"/>
                  <a:gd name="T16" fmla="*/ 176 w 428"/>
                  <a:gd name="T17" fmla="*/ 94 h 150"/>
                  <a:gd name="T18" fmla="*/ 213 w 428"/>
                  <a:gd name="T19" fmla="*/ 94 h 150"/>
                  <a:gd name="T20" fmla="*/ 235 w 428"/>
                  <a:gd name="T21" fmla="*/ 110 h 150"/>
                  <a:gd name="T22" fmla="*/ 268 w 428"/>
                  <a:gd name="T23" fmla="*/ 115 h 150"/>
                  <a:gd name="T24" fmla="*/ 300 w 428"/>
                  <a:gd name="T25" fmla="*/ 114 h 150"/>
                  <a:gd name="T26" fmla="*/ 323 w 428"/>
                  <a:gd name="T27" fmla="*/ 111 h 150"/>
                  <a:gd name="T28" fmla="*/ 330 w 428"/>
                  <a:gd name="T29" fmla="*/ 97 h 150"/>
                  <a:gd name="T30" fmla="*/ 361 w 428"/>
                  <a:gd name="T31" fmla="*/ 96 h 150"/>
                  <a:gd name="T32" fmla="*/ 373 w 428"/>
                  <a:gd name="T33" fmla="*/ 81 h 150"/>
                  <a:gd name="T34" fmla="*/ 375 w 428"/>
                  <a:gd name="T35" fmla="*/ 63 h 150"/>
                  <a:gd name="T36" fmla="*/ 346 w 428"/>
                  <a:gd name="T37" fmla="*/ 22 h 150"/>
                  <a:gd name="T38" fmla="*/ 362 w 428"/>
                  <a:gd name="T39" fmla="*/ 25 h 150"/>
                  <a:gd name="T40" fmla="*/ 380 w 428"/>
                  <a:gd name="T41" fmla="*/ 34 h 150"/>
                  <a:gd name="T42" fmla="*/ 407 w 428"/>
                  <a:gd name="T43" fmla="*/ 37 h 150"/>
                  <a:gd name="T44" fmla="*/ 407 w 428"/>
                  <a:gd name="T45" fmla="*/ 62 h 150"/>
                  <a:gd name="T46" fmla="*/ 412 w 428"/>
                  <a:gd name="T47" fmla="*/ 69 h 150"/>
                  <a:gd name="T48" fmla="*/ 396 w 428"/>
                  <a:gd name="T49" fmla="*/ 70 h 150"/>
                  <a:gd name="T50" fmla="*/ 394 w 428"/>
                  <a:gd name="T51" fmla="*/ 87 h 150"/>
                  <a:gd name="T52" fmla="*/ 403 w 428"/>
                  <a:gd name="T53" fmla="*/ 117 h 150"/>
                  <a:gd name="T54" fmla="*/ 389 w 428"/>
                  <a:gd name="T55" fmla="*/ 116 h 150"/>
                  <a:gd name="T56" fmla="*/ 373 w 428"/>
                  <a:gd name="T57" fmla="*/ 114 h 150"/>
                  <a:gd name="T58" fmla="*/ 341 w 428"/>
                  <a:gd name="T59" fmla="*/ 120 h 150"/>
                  <a:gd name="T60" fmla="*/ 343 w 428"/>
                  <a:gd name="T61" fmla="*/ 133 h 150"/>
                  <a:gd name="T62" fmla="*/ 338 w 428"/>
                  <a:gd name="T63" fmla="*/ 133 h 150"/>
                  <a:gd name="T64" fmla="*/ 327 w 428"/>
                  <a:gd name="T65" fmla="*/ 131 h 150"/>
                  <a:gd name="T66" fmla="*/ 297 w 428"/>
                  <a:gd name="T67" fmla="*/ 133 h 150"/>
                  <a:gd name="T68" fmla="*/ 268 w 428"/>
                  <a:gd name="T69" fmla="*/ 133 h 150"/>
                  <a:gd name="T70" fmla="*/ 254 w 428"/>
                  <a:gd name="T71" fmla="*/ 142 h 150"/>
                  <a:gd name="T72" fmla="*/ 243 w 428"/>
                  <a:gd name="T73" fmla="*/ 140 h 150"/>
                  <a:gd name="T74" fmla="*/ 210 w 428"/>
                  <a:gd name="T75" fmla="*/ 115 h 150"/>
                  <a:gd name="T76" fmla="*/ 211 w 428"/>
                  <a:gd name="T77" fmla="*/ 136 h 150"/>
                  <a:gd name="T78" fmla="*/ 197 w 428"/>
                  <a:gd name="T79" fmla="*/ 135 h 150"/>
                  <a:gd name="T80" fmla="*/ 174 w 428"/>
                  <a:gd name="T81" fmla="*/ 122 h 150"/>
                  <a:gd name="T82" fmla="*/ 147 w 428"/>
                  <a:gd name="T83" fmla="*/ 115 h 150"/>
                  <a:gd name="T84" fmla="*/ 149 w 428"/>
                  <a:gd name="T85" fmla="*/ 125 h 150"/>
                  <a:gd name="T86" fmla="*/ 135 w 428"/>
                  <a:gd name="T87" fmla="*/ 116 h 150"/>
                  <a:gd name="T88" fmla="*/ 123 w 428"/>
                  <a:gd name="T89" fmla="*/ 102 h 150"/>
                  <a:gd name="T90" fmla="*/ 82 w 428"/>
                  <a:gd name="T91" fmla="*/ 111 h 150"/>
                  <a:gd name="T92" fmla="*/ 110 w 428"/>
                  <a:gd name="T93" fmla="*/ 90 h 150"/>
                  <a:gd name="T94" fmla="*/ 96 w 428"/>
                  <a:gd name="T95" fmla="*/ 89 h 150"/>
                  <a:gd name="T96" fmla="*/ 75 w 428"/>
                  <a:gd name="T97" fmla="*/ 89 h 150"/>
                  <a:gd name="T98" fmla="*/ 80 w 428"/>
                  <a:gd name="T99" fmla="*/ 72 h 150"/>
                  <a:gd name="T100" fmla="*/ 62 w 428"/>
                  <a:gd name="T101" fmla="*/ 70 h 150"/>
                  <a:gd name="T102" fmla="*/ 53 w 428"/>
                  <a:gd name="T103" fmla="*/ 76 h 150"/>
                  <a:gd name="T104" fmla="*/ 39 w 428"/>
                  <a:gd name="T105" fmla="*/ 73 h 150"/>
                  <a:gd name="T106" fmla="*/ 34 w 428"/>
                  <a:gd name="T107" fmla="*/ 31 h 150"/>
                  <a:gd name="T108" fmla="*/ 11 w 428"/>
                  <a:gd name="T109" fmla="*/ 37 h 150"/>
                  <a:gd name="T110" fmla="*/ 2 w 428"/>
                  <a:gd name="T111" fmla="*/ 36 h 150"/>
                  <a:gd name="T112" fmla="*/ 4 w 428"/>
                  <a:gd name="T113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28" h="150">
                    <a:moveTo>
                      <a:pt x="4" y="0"/>
                    </a:moveTo>
                    <a:lnTo>
                      <a:pt x="7" y="6"/>
                    </a:lnTo>
                    <a:lnTo>
                      <a:pt x="13" y="10"/>
                    </a:lnTo>
                    <a:lnTo>
                      <a:pt x="18" y="14"/>
                    </a:lnTo>
                    <a:lnTo>
                      <a:pt x="25" y="17"/>
                    </a:lnTo>
                    <a:lnTo>
                      <a:pt x="32" y="20"/>
                    </a:lnTo>
                    <a:lnTo>
                      <a:pt x="41" y="22"/>
                    </a:lnTo>
                    <a:lnTo>
                      <a:pt x="53" y="23"/>
                    </a:lnTo>
                    <a:lnTo>
                      <a:pt x="66" y="24"/>
                    </a:lnTo>
                    <a:lnTo>
                      <a:pt x="60" y="32"/>
                    </a:lnTo>
                    <a:lnTo>
                      <a:pt x="59" y="39"/>
                    </a:lnTo>
                    <a:lnTo>
                      <a:pt x="59" y="46"/>
                    </a:lnTo>
                    <a:lnTo>
                      <a:pt x="62" y="52"/>
                    </a:lnTo>
                    <a:lnTo>
                      <a:pt x="68" y="58"/>
                    </a:lnTo>
                    <a:lnTo>
                      <a:pt x="76" y="61"/>
                    </a:lnTo>
                    <a:lnTo>
                      <a:pt x="89" y="63"/>
                    </a:lnTo>
                    <a:lnTo>
                      <a:pt x="103" y="62"/>
                    </a:lnTo>
                    <a:lnTo>
                      <a:pt x="107" y="69"/>
                    </a:lnTo>
                    <a:lnTo>
                      <a:pt x="114" y="74"/>
                    </a:lnTo>
                    <a:lnTo>
                      <a:pt x="124" y="75"/>
                    </a:lnTo>
                    <a:lnTo>
                      <a:pt x="139" y="73"/>
                    </a:lnTo>
                    <a:lnTo>
                      <a:pt x="139" y="79"/>
                    </a:lnTo>
                    <a:lnTo>
                      <a:pt x="142" y="84"/>
                    </a:lnTo>
                    <a:lnTo>
                      <a:pt x="147" y="89"/>
                    </a:lnTo>
                    <a:lnTo>
                      <a:pt x="155" y="92"/>
                    </a:lnTo>
                    <a:lnTo>
                      <a:pt x="163" y="94"/>
                    </a:lnTo>
                    <a:lnTo>
                      <a:pt x="176" y="94"/>
                    </a:lnTo>
                    <a:lnTo>
                      <a:pt x="192" y="92"/>
                    </a:lnTo>
                    <a:lnTo>
                      <a:pt x="211" y="88"/>
                    </a:lnTo>
                    <a:lnTo>
                      <a:pt x="213" y="94"/>
                    </a:lnTo>
                    <a:lnTo>
                      <a:pt x="219" y="99"/>
                    </a:lnTo>
                    <a:lnTo>
                      <a:pt x="226" y="105"/>
                    </a:lnTo>
                    <a:lnTo>
                      <a:pt x="235" y="110"/>
                    </a:lnTo>
                    <a:lnTo>
                      <a:pt x="243" y="114"/>
                    </a:lnTo>
                    <a:lnTo>
                      <a:pt x="256" y="115"/>
                    </a:lnTo>
                    <a:lnTo>
                      <a:pt x="268" y="115"/>
                    </a:lnTo>
                    <a:lnTo>
                      <a:pt x="282" y="111"/>
                    </a:lnTo>
                    <a:lnTo>
                      <a:pt x="291" y="113"/>
                    </a:lnTo>
                    <a:lnTo>
                      <a:pt x="300" y="114"/>
                    </a:lnTo>
                    <a:lnTo>
                      <a:pt x="309" y="114"/>
                    </a:lnTo>
                    <a:lnTo>
                      <a:pt x="318" y="113"/>
                    </a:lnTo>
                    <a:lnTo>
                      <a:pt x="323" y="111"/>
                    </a:lnTo>
                    <a:lnTo>
                      <a:pt x="329" y="108"/>
                    </a:lnTo>
                    <a:lnTo>
                      <a:pt x="330" y="103"/>
                    </a:lnTo>
                    <a:lnTo>
                      <a:pt x="330" y="97"/>
                    </a:lnTo>
                    <a:lnTo>
                      <a:pt x="341" y="98"/>
                    </a:lnTo>
                    <a:lnTo>
                      <a:pt x="352" y="98"/>
                    </a:lnTo>
                    <a:lnTo>
                      <a:pt x="361" y="96"/>
                    </a:lnTo>
                    <a:lnTo>
                      <a:pt x="368" y="92"/>
                    </a:lnTo>
                    <a:lnTo>
                      <a:pt x="371" y="87"/>
                    </a:lnTo>
                    <a:lnTo>
                      <a:pt x="373" y="81"/>
                    </a:lnTo>
                    <a:lnTo>
                      <a:pt x="369" y="74"/>
                    </a:lnTo>
                    <a:lnTo>
                      <a:pt x="362" y="67"/>
                    </a:lnTo>
                    <a:lnTo>
                      <a:pt x="375" y="63"/>
                    </a:lnTo>
                    <a:lnTo>
                      <a:pt x="378" y="52"/>
                    </a:lnTo>
                    <a:lnTo>
                      <a:pt x="369" y="38"/>
                    </a:lnTo>
                    <a:lnTo>
                      <a:pt x="346" y="22"/>
                    </a:lnTo>
                    <a:lnTo>
                      <a:pt x="352" y="17"/>
                    </a:lnTo>
                    <a:lnTo>
                      <a:pt x="357" y="21"/>
                    </a:lnTo>
                    <a:lnTo>
                      <a:pt x="362" y="25"/>
                    </a:lnTo>
                    <a:lnTo>
                      <a:pt x="368" y="28"/>
                    </a:lnTo>
                    <a:lnTo>
                      <a:pt x="375" y="31"/>
                    </a:lnTo>
                    <a:lnTo>
                      <a:pt x="380" y="34"/>
                    </a:lnTo>
                    <a:lnTo>
                      <a:pt x="389" y="36"/>
                    </a:lnTo>
                    <a:lnTo>
                      <a:pt x="398" y="37"/>
                    </a:lnTo>
                    <a:lnTo>
                      <a:pt x="407" y="37"/>
                    </a:lnTo>
                    <a:lnTo>
                      <a:pt x="400" y="44"/>
                    </a:lnTo>
                    <a:lnTo>
                      <a:pt x="398" y="52"/>
                    </a:lnTo>
                    <a:lnTo>
                      <a:pt x="407" y="62"/>
                    </a:lnTo>
                    <a:lnTo>
                      <a:pt x="428" y="69"/>
                    </a:lnTo>
                    <a:lnTo>
                      <a:pt x="421" y="69"/>
                    </a:lnTo>
                    <a:lnTo>
                      <a:pt x="412" y="69"/>
                    </a:lnTo>
                    <a:lnTo>
                      <a:pt x="403" y="68"/>
                    </a:lnTo>
                    <a:lnTo>
                      <a:pt x="394" y="65"/>
                    </a:lnTo>
                    <a:lnTo>
                      <a:pt x="396" y="70"/>
                    </a:lnTo>
                    <a:lnTo>
                      <a:pt x="398" y="76"/>
                    </a:lnTo>
                    <a:lnTo>
                      <a:pt x="396" y="82"/>
                    </a:lnTo>
                    <a:lnTo>
                      <a:pt x="394" y="87"/>
                    </a:lnTo>
                    <a:lnTo>
                      <a:pt x="401" y="97"/>
                    </a:lnTo>
                    <a:lnTo>
                      <a:pt x="405" y="107"/>
                    </a:lnTo>
                    <a:lnTo>
                      <a:pt x="403" y="117"/>
                    </a:lnTo>
                    <a:lnTo>
                      <a:pt x="396" y="127"/>
                    </a:lnTo>
                    <a:lnTo>
                      <a:pt x="393" y="122"/>
                    </a:lnTo>
                    <a:lnTo>
                      <a:pt x="389" y="116"/>
                    </a:lnTo>
                    <a:lnTo>
                      <a:pt x="384" y="112"/>
                    </a:lnTo>
                    <a:lnTo>
                      <a:pt x="375" y="109"/>
                    </a:lnTo>
                    <a:lnTo>
                      <a:pt x="373" y="114"/>
                    </a:lnTo>
                    <a:lnTo>
                      <a:pt x="368" y="117"/>
                    </a:lnTo>
                    <a:lnTo>
                      <a:pt x="357" y="119"/>
                    </a:lnTo>
                    <a:lnTo>
                      <a:pt x="341" y="120"/>
                    </a:lnTo>
                    <a:lnTo>
                      <a:pt x="341" y="124"/>
                    </a:lnTo>
                    <a:lnTo>
                      <a:pt x="341" y="128"/>
                    </a:lnTo>
                    <a:lnTo>
                      <a:pt x="343" y="133"/>
                    </a:lnTo>
                    <a:lnTo>
                      <a:pt x="345" y="137"/>
                    </a:lnTo>
                    <a:lnTo>
                      <a:pt x="341" y="135"/>
                    </a:lnTo>
                    <a:lnTo>
                      <a:pt x="338" y="133"/>
                    </a:lnTo>
                    <a:lnTo>
                      <a:pt x="336" y="131"/>
                    </a:lnTo>
                    <a:lnTo>
                      <a:pt x="334" y="129"/>
                    </a:lnTo>
                    <a:lnTo>
                      <a:pt x="327" y="131"/>
                    </a:lnTo>
                    <a:lnTo>
                      <a:pt x="318" y="131"/>
                    </a:lnTo>
                    <a:lnTo>
                      <a:pt x="307" y="132"/>
                    </a:lnTo>
                    <a:lnTo>
                      <a:pt x="297" y="133"/>
                    </a:lnTo>
                    <a:lnTo>
                      <a:pt x="286" y="133"/>
                    </a:lnTo>
                    <a:lnTo>
                      <a:pt x="277" y="133"/>
                    </a:lnTo>
                    <a:lnTo>
                      <a:pt x="268" y="133"/>
                    </a:lnTo>
                    <a:lnTo>
                      <a:pt x="263" y="133"/>
                    </a:lnTo>
                    <a:lnTo>
                      <a:pt x="259" y="137"/>
                    </a:lnTo>
                    <a:lnTo>
                      <a:pt x="254" y="142"/>
                    </a:lnTo>
                    <a:lnTo>
                      <a:pt x="247" y="146"/>
                    </a:lnTo>
                    <a:lnTo>
                      <a:pt x="240" y="150"/>
                    </a:lnTo>
                    <a:lnTo>
                      <a:pt x="243" y="140"/>
                    </a:lnTo>
                    <a:lnTo>
                      <a:pt x="240" y="129"/>
                    </a:lnTo>
                    <a:lnTo>
                      <a:pt x="229" y="121"/>
                    </a:lnTo>
                    <a:lnTo>
                      <a:pt x="210" y="115"/>
                    </a:lnTo>
                    <a:lnTo>
                      <a:pt x="213" y="121"/>
                    </a:lnTo>
                    <a:lnTo>
                      <a:pt x="213" y="128"/>
                    </a:lnTo>
                    <a:lnTo>
                      <a:pt x="211" y="136"/>
                    </a:lnTo>
                    <a:lnTo>
                      <a:pt x="204" y="143"/>
                    </a:lnTo>
                    <a:lnTo>
                      <a:pt x="201" y="139"/>
                    </a:lnTo>
                    <a:lnTo>
                      <a:pt x="197" y="135"/>
                    </a:lnTo>
                    <a:lnTo>
                      <a:pt x="190" y="131"/>
                    </a:lnTo>
                    <a:lnTo>
                      <a:pt x="183" y="126"/>
                    </a:lnTo>
                    <a:lnTo>
                      <a:pt x="174" y="122"/>
                    </a:lnTo>
                    <a:lnTo>
                      <a:pt x="165" y="119"/>
                    </a:lnTo>
                    <a:lnTo>
                      <a:pt x="156" y="117"/>
                    </a:lnTo>
                    <a:lnTo>
                      <a:pt x="147" y="115"/>
                    </a:lnTo>
                    <a:lnTo>
                      <a:pt x="147" y="118"/>
                    </a:lnTo>
                    <a:lnTo>
                      <a:pt x="147" y="121"/>
                    </a:lnTo>
                    <a:lnTo>
                      <a:pt x="149" y="125"/>
                    </a:lnTo>
                    <a:lnTo>
                      <a:pt x="151" y="128"/>
                    </a:lnTo>
                    <a:lnTo>
                      <a:pt x="142" y="123"/>
                    </a:lnTo>
                    <a:lnTo>
                      <a:pt x="135" y="116"/>
                    </a:lnTo>
                    <a:lnTo>
                      <a:pt x="132" y="107"/>
                    </a:lnTo>
                    <a:lnTo>
                      <a:pt x="128" y="95"/>
                    </a:lnTo>
                    <a:lnTo>
                      <a:pt x="123" y="102"/>
                    </a:lnTo>
                    <a:lnTo>
                      <a:pt x="114" y="107"/>
                    </a:lnTo>
                    <a:lnTo>
                      <a:pt x="100" y="110"/>
                    </a:lnTo>
                    <a:lnTo>
                      <a:pt x="82" y="111"/>
                    </a:lnTo>
                    <a:lnTo>
                      <a:pt x="96" y="105"/>
                    </a:lnTo>
                    <a:lnTo>
                      <a:pt x="105" y="99"/>
                    </a:lnTo>
                    <a:lnTo>
                      <a:pt x="110" y="90"/>
                    </a:lnTo>
                    <a:lnTo>
                      <a:pt x="107" y="79"/>
                    </a:lnTo>
                    <a:lnTo>
                      <a:pt x="101" y="84"/>
                    </a:lnTo>
                    <a:lnTo>
                      <a:pt x="96" y="89"/>
                    </a:lnTo>
                    <a:lnTo>
                      <a:pt x="87" y="93"/>
                    </a:lnTo>
                    <a:lnTo>
                      <a:pt x="78" y="95"/>
                    </a:lnTo>
                    <a:lnTo>
                      <a:pt x="75" y="89"/>
                    </a:lnTo>
                    <a:lnTo>
                      <a:pt x="75" y="83"/>
                    </a:lnTo>
                    <a:lnTo>
                      <a:pt x="76" y="78"/>
                    </a:lnTo>
                    <a:lnTo>
                      <a:pt x="80" y="72"/>
                    </a:lnTo>
                    <a:lnTo>
                      <a:pt x="73" y="72"/>
                    </a:lnTo>
                    <a:lnTo>
                      <a:pt x="68" y="71"/>
                    </a:lnTo>
                    <a:lnTo>
                      <a:pt x="62" y="70"/>
                    </a:lnTo>
                    <a:lnTo>
                      <a:pt x="60" y="69"/>
                    </a:lnTo>
                    <a:lnTo>
                      <a:pt x="57" y="72"/>
                    </a:lnTo>
                    <a:lnTo>
                      <a:pt x="53" y="76"/>
                    </a:lnTo>
                    <a:lnTo>
                      <a:pt x="48" y="81"/>
                    </a:lnTo>
                    <a:lnTo>
                      <a:pt x="46" y="84"/>
                    </a:lnTo>
                    <a:lnTo>
                      <a:pt x="39" y="73"/>
                    </a:lnTo>
                    <a:lnTo>
                      <a:pt x="32" y="61"/>
                    </a:lnTo>
                    <a:lnTo>
                      <a:pt x="30" y="47"/>
                    </a:lnTo>
                    <a:lnTo>
                      <a:pt x="34" y="31"/>
                    </a:lnTo>
                    <a:lnTo>
                      <a:pt x="23" y="29"/>
                    </a:lnTo>
                    <a:lnTo>
                      <a:pt x="16" y="33"/>
                    </a:lnTo>
                    <a:lnTo>
                      <a:pt x="11" y="37"/>
                    </a:lnTo>
                    <a:lnTo>
                      <a:pt x="5" y="42"/>
                    </a:lnTo>
                    <a:lnTo>
                      <a:pt x="4" y="47"/>
                    </a:lnTo>
                    <a:lnTo>
                      <a:pt x="2" y="36"/>
                    </a:lnTo>
                    <a:lnTo>
                      <a:pt x="0" y="25"/>
                    </a:lnTo>
                    <a:lnTo>
                      <a:pt x="0" y="1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4" name="Freeform 34"/>
              <p:cNvSpPr>
                <a:spLocks/>
              </p:cNvSpPr>
              <p:nvPr/>
            </p:nvSpPr>
            <p:spPr bwMode="auto">
              <a:xfrm>
                <a:off x="1547" y="2676"/>
                <a:ext cx="19" cy="19"/>
              </a:xfrm>
              <a:custGeom>
                <a:avLst/>
                <a:gdLst>
                  <a:gd name="T0" fmla="*/ 3 w 37"/>
                  <a:gd name="T1" fmla="*/ 0 h 19"/>
                  <a:gd name="T2" fmla="*/ 9 w 37"/>
                  <a:gd name="T3" fmla="*/ 4 h 19"/>
                  <a:gd name="T4" fmla="*/ 17 w 37"/>
                  <a:gd name="T5" fmla="*/ 8 h 19"/>
                  <a:gd name="T6" fmla="*/ 26 w 37"/>
                  <a:gd name="T7" fmla="*/ 11 h 19"/>
                  <a:gd name="T8" fmla="*/ 37 w 37"/>
                  <a:gd name="T9" fmla="*/ 13 h 19"/>
                  <a:gd name="T10" fmla="*/ 35 w 37"/>
                  <a:gd name="T11" fmla="*/ 19 h 19"/>
                  <a:gd name="T12" fmla="*/ 21 w 37"/>
                  <a:gd name="T13" fmla="*/ 18 h 19"/>
                  <a:gd name="T14" fmla="*/ 9 w 37"/>
                  <a:gd name="T15" fmla="*/ 14 h 19"/>
                  <a:gd name="T16" fmla="*/ 0 w 37"/>
                  <a:gd name="T17" fmla="*/ 8 h 19"/>
                  <a:gd name="T18" fmla="*/ 3 w 37"/>
                  <a:gd name="T1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" h="19">
                    <a:moveTo>
                      <a:pt x="3" y="0"/>
                    </a:moveTo>
                    <a:lnTo>
                      <a:pt x="9" y="4"/>
                    </a:lnTo>
                    <a:lnTo>
                      <a:pt x="17" y="8"/>
                    </a:lnTo>
                    <a:lnTo>
                      <a:pt x="26" y="11"/>
                    </a:lnTo>
                    <a:lnTo>
                      <a:pt x="37" y="13"/>
                    </a:lnTo>
                    <a:lnTo>
                      <a:pt x="35" y="19"/>
                    </a:lnTo>
                    <a:lnTo>
                      <a:pt x="21" y="18"/>
                    </a:lnTo>
                    <a:lnTo>
                      <a:pt x="9" y="14"/>
                    </a:lnTo>
                    <a:lnTo>
                      <a:pt x="0" y="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5" name="Freeform 35"/>
              <p:cNvSpPr>
                <a:spLocks/>
              </p:cNvSpPr>
              <p:nvPr/>
            </p:nvSpPr>
            <p:spPr bwMode="auto">
              <a:xfrm>
                <a:off x="1156" y="2256"/>
                <a:ext cx="386" cy="223"/>
              </a:xfrm>
              <a:custGeom>
                <a:avLst/>
                <a:gdLst>
                  <a:gd name="T0" fmla="*/ 75 w 771"/>
                  <a:gd name="T1" fmla="*/ 116 h 223"/>
                  <a:gd name="T2" fmla="*/ 130 w 771"/>
                  <a:gd name="T3" fmla="*/ 67 h 223"/>
                  <a:gd name="T4" fmla="*/ 185 w 771"/>
                  <a:gd name="T5" fmla="*/ 50 h 223"/>
                  <a:gd name="T6" fmla="*/ 249 w 771"/>
                  <a:gd name="T7" fmla="*/ 36 h 223"/>
                  <a:gd name="T8" fmla="*/ 315 w 771"/>
                  <a:gd name="T9" fmla="*/ 36 h 223"/>
                  <a:gd name="T10" fmla="*/ 398 w 771"/>
                  <a:gd name="T11" fmla="*/ 49 h 223"/>
                  <a:gd name="T12" fmla="*/ 462 w 771"/>
                  <a:gd name="T13" fmla="*/ 68 h 223"/>
                  <a:gd name="T14" fmla="*/ 508 w 771"/>
                  <a:gd name="T15" fmla="*/ 93 h 223"/>
                  <a:gd name="T16" fmla="*/ 522 w 771"/>
                  <a:gd name="T17" fmla="*/ 122 h 223"/>
                  <a:gd name="T18" fmla="*/ 556 w 771"/>
                  <a:gd name="T19" fmla="*/ 153 h 223"/>
                  <a:gd name="T20" fmla="*/ 585 w 771"/>
                  <a:gd name="T21" fmla="*/ 176 h 223"/>
                  <a:gd name="T22" fmla="*/ 622 w 771"/>
                  <a:gd name="T23" fmla="*/ 204 h 223"/>
                  <a:gd name="T24" fmla="*/ 656 w 771"/>
                  <a:gd name="T25" fmla="*/ 222 h 223"/>
                  <a:gd name="T26" fmla="*/ 702 w 771"/>
                  <a:gd name="T27" fmla="*/ 221 h 223"/>
                  <a:gd name="T28" fmla="*/ 732 w 771"/>
                  <a:gd name="T29" fmla="*/ 206 h 223"/>
                  <a:gd name="T30" fmla="*/ 744 w 771"/>
                  <a:gd name="T31" fmla="*/ 190 h 223"/>
                  <a:gd name="T32" fmla="*/ 675 w 771"/>
                  <a:gd name="T33" fmla="*/ 194 h 223"/>
                  <a:gd name="T34" fmla="*/ 691 w 771"/>
                  <a:gd name="T35" fmla="*/ 179 h 223"/>
                  <a:gd name="T36" fmla="*/ 636 w 771"/>
                  <a:gd name="T37" fmla="*/ 178 h 223"/>
                  <a:gd name="T38" fmla="*/ 652 w 771"/>
                  <a:gd name="T39" fmla="*/ 170 h 223"/>
                  <a:gd name="T40" fmla="*/ 641 w 771"/>
                  <a:gd name="T41" fmla="*/ 152 h 223"/>
                  <a:gd name="T42" fmla="*/ 608 w 771"/>
                  <a:gd name="T43" fmla="*/ 153 h 223"/>
                  <a:gd name="T44" fmla="*/ 601 w 771"/>
                  <a:gd name="T45" fmla="*/ 141 h 223"/>
                  <a:gd name="T46" fmla="*/ 579 w 771"/>
                  <a:gd name="T47" fmla="*/ 135 h 223"/>
                  <a:gd name="T48" fmla="*/ 629 w 771"/>
                  <a:gd name="T49" fmla="*/ 127 h 223"/>
                  <a:gd name="T50" fmla="*/ 581 w 771"/>
                  <a:gd name="T51" fmla="*/ 116 h 223"/>
                  <a:gd name="T52" fmla="*/ 574 w 771"/>
                  <a:gd name="T53" fmla="*/ 101 h 223"/>
                  <a:gd name="T54" fmla="*/ 556 w 771"/>
                  <a:gd name="T55" fmla="*/ 93 h 223"/>
                  <a:gd name="T56" fmla="*/ 547 w 771"/>
                  <a:gd name="T57" fmla="*/ 79 h 223"/>
                  <a:gd name="T58" fmla="*/ 514 w 771"/>
                  <a:gd name="T59" fmla="*/ 71 h 223"/>
                  <a:gd name="T60" fmla="*/ 531 w 771"/>
                  <a:gd name="T61" fmla="*/ 59 h 223"/>
                  <a:gd name="T62" fmla="*/ 485 w 771"/>
                  <a:gd name="T63" fmla="*/ 50 h 223"/>
                  <a:gd name="T64" fmla="*/ 483 w 771"/>
                  <a:gd name="T65" fmla="*/ 46 h 223"/>
                  <a:gd name="T66" fmla="*/ 427 w 771"/>
                  <a:gd name="T67" fmla="*/ 41 h 223"/>
                  <a:gd name="T68" fmla="*/ 419 w 771"/>
                  <a:gd name="T69" fmla="*/ 32 h 223"/>
                  <a:gd name="T70" fmla="*/ 427 w 771"/>
                  <a:gd name="T71" fmla="*/ 13 h 223"/>
                  <a:gd name="T72" fmla="*/ 359 w 771"/>
                  <a:gd name="T73" fmla="*/ 19 h 223"/>
                  <a:gd name="T74" fmla="*/ 373 w 771"/>
                  <a:gd name="T75" fmla="*/ 3 h 223"/>
                  <a:gd name="T76" fmla="*/ 322 w 771"/>
                  <a:gd name="T77" fmla="*/ 17 h 223"/>
                  <a:gd name="T78" fmla="*/ 297 w 771"/>
                  <a:gd name="T79" fmla="*/ 16 h 223"/>
                  <a:gd name="T80" fmla="*/ 260 w 771"/>
                  <a:gd name="T81" fmla="*/ 7 h 223"/>
                  <a:gd name="T82" fmla="*/ 210 w 771"/>
                  <a:gd name="T83" fmla="*/ 26 h 223"/>
                  <a:gd name="T84" fmla="*/ 197 w 771"/>
                  <a:gd name="T85" fmla="*/ 21 h 223"/>
                  <a:gd name="T86" fmla="*/ 153 w 771"/>
                  <a:gd name="T87" fmla="*/ 33 h 223"/>
                  <a:gd name="T88" fmla="*/ 135 w 771"/>
                  <a:gd name="T89" fmla="*/ 38 h 223"/>
                  <a:gd name="T90" fmla="*/ 107 w 771"/>
                  <a:gd name="T91" fmla="*/ 43 h 223"/>
                  <a:gd name="T92" fmla="*/ 91 w 771"/>
                  <a:gd name="T93" fmla="*/ 53 h 223"/>
                  <a:gd name="T94" fmla="*/ 68 w 771"/>
                  <a:gd name="T95" fmla="*/ 58 h 223"/>
                  <a:gd name="T96" fmla="*/ 55 w 771"/>
                  <a:gd name="T97" fmla="*/ 83 h 223"/>
                  <a:gd name="T98" fmla="*/ 39 w 771"/>
                  <a:gd name="T99" fmla="*/ 95 h 223"/>
                  <a:gd name="T100" fmla="*/ 52 w 771"/>
                  <a:gd name="T101" fmla="*/ 103 h 223"/>
                  <a:gd name="T102" fmla="*/ 15 w 771"/>
                  <a:gd name="T103" fmla="*/ 109 h 223"/>
                  <a:gd name="T104" fmla="*/ 39 w 771"/>
                  <a:gd name="T105" fmla="*/ 127 h 223"/>
                  <a:gd name="T106" fmla="*/ 9 w 771"/>
                  <a:gd name="T107" fmla="*/ 141 h 223"/>
                  <a:gd name="T108" fmla="*/ 20 w 771"/>
                  <a:gd name="T109" fmla="*/ 158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71" h="223">
                    <a:moveTo>
                      <a:pt x="64" y="149"/>
                    </a:moveTo>
                    <a:lnTo>
                      <a:pt x="63" y="144"/>
                    </a:lnTo>
                    <a:lnTo>
                      <a:pt x="63" y="137"/>
                    </a:lnTo>
                    <a:lnTo>
                      <a:pt x="68" y="130"/>
                    </a:lnTo>
                    <a:lnTo>
                      <a:pt x="82" y="126"/>
                    </a:lnTo>
                    <a:lnTo>
                      <a:pt x="75" y="116"/>
                    </a:lnTo>
                    <a:lnTo>
                      <a:pt x="77" y="105"/>
                    </a:lnTo>
                    <a:lnTo>
                      <a:pt x="87" y="96"/>
                    </a:lnTo>
                    <a:lnTo>
                      <a:pt x="109" y="91"/>
                    </a:lnTo>
                    <a:lnTo>
                      <a:pt x="107" y="81"/>
                    </a:lnTo>
                    <a:lnTo>
                      <a:pt x="116" y="73"/>
                    </a:lnTo>
                    <a:lnTo>
                      <a:pt x="130" y="67"/>
                    </a:lnTo>
                    <a:lnTo>
                      <a:pt x="153" y="67"/>
                    </a:lnTo>
                    <a:lnTo>
                      <a:pt x="158" y="63"/>
                    </a:lnTo>
                    <a:lnTo>
                      <a:pt x="164" y="59"/>
                    </a:lnTo>
                    <a:lnTo>
                      <a:pt x="171" y="55"/>
                    </a:lnTo>
                    <a:lnTo>
                      <a:pt x="178" y="52"/>
                    </a:lnTo>
                    <a:lnTo>
                      <a:pt x="185" y="50"/>
                    </a:lnTo>
                    <a:lnTo>
                      <a:pt x="194" y="49"/>
                    </a:lnTo>
                    <a:lnTo>
                      <a:pt x="203" y="48"/>
                    </a:lnTo>
                    <a:lnTo>
                      <a:pt x="213" y="49"/>
                    </a:lnTo>
                    <a:lnTo>
                      <a:pt x="224" y="43"/>
                    </a:lnTo>
                    <a:lnTo>
                      <a:pt x="237" y="39"/>
                    </a:lnTo>
                    <a:lnTo>
                      <a:pt x="249" y="36"/>
                    </a:lnTo>
                    <a:lnTo>
                      <a:pt x="261" y="38"/>
                    </a:lnTo>
                    <a:lnTo>
                      <a:pt x="274" y="40"/>
                    </a:lnTo>
                    <a:lnTo>
                      <a:pt x="286" y="41"/>
                    </a:lnTo>
                    <a:lnTo>
                      <a:pt x="295" y="40"/>
                    </a:lnTo>
                    <a:lnTo>
                      <a:pt x="306" y="38"/>
                    </a:lnTo>
                    <a:lnTo>
                      <a:pt x="315" y="36"/>
                    </a:lnTo>
                    <a:lnTo>
                      <a:pt x="327" y="35"/>
                    </a:lnTo>
                    <a:lnTo>
                      <a:pt x="343" y="34"/>
                    </a:lnTo>
                    <a:lnTo>
                      <a:pt x="359" y="34"/>
                    </a:lnTo>
                    <a:lnTo>
                      <a:pt x="375" y="38"/>
                    </a:lnTo>
                    <a:lnTo>
                      <a:pt x="387" y="42"/>
                    </a:lnTo>
                    <a:lnTo>
                      <a:pt x="398" y="49"/>
                    </a:lnTo>
                    <a:lnTo>
                      <a:pt x="402" y="60"/>
                    </a:lnTo>
                    <a:lnTo>
                      <a:pt x="416" y="60"/>
                    </a:lnTo>
                    <a:lnTo>
                      <a:pt x="430" y="60"/>
                    </a:lnTo>
                    <a:lnTo>
                      <a:pt x="443" y="62"/>
                    </a:lnTo>
                    <a:lnTo>
                      <a:pt x="453" y="64"/>
                    </a:lnTo>
                    <a:lnTo>
                      <a:pt x="462" y="68"/>
                    </a:lnTo>
                    <a:lnTo>
                      <a:pt x="467" y="73"/>
                    </a:lnTo>
                    <a:lnTo>
                      <a:pt x="471" y="80"/>
                    </a:lnTo>
                    <a:lnTo>
                      <a:pt x="473" y="88"/>
                    </a:lnTo>
                    <a:lnTo>
                      <a:pt x="487" y="89"/>
                    </a:lnTo>
                    <a:lnTo>
                      <a:pt x="498" y="91"/>
                    </a:lnTo>
                    <a:lnTo>
                      <a:pt x="508" y="93"/>
                    </a:lnTo>
                    <a:lnTo>
                      <a:pt x="515" y="96"/>
                    </a:lnTo>
                    <a:lnTo>
                      <a:pt x="521" y="100"/>
                    </a:lnTo>
                    <a:lnTo>
                      <a:pt x="522" y="105"/>
                    </a:lnTo>
                    <a:lnTo>
                      <a:pt x="521" y="112"/>
                    </a:lnTo>
                    <a:lnTo>
                      <a:pt x="514" y="119"/>
                    </a:lnTo>
                    <a:lnTo>
                      <a:pt x="522" y="122"/>
                    </a:lnTo>
                    <a:lnTo>
                      <a:pt x="533" y="126"/>
                    </a:lnTo>
                    <a:lnTo>
                      <a:pt x="542" y="130"/>
                    </a:lnTo>
                    <a:lnTo>
                      <a:pt x="551" y="135"/>
                    </a:lnTo>
                    <a:lnTo>
                      <a:pt x="556" y="141"/>
                    </a:lnTo>
                    <a:lnTo>
                      <a:pt x="558" y="147"/>
                    </a:lnTo>
                    <a:lnTo>
                      <a:pt x="556" y="153"/>
                    </a:lnTo>
                    <a:lnTo>
                      <a:pt x="549" y="160"/>
                    </a:lnTo>
                    <a:lnTo>
                      <a:pt x="558" y="162"/>
                    </a:lnTo>
                    <a:lnTo>
                      <a:pt x="567" y="166"/>
                    </a:lnTo>
                    <a:lnTo>
                      <a:pt x="574" y="171"/>
                    </a:lnTo>
                    <a:lnTo>
                      <a:pt x="576" y="176"/>
                    </a:lnTo>
                    <a:lnTo>
                      <a:pt x="585" y="176"/>
                    </a:lnTo>
                    <a:lnTo>
                      <a:pt x="595" y="178"/>
                    </a:lnTo>
                    <a:lnTo>
                      <a:pt x="604" y="181"/>
                    </a:lnTo>
                    <a:lnTo>
                      <a:pt x="613" y="186"/>
                    </a:lnTo>
                    <a:lnTo>
                      <a:pt x="618" y="191"/>
                    </a:lnTo>
                    <a:lnTo>
                      <a:pt x="622" y="197"/>
                    </a:lnTo>
                    <a:lnTo>
                      <a:pt x="622" y="204"/>
                    </a:lnTo>
                    <a:lnTo>
                      <a:pt x="617" y="211"/>
                    </a:lnTo>
                    <a:lnTo>
                      <a:pt x="627" y="211"/>
                    </a:lnTo>
                    <a:lnTo>
                      <a:pt x="638" y="212"/>
                    </a:lnTo>
                    <a:lnTo>
                      <a:pt x="645" y="215"/>
                    </a:lnTo>
                    <a:lnTo>
                      <a:pt x="650" y="219"/>
                    </a:lnTo>
                    <a:lnTo>
                      <a:pt x="656" y="222"/>
                    </a:lnTo>
                    <a:lnTo>
                      <a:pt x="663" y="223"/>
                    </a:lnTo>
                    <a:lnTo>
                      <a:pt x="672" y="223"/>
                    </a:lnTo>
                    <a:lnTo>
                      <a:pt x="681" y="223"/>
                    </a:lnTo>
                    <a:lnTo>
                      <a:pt x="686" y="222"/>
                    </a:lnTo>
                    <a:lnTo>
                      <a:pt x="693" y="222"/>
                    </a:lnTo>
                    <a:lnTo>
                      <a:pt x="702" y="221"/>
                    </a:lnTo>
                    <a:lnTo>
                      <a:pt x="711" y="220"/>
                    </a:lnTo>
                    <a:lnTo>
                      <a:pt x="720" y="219"/>
                    </a:lnTo>
                    <a:lnTo>
                      <a:pt x="728" y="219"/>
                    </a:lnTo>
                    <a:lnTo>
                      <a:pt x="736" y="219"/>
                    </a:lnTo>
                    <a:lnTo>
                      <a:pt x="741" y="220"/>
                    </a:lnTo>
                    <a:lnTo>
                      <a:pt x="732" y="206"/>
                    </a:lnTo>
                    <a:lnTo>
                      <a:pt x="737" y="203"/>
                    </a:lnTo>
                    <a:lnTo>
                      <a:pt x="746" y="199"/>
                    </a:lnTo>
                    <a:lnTo>
                      <a:pt x="757" y="196"/>
                    </a:lnTo>
                    <a:lnTo>
                      <a:pt x="771" y="194"/>
                    </a:lnTo>
                    <a:lnTo>
                      <a:pt x="760" y="191"/>
                    </a:lnTo>
                    <a:lnTo>
                      <a:pt x="744" y="190"/>
                    </a:lnTo>
                    <a:lnTo>
                      <a:pt x="730" y="191"/>
                    </a:lnTo>
                    <a:lnTo>
                      <a:pt x="720" y="192"/>
                    </a:lnTo>
                    <a:lnTo>
                      <a:pt x="712" y="186"/>
                    </a:lnTo>
                    <a:lnTo>
                      <a:pt x="702" y="191"/>
                    </a:lnTo>
                    <a:lnTo>
                      <a:pt x="689" y="194"/>
                    </a:lnTo>
                    <a:lnTo>
                      <a:pt x="675" y="194"/>
                    </a:lnTo>
                    <a:lnTo>
                      <a:pt x="665" y="193"/>
                    </a:lnTo>
                    <a:lnTo>
                      <a:pt x="675" y="191"/>
                    </a:lnTo>
                    <a:lnTo>
                      <a:pt x="686" y="187"/>
                    </a:lnTo>
                    <a:lnTo>
                      <a:pt x="693" y="181"/>
                    </a:lnTo>
                    <a:lnTo>
                      <a:pt x="698" y="177"/>
                    </a:lnTo>
                    <a:lnTo>
                      <a:pt x="691" y="179"/>
                    </a:lnTo>
                    <a:lnTo>
                      <a:pt x="682" y="181"/>
                    </a:lnTo>
                    <a:lnTo>
                      <a:pt x="672" y="183"/>
                    </a:lnTo>
                    <a:lnTo>
                      <a:pt x="663" y="183"/>
                    </a:lnTo>
                    <a:lnTo>
                      <a:pt x="652" y="183"/>
                    </a:lnTo>
                    <a:lnTo>
                      <a:pt x="643" y="181"/>
                    </a:lnTo>
                    <a:lnTo>
                      <a:pt x="636" y="178"/>
                    </a:lnTo>
                    <a:lnTo>
                      <a:pt x="631" y="174"/>
                    </a:lnTo>
                    <a:lnTo>
                      <a:pt x="638" y="173"/>
                    </a:lnTo>
                    <a:lnTo>
                      <a:pt x="645" y="173"/>
                    </a:lnTo>
                    <a:lnTo>
                      <a:pt x="652" y="173"/>
                    </a:lnTo>
                    <a:lnTo>
                      <a:pt x="659" y="173"/>
                    </a:lnTo>
                    <a:lnTo>
                      <a:pt x="652" y="170"/>
                    </a:lnTo>
                    <a:lnTo>
                      <a:pt x="641" y="166"/>
                    </a:lnTo>
                    <a:lnTo>
                      <a:pt x="629" y="162"/>
                    </a:lnTo>
                    <a:lnTo>
                      <a:pt x="617" y="160"/>
                    </a:lnTo>
                    <a:lnTo>
                      <a:pt x="625" y="159"/>
                    </a:lnTo>
                    <a:lnTo>
                      <a:pt x="634" y="156"/>
                    </a:lnTo>
                    <a:lnTo>
                      <a:pt x="641" y="152"/>
                    </a:lnTo>
                    <a:lnTo>
                      <a:pt x="647" y="149"/>
                    </a:lnTo>
                    <a:lnTo>
                      <a:pt x="641" y="150"/>
                    </a:lnTo>
                    <a:lnTo>
                      <a:pt x="634" y="151"/>
                    </a:lnTo>
                    <a:lnTo>
                      <a:pt x="625" y="152"/>
                    </a:lnTo>
                    <a:lnTo>
                      <a:pt x="617" y="153"/>
                    </a:lnTo>
                    <a:lnTo>
                      <a:pt x="608" y="153"/>
                    </a:lnTo>
                    <a:lnTo>
                      <a:pt x="599" y="153"/>
                    </a:lnTo>
                    <a:lnTo>
                      <a:pt x="592" y="152"/>
                    </a:lnTo>
                    <a:lnTo>
                      <a:pt x="585" y="151"/>
                    </a:lnTo>
                    <a:lnTo>
                      <a:pt x="586" y="146"/>
                    </a:lnTo>
                    <a:lnTo>
                      <a:pt x="592" y="142"/>
                    </a:lnTo>
                    <a:lnTo>
                      <a:pt x="601" y="141"/>
                    </a:lnTo>
                    <a:lnTo>
                      <a:pt x="613" y="140"/>
                    </a:lnTo>
                    <a:lnTo>
                      <a:pt x="606" y="137"/>
                    </a:lnTo>
                    <a:lnTo>
                      <a:pt x="597" y="136"/>
                    </a:lnTo>
                    <a:lnTo>
                      <a:pt x="588" y="136"/>
                    </a:lnTo>
                    <a:lnTo>
                      <a:pt x="578" y="137"/>
                    </a:lnTo>
                    <a:lnTo>
                      <a:pt x="579" y="135"/>
                    </a:lnTo>
                    <a:lnTo>
                      <a:pt x="585" y="133"/>
                    </a:lnTo>
                    <a:lnTo>
                      <a:pt x="592" y="131"/>
                    </a:lnTo>
                    <a:lnTo>
                      <a:pt x="601" y="130"/>
                    </a:lnTo>
                    <a:lnTo>
                      <a:pt x="609" y="129"/>
                    </a:lnTo>
                    <a:lnTo>
                      <a:pt x="618" y="128"/>
                    </a:lnTo>
                    <a:lnTo>
                      <a:pt x="629" y="127"/>
                    </a:lnTo>
                    <a:lnTo>
                      <a:pt x="638" y="127"/>
                    </a:lnTo>
                    <a:lnTo>
                      <a:pt x="629" y="124"/>
                    </a:lnTo>
                    <a:lnTo>
                      <a:pt x="618" y="121"/>
                    </a:lnTo>
                    <a:lnTo>
                      <a:pt x="606" y="119"/>
                    </a:lnTo>
                    <a:lnTo>
                      <a:pt x="595" y="117"/>
                    </a:lnTo>
                    <a:lnTo>
                      <a:pt x="581" y="116"/>
                    </a:lnTo>
                    <a:lnTo>
                      <a:pt x="569" y="114"/>
                    </a:lnTo>
                    <a:lnTo>
                      <a:pt x="556" y="114"/>
                    </a:lnTo>
                    <a:lnTo>
                      <a:pt x="546" y="114"/>
                    </a:lnTo>
                    <a:lnTo>
                      <a:pt x="553" y="109"/>
                    </a:lnTo>
                    <a:lnTo>
                      <a:pt x="562" y="104"/>
                    </a:lnTo>
                    <a:lnTo>
                      <a:pt x="574" y="101"/>
                    </a:lnTo>
                    <a:lnTo>
                      <a:pt x="588" y="98"/>
                    </a:lnTo>
                    <a:lnTo>
                      <a:pt x="579" y="97"/>
                    </a:lnTo>
                    <a:lnTo>
                      <a:pt x="570" y="96"/>
                    </a:lnTo>
                    <a:lnTo>
                      <a:pt x="556" y="96"/>
                    </a:lnTo>
                    <a:lnTo>
                      <a:pt x="540" y="96"/>
                    </a:lnTo>
                    <a:lnTo>
                      <a:pt x="556" y="93"/>
                    </a:lnTo>
                    <a:lnTo>
                      <a:pt x="569" y="89"/>
                    </a:lnTo>
                    <a:lnTo>
                      <a:pt x="579" y="83"/>
                    </a:lnTo>
                    <a:lnTo>
                      <a:pt x="583" y="78"/>
                    </a:lnTo>
                    <a:lnTo>
                      <a:pt x="570" y="79"/>
                    </a:lnTo>
                    <a:lnTo>
                      <a:pt x="560" y="79"/>
                    </a:lnTo>
                    <a:lnTo>
                      <a:pt x="547" y="79"/>
                    </a:lnTo>
                    <a:lnTo>
                      <a:pt x="537" y="79"/>
                    </a:lnTo>
                    <a:lnTo>
                      <a:pt x="526" y="78"/>
                    </a:lnTo>
                    <a:lnTo>
                      <a:pt x="519" y="77"/>
                    </a:lnTo>
                    <a:lnTo>
                      <a:pt x="512" y="76"/>
                    </a:lnTo>
                    <a:lnTo>
                      <a:pt x="506" y="74"/>
                    </a:lnTo>
                    <a:lnTo>
                      <a:pt x="514" y="71"/>
                    </a:lnTo>
                    <a:lnTo>
                      <a:pt x="524" y="70"/>
                    </a:lnTo>
                    <a:lnTo>
                      <a:pt x="537" y="69"/>
                    </a:lnTo>
                    <a:lnTo>
                      <a:pt x="553" y="69"/>
                    </a:lnTo>
                    <a:lnTo>
                      <a:pt x="547" y="65"/>
                    </a:lnTo>
                    <a:lnTo>
                      <a:pt x="540" y="62"/>
                    </a:lnTo>
                    <a:lnTo>
                      <a:pt x="531" y="59"/>
                    </a:lnTo>
                    <a:lnTo>
                      <a:pt x="521" y="57"/>
                    </a:lnTo>
                    <a:lnTo>
                      <a:pt x="510" y="55"/>
                    </a:lnTo>
                    <a:lnTo>
                      <a:pt x="498" y="54"/>
                    </a:lnTo>
                    <a:lnTo>
                      <a:pt x="487" y="53"/>
                    </a:lnTo>
                    <a:lnTo>
                      <a:pt x="478" y="52"/>
                    </a:lnTo>
                    <a:lnTo>
                      <a:pt x="485" y="50"/>
                    </a:lnTo>
                    <a:lnTo>
                      <a:pt x="492" y="48"/>
                    </a:lnTo>
                    <a:lnTo>
                      <a:pt x="501" y="47"/>
                    </a:lnTo>
                    <a:lnTo>
                      <a:pt x="510" y="46"/>
                    </a:lnTo>
                    <a:lnTo>
                      <a:pt x="505" y="45"/>
                    </a:lnTo>
                    <a:lnTo>
                      <a:pt x="496" y="45"/>
                    </a:lnTo>
                    <a:lnTo>
                      <a:pt x="483" y="46"/>
                    </a:lnTo>
                    <a:lnTo>
                      <a:pt x="473" y="48"/>
                    </a:lnTo>
                    <a:lnTo>
                      <a:pt x="459" y="49"/>
                    </a:lnTo>
                    <a:lnTo>
                      <a:pt x="446" y="49"/>
                    </a:lnTo>
                    <a:lnTo>
                      <a:pt x="434" y="48"/>
                    </a:lnTo>
                    <a:lnTo>
                      <a:pt x="423" y="44"/>
                    </a:lnTo>
                    <a:lnTo>
                      <a:pt x="427" y="41"/>
                    </a:lnTo>
                    <a:lnTo>
                      <a:pt x="434" y="36"/>
                    </a:lnTo>
                    <a:lnTo>
                      <a:pt x="446" y="32"/>
                    </a:lnTo>
                    <a:lnTo>
                      <a:pt x="459" y="29"/>
                    </a:lnTo>
                    <a:lnTo>
                      <a:pt x="446" y="29"/>
                    </a:lnTo>
                    <a:lnTo>
                      <a:pt x="432" y="30"/>
                    </a:lnTo>
                    <a:lnTo>
                      <a:pt x="419" y="32"/>
                    </a:lnTo>
                    <a:lnTo>
                      <a:pt x="411" y="35"/>
                    </a:lnTo>
                    <a:lnTo>
                      <a:pt x="412" y="29"/>
                    </a:lnTo>
                    <a:lnTo>
                      <a:pt x="418" y="23"/>
                    </a:lnTo>
                    <a:lnTo>
                      <a:pt x="425" y="17"/>
                    </a:lnTo>
                    <a:lnTo>
                      <a:pt x="434" y="12"/>
                    </a:lnTo>
                    <a:lnTo>
                      <a:pt x="427" y="13"/>
                    </a:lnTo>
                    <a:lnTo>
                      <a:pt x="416" y="14"/>
                    </a:lnTo>
                    <a:lnTo>
                      <a:pt x="405" y="15"/>
                    </a:lnTo>
                    <a:lnTo>
                      <a:pt x="393" y="16"/>
                    </a:lnTo>
                    <a:lnTo>
                      <a:pt x="380" y="17"/>
                    </a:lnTo>
                    <a:lnTo>
                      <a:pt x="368" y="18"/>
                    </a:lnTo>
                    <a:lnTo>
                      <a:pt x="359" y="19"/>
                    </a:lnTo>
                    <a:lnTo>
                      <a:pt x="350" y="19"/>
                    </a:lnTo>
                    <a:lnTo>
                      <a:pt x="354" y="14"/>
                    </a:lnTo>
                    <a:lnTo>
                      <a:pt x="361" y="9"/>
                    </a:lnTo>
                    <a:lnTo>
                      <a:pt x="372" y="5"/>
                    </a:lnTo>
                    <a:lnTo>
                      <a:pt x="382" y="3"/>
                    </a:lnTo>
                    <a:lnTo>
                      <a:pt x="373" y="3"/>
                    </a:lnTo>
                    <a:lnTo>
                      <a:pt x="363" y="4"/>
                    </a:lnTo>
                    <a:lnTo>
                      <a:pt x="354" y="6"/>
                    </a:lnTo>
                    <a:lnTo>
                      <a:pt x="345" y="8"/>
                    </a:lnTo>
                    <a:lnTo>
                      <a:pt x="336" y="11"/>
                    </a:lnTo>
                    <a:lnTo>
                      <a:pt x="327" y="14"/>
                    </a:lnTo>
                    <a:lnTo>
                      <a:pt x="322" y="17"/>
                    </a:lnTo>
                    <a:lnTo>
                      <a:pt x="316" y="20"/>
                    </a:lnTo>
                    <a:lnTo>
                      <a:pt x="315" y="17"/>
                    </a:lnTo>
                    <a:lnTo>
                      <a:pt x="313" y="13"/>
                    </a:lnTo>
                    <a:lnTo>
                      <a:pt x="309" y="10"/>
                    </a:lnTo>
                    <a:lnTo>
                      <a:pt x="306" y="7"/>
                    </a:lnTo>
                    <a:lnTo>
                      <a:pt x="297" y="16"/>
                    </a:lnTo>
                    <a:lnTo>
                      <a:pt x="284" y="22"/>
                    </a:lnTo>
                    <a:lnTo>
                      <a:pt x="272" y="24"/>
                    </a:lnTo>
                    <a:lnTo>
                      <a:pt x="263" y="25"/>
                    </a:lnTo>
                    <a:lnTo>
                      <a:pt x="261" y="22"/>
                    </a:lnTo>
                    <a:lnTo>
                      <a:pt x="260" y="15"/>
                    </a:lnTo>
                    <a:lnTo>
                      <a:pt x="260" y="7"/>
                    </a:lnTo>
                    <a:lnTo>
                      <a:pt x="260" y="0"/>
                    </a:lnTo>
                    <a:lnTo>
                      <a:pt x="253" y="9"/>
                    </a:lnTo>
                    <a:lnTo>
                      <a:pt x="240" y="19"/>
                    </a:lnTo>
                    <a:lnTo>
                      <a:pt x="226" y="27"/>
                    </a:lnTo>
                    <a:lnTo>
                      <a:pt x="210" y="30"/>
                    </a:lnTo>
                    <a:lnTo>
                      <a:pt x="210" y="26"/>
                    </a:lnTo>
                    <a:lnTo>
                      <a:pt x="212" y="23"/>
                    </a:lnTo>
                    <a:lnTo>
                      <a:pt x="213" y="19"/>
                    </a:lnTo>
                    <a:lnTo>
                      <a:pt x="217" y="14"/>
                    </a:lnTo>
                    <a:lnTo>
                      <a:pt x="210" y="15"/>
                    </a:lnTo>
                    <a:lnTo>
                      <a:pt x="205" y="17"/>
                    </a:lnTo>
                    <a:lnTo>
                      <a:pt x="197" y="21"/>
                    </a:lnTo>
                    <a:lnTo>
                      <a:pt x="189" y="26"/>
                    </a:lnTo>
                    <a:lnTo>
                      <a:pt x="181" y="31"/>
                    </a:lnTo>
                    <a:lnTo>
                      <a:pt x="173" y="35"/>
                    </a:lnTo>
                    <a:lnTo>
                      <a:pt x="164" y="38"/>
                    </a:lnTo>
                    <a:lnTo>
                      <a:pt x="155" y="39"/>
                    </a:lnTo>
                    <a:lnTo>
                      <a:pt x="153" y="33"/>
                    </a:lnTo>
                    <a:lnTo>
                      <a:pt x="148" y="28"/>
                    </a:lnTo>
                    <a:lnTo>
                      <a:pt x="141" y="25"/>
                    </a:lnTo>
                    <a:lnTo>
                      <a:pt x="132" y="23"/>
                    </a:lnTo>
                    <a:lnTo>
                      <a:pt x="135" y="26"/>
                    </a:lnTo>
                    <a:lnTo>
                      <a:pt x="135" y="31"/>
                    </a:lnTo>
                    <a:lnTo>
                      <a:pt x="135" y="38"/>
                    </a:lnTo>
                    <a:lnTo>
                      <a:pt x="134" y="43"/>
                    </a:lnTo>
                    <a:lnTo>
                      <a:pt x="126" y="42"/>
                    </a:lnTo>
                    <a:lnTo>
                      <a:pt x="119" y="41"/>
                    </a:lnTo>
                    <a:lnTo>
                      <a:pt x="110" y="40"/>
                    </a:lnTo>
                    <a:lnTo>
                      <a:pt x="105" y="40"/>
                    </a:lnTo>
                    <a:lnTo>
                      <a:pt x="107" y="43"/>
                    </a:lnTo>
                    <a:lnTo>
                      <a:pt x="107" y="47"/>
                    </a:lnTo>
                    <a:lnTo>
                      <a:pt x="107" y="52"/>
                    </a:lnTo>
                    <a:lnTo>
                      <a:pt x="107" y="55"/>
                    </a:lnTo>
                    <a:lnTo>
                      <a:pt x="103" y="54"/>
                    </a:lnTo>
                    <a:lnTo>
                      <a:pt x="96" y="53"/>
                    </a:lnTo>
                    <a:lnTo>
                      <a:pt x="91" y="53"/>
                    </a:lnTo>
                    <a:lnTo>
                      <a:pt x="84" y="53"/>
                    </a:lnTo>
                    <a:lnTo>
                      <a:pt x="75" y="53"/>
                    </a:lnTo>
                    <a:lnTo>
                      <a:pt x="68" y="54"/>
                    </a:lnTo>
                    <a:lnTo>
                      <a:pt x="61" y="54"/>
                    </a:lnTo>
                    <a:lnTo>
                      <a:pt x="54" y="55"/>
                    </a:lnTo>
                    <a:lnTo>
                      <a:pt x="68" y="58"/>
                    </a:lnTo>
                    <a:lnTo>
                      <a:pt x="78" y="63"/>
                    </a:lnTo>
                    <a:lnTo>
                      <a:pt x="86" y="70"/>
                    </a:lnTo>
                    <a:lnTo>
                      <a:pt x="86" y="76"/>
                    </a:lnTo>
                    <a:lnTo>
                      <a:pt x="75" y="78"/>
                    </a:lnTo>
                    <a:lnTo>
                      <a:pt x="64" y="80"/>
                    </a:lnTo>
                    <a:lnTo>
                      <a:pt x="55" y="83"/>
                    </a:lnTo>
                    <a:lnTo>
                      <a:pt x="48" y="85"/>
                    </a:lnTo>
                    <a:lnTo>
                      <a:pt x="41" y="87"/>
                    </a:lnTo>
                    <a:lnTo>
                      <a:pt x="36" y="90"/>
                    </a:lnTo>
                    <a:lnTo>
                      <a:pt x="32" y="93"/>
                    </a:lnTo>
                    <a:lnTo>
                      <a:pt x="32" y="96"/>
                    </a:lnTo>
                    <a:lnTo>
                      <a:pt x="39" y="95"/>
                    </a:lnTo>
                    <a:lnTo>
                      <a:pt x="50" y="94"/>
                    </a:lnTo>
                    <a:lnTo>
                      <a:pt x="59" y="94"/>
                    </a:lnTo>
                    <a:lnTo>
                      <a:pt x="68" y="94"/>
                    </a:lnTo>
                    <a:lnTo>
                      <a:pt x="64" y="98"/>
                    </a:lnTo>
                    <a:lnTo>
                      <a:pt x="57" y="101"/>
                    </a:lnTo>
                    <a:lnTo>
                      <a:pt x="52" y="103"/>
                    </a:lnTo>
                    <a:lnTo>
                      <a:pt x="43" y="104"/>
                    </a:lnTo>
                    <a:lnTo>
                      <a:pt x="34" y="105"/>
                    </a:lnTo>
                    <a:lnTo>
                      <a:pt x="27" y="104"/>
                    </a:lnTo>
                    <a:lnTo>
                      <a:pt x="18" y="104"/>
                    </a:lnTo>
                    <a:lnTo>
                      <a:pt x="9" y="102"/>
                    </a:lnTo>
                    <a:lnTo>
                      <a:pt x="15" y="109"/>
                    </a:lnTo>
                    <a:lnTo>
                      <a:pt x="25" y="116"/>
                    </a:lnTo>
                    <a:lnTo>
                      <a:pt x="39" y="119"/>
                    </a:lnTo>
                    <a:lnTo>
                      <a:pt x="54" y="119"/>
                    </a:lnTo>
                    <a:lnTo>
                      <a:pt x="50" y="122"/>
                    </a:lnTo>
                    <a:lnTo>
                      <a:pt x="47" y="124"/>
                    </a:lnTo>
                    <a:lnTo>
                      <a:pt x="39" y="127"/>
                    </a:lnTo>
                    <a:lnTo>
                      <a:pt x="32" y="129"/>
                    </a:lnTo>
                    <a:lnTo>
                      <a:pt x="25" y="131"/>
                    </a:lnTo>
                    <a:lnTo>
                      <a:pt x="16" y="133"/>
                    </a:lnTo>
                    <a:lnTo>
                      <a:pt x="9" y="135"/>
                    </a:lnTo>
                    <a:lnTo>
                      <a:pt x="0" y="137"/>
                    </a:lnTo>
                    <a:lnTo>
                      <a:pt x="9" y="141"/>
                    </a:lnTo>
                    <a:lnTo>
                      <a:pt x="20" y="143"/>
                    </a:lnTo>
                    <a:lnTo>
                      <a:pt x="31" y="145"/>
                    </a:lnTo>
                    <a:lnTo>
                      <a:pt x="43" y="144"/>
                    </a:lnTo>
                    <a:lnTo>
                      <a:pt x="38" y="148"/>
                    </a:lnTo>
                    <a:lnTo>
                      <a:pt x="31" y="153"/>
                    </a:lnTo>
                    <a:lnTo>
                      <a:pt x="20" y="158"/>
                    </a:lnTo>
                    <a:lnTo>
                      <a:pt x="13" y="160"/>
                    </a:lnTo>
                    <a:lnTo>
                      <a:pt x="29" y="159"/>
                    </a:lnTo>
                    <a:lnTo>
                      <a:pt x="43" y="156"/>
                    </a:lnTo>
                    <a:lnTo>
                      <a:pt x="55" y="153"/>
                    </a:lnTo>
                    <a:lnTo>
                      <a:pt x="64" y="149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6" name="Freeform 36"/>
              <p:cNvSpPr>
                <a:spLocks/>
              </p:cNvSpPr>
              <p:nvPr/>
            </p:nvSpPr>
            <p:spPr bwMode="auto">
              <a:xfrm>
                <a:off x="1461" y="2909"/>
                <a:ext cx="199" cy="163"/>
              </a:xfrm>
              <a:custGeom>
                <a:avLst/>
                <a:gdLst>
                  <a:gd name="T0" fmla="*/ 327 w 398"/>
                  <a:gd name="T1" fmla="*/ 13 h 163"/>
                  <a:gd name="T2" fmla="*/ 302 w 398"/>
                  <a:gd name="T3" fmla="*/ 39 h 163"/>
                  <a:gd name="T4" fmla="*/ 281 w 398"/>
                  <a:gd name="T5" fmla="*/ 60 h 163"/>
                  <a:gd name="T6" fmla="*/ 299 w 398"/>
                  <a:gd name="T7" fmla="*/ 74 h 163"/>
                  <a:gd name="T8" fmla="*/ 331 w 398"/>
                  <a:gd name="T9" fmla="*/ 83 h 163"/>
                  <a:gd name="T10" fmla="*/ 379 w 398"/>
                  <a:gd name="T11" fmla="*/ 91 h 163"/>
                  <a:gd name="T12" fmla="*/ 398 w 398"/>
                  <a:gd name="T13" fmla="*/ 107 h 163"/>
                  <a:gd name="T14" fmla="*/ 375 w 398"/>
                  <a:gd name="T15" fmla="*/ 106 h 163"/>
                  <a:gd name="T16" fmla="*/ 349 w 398"/>
                  <a:gd name="T17" fmla="*/ 107 h 163"/>
                  <a:gd name="T18" fmla="*/ 329 w 398"/>
                  <a:gd name="T19" fmla="*/ 108 h 163"/>
                  <a:gd name="T20" fmla="*/ 297 w 398"/>
                  <a:gd name="T21" fmla="*/ 105 h 163"/>
                  <a:gd name="T22" fmla="*/ 265 w 398"/>
                  <a:gd name="T23" fmla="*/ 99 h 163"/>
                  <a:gd name="T24" fmla="*/ 244 w 398"/>
                  <a:gd name="T25" fmla="*/ 108 h 163"/>
                  <a:gd name="T26" fmla="*/ 217 w 398"/>
                  <a:gd name="T27" fmla="*/ 129 h 163"/>
                  <a:gd name="T28" fmla="*/ 196 w 398"/>
                  <a:gd name="T29" fmla="*/ 151 h 163"/>
                  <a:gd name="T30" fmla="*/ 180 w 398"/>
                  <a:gd name="T31" fmla="*/ 154 h 163"/>
                  <a:gd name="T32" fmla="*/ 169 w 398"/>
                  <a:gd name="T33" fmla="*/ 158 h 163"/>
                  <a:gd name="T34" fmla="*/ 159 w 398"/>
                  <a:gd name="T35" fmla="*/ 157 h 163"/>
                  <a:gd name="T36" fmla="*/ 171 w 398"/>
                  <a:gd name="T37" fmla="*/ 135 h 163"/>
                  <a:gd name="T38" fmla="*/ 196 w 398"/>
                  <a:gd name="T39" fmla="*/ 112 h 163"/>
                  <a:gd name="T40" fmla="*/ 182 w 398"/>
                  <a:gd name="T41" fmla="*/ 107 h 163"/>
                  <a:gd name="T42" fmla="*/ 100 w 398"/>
                  <a:gd name="T43" fmla="*/ 128 h 163"/>
                  <a:gd name="T44" fmla="*/ 20 w 398"/>
                  <a:gd name="T45" fmla="*/ 146 h 163"/>
                  <a:gd name="T46" fmla="*/ 16 w 398"/>
                  <a:gd name="T47" fmla="*/ 142 h 163"/>
                  <a:gd name="T48" fmla="*/ 22 w 398"/>
                  <a:gd name="T49" fmla="*/ 130 h 163"/>
                  <a:gd name="T50" fmla="*/ 34 w 398"/>
                  <a:gd name="T51" fmla="*/ 116 h 163"/>
                  <a:gd name="T52" fmla="*/ 64 w 398"/>
                  <a:gd name="T53" fmla="*/ 110 h 163"/>
                  <a:gd name="T54" fmla="*/ 105 w 398"/>
                  <a:gd name="T55" fmla="*/ 102 h 163"/>
                  <a:gd name="T56" fmla="*/ 127 w 398"/>
                  <a:gd name="T57" fmla="*/ 95 h 163"/>
                  <a:gd name="T58" fmla="*/ 151 w 398"/>
                  <a:gd name="T59" fmla="*/ 87 h 163"/>
                  <a:gd name="T60" fmla="*/ 100 w 398"/>
                  <a:gd name="T61" fmla="*/ 88 h 163"/>
                  <a:gd name="T62" fmla="*/ 31 w 398"/>
                  <a:gd name="T63" fmla="*/ 88 h 163"/>
                  <a:gd name="T64" fmla="*/ 4 w 398"/>
                  <a:gd name="T65" fmla="*/ 85 h 163"/>
                  <a:gd name="T66" fmla="*/ 24 w 398"/>
                  <a:gd name="T67" fmla="*/ 73 h 163"/>
                  <a:gd name="T68" fmla="*/ 52 w 398"/>
                  <a:gd name="T69" fmla="*/ 64 h 163"/>
                  <a:gd name="T70" fmla="*/ 84 w 398"/>
                  <a:gd name="T71" fmla="*/ 66 h 163"/>
                  <a:gd name="T72" fmla="*/ 118 w 398"/>
                  <a:gd name="T73" fmla="*/ 68 h 163"/>
                  <a:gd name="T74" fmla="*/ 148 w 398"/>
                  <a:gd name="T75" fmla="*/ 67 h 163"/>
                  <a:gd name="T76" fmla="*/ 176 w 398"/>
                  <a:gd name="T77" fmla="*/ 62 h 163"/>
                  <a:gd name="T78" fmla="*/ 210 w 398"/>
                  <a:gd name="T79" fmla="*/ 54 h 163"/>
                  <a:gd name="T80" fmla="*/ 242 w 398"/>
                  <a:gd name="T81" fmla="*/ 44 h 163"/>
                  <a:gd name="T82" fmla="*/ 265 w 398"/>
                  <a:gd name="T83" fmla="*/ 23 h 163"/>
                  <a:gd name="T84" fmla="*/ 286 w 398"/>
                  <a:gd name="T85" fmla="*/ 6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98" h="163">
                    <a:moveTo>
                      <a:pt x="340" y="0"/>
                    </a:moveTo>
                    <a:lnTo>
                      <a:pt x="334" y="6"/>
                    </a:lnTo>
                    <a:lnTo>
                      <a:pt x="327" y="13"/>
                    </a:lnTo>
                    <a:lnTo>
                      <a:pt x="320" y="21"/>
                    </a:lnTo>
                    <a:lnTo>
                      <a:pt x="311" y="30"/>
                    </a:lnTo>
                    <a:lnTo>
                      <a:pt x="302" y="39"/>
                    </a:lnTo>
                    <a:lnTo>
                      <a:pt x="293" y="47"/>
                    </a:lnTo>
                    <a:lnTo>
                      <a:pt x="286" y="55"/>
                    </a:lnTo>
                    <a:lnTo>
                      <a:pt x="281" y="60"/>
                    </a:lnTo>
                    <a:lnTo>
                      <a:pt x="290" y="64"/>
                    </a:lnTo>
                    <a:lnTo>
                      <a:pt x="297" y="69"/>
                    </a:lnTo>
                    <a:lnTo>
                      <a:pt x="299" y="74"/>
                    </a:lnTo>
                    <a:lnTo>
                      <a:pt x="301" y="78"/>
                    </a:lnTo>
                    <a:lnTo>
                      <a:pt x="315" y="81"/>
                    </a:lnTo>
                    <a:lnTo>
                      <a:pt x="331" y="83"/>
                    </a:lnTo>
                    <a:lnTo>
                      <a:pt x="347" y="85"/>
                    </a:lnTo>
                    <a:lnTo>
                      <a:pt x="363" y="88"/>
                    </a:lnTo>
                    <a:lnTo>
                      <a:pt x="379" y="91"/>
                    </a:lnTo>
                    <a:lnTo>
                      <a:pt x="389" y="95"/>
                    </a:lnTo>
                    <a:lnTo>
                      <a:pt x="396" y="100"/>
                    </a:lnTo>
                    <a:lnTo>
                      <a:pt x="398" y="107"/>
                    </a:lnTo>
                    <a:lnTo>
                      <a:pt x="391" y="106"/>
                    </a:lnTo>
                    <a:lnTo>
                      <a:pt x="382" y="106"/>
                    </a:lnTo>
                    <a:lnTo>
                      <a:pt x="375" y="106"/>
                    </a:lnTo>
                    <a:lnTo>
                      <a:pt x="366" y="106"/>
                    </a:lnTo>
                    <a:lnTo>
                      <a:pt x="357" y="106"/>
                    </a:lnTo>
                    <a:lnTo>
                      <a:pt x="349" y="107"/>
                    </a:lnTo>
                    <a:lnTo>
                      <a:pt x="341" y="107"/>
                    </a:lnTo>
                    <a:lnTo>
                      <a:pt x="336" y="108"/>
                    </a:lnTo>
                    <a:lnTo>
                      <a:pt x="329" y="108"/>
                    </a:lnTo>
                    <a:lnTo>
                      <a:pt x="320" y="108"/>
                    </a:lnTo>
                    <a:lnTo>
                      <a:pt x="309" y="107"/>
                    </a:lnTo>
                    <a:lnTo>
                      <a:pt x="297" y="105"/>
                    </a:lnTo>
                    <a:lnTo>
                      <a:pt x="286" y="103"/>
                    </a:lnTo>
                    <a:lnTo>
                      <a:pt x="274" y="101"/>
                    </a:lnTo>
                    <a:lnTo>
                      <a:pt x="265" y="99"/>
                    </a:lnTo>
                    <a:lnTo>
                      <a:pt x="258" y="98"/>
                    </a:lnTo>
                    <a:lnTo>
                      <a:pt x="251" y="102"/>
                    </a:lnTo>
                    <a:lnTo>
                      <a:pt x="244" y="108"/>
                    </a:lnTo>
                    <a:lnTo>
                      <a:pt x="235" y="114"/>
                    </a:lnTo>
                    <a:lnTo>
                      <a:pt x="226" y="121"/>
                    </a:lnTo>
                    <a:lnTo>
                      <a:pt x="217" y="129"/>
                    </a:lnTo>
                    <a:lnTo>
                      <a:pt x="208" y="137"/>
                    </a:lnTo>
                    <a:lnTo>
                      <a:pt x="201" y="144"/>
                    </a:lnTo>
                    <a:lnTo>
                      <a:pt x="196" y="151"/>
                    </a:lnTo>
                    <a:lnTo>
                      <a:pt x="190" y="152"/>
                    </a:lnTo>
                    <a:lnTo>
                      <a:pt x="185" y="153"/>
                    </a:lnTo>
                    <a:lnTo>
                      <a:pt x="180" y="154"/>
                    </a:lnTo>
                    <a:lnTo>
                      <a:pt x="175" y="154"/>
                    </a:lnTo>
                    <a:lnTo>
                      <a:pt x="171" y="156"/>
                    </a:lnTo>
                    <a:lnTo>
                      <a:pt x="169" y="158"/>
                    </a:lnTo>
                    <a:lnTo>
                      <a:pt x="166" y="160"/>
                    </a:lnTo>
                    <a:lnTo>
                      <a:pt x="162" y="163"/>
                    </a:lnTo>
                    <a:lnTo>
                      <a:pt x="159" y="157"/>
                    </a:lnTo>
                    <a:lnTo>
                      <a:pt x="160" y="150"/>
                    </a:lnTo>
                    <a:lnTo>
                      <a:pt x="164" y="143"/>
                    </a:lnTo>
                    <a:lnTo>
                      <a:pt x="171" y="135"/>
                    </a:lnTo>
                    <a:lnTo>
                      <a:pt x="178" y="127"/>
                    </a:lnTo>
                    <a:lnTo>
                      <a:pt x="187" y="119"/>
                    </a:lnTo>
                    <a:lnTo>
                      <a:pt x="196" y="112"/>
                    </a:lnTo>
                    <a:lnTo>
                      <a:pt x="203" y="107"/>
                    </a:lnTo>
                    <a:lnTo>
                      <a:pt x="198" y="103"/>
                    </a:lnTo>
                    <a:lnTo>
                      <a:pt x="182" y="107"/>
                    </a:lnTo>
                    <a:lnTo>
                      <a:pt x="159" y="113"/>
                    </a:lnTo>
                    <a:lnTo>
                      <a:pt x="130" y="120"/>
                    </a:lnTo>
                    <a:lnTo>
                      <a:pt x="100" y="128"/>
                    </a:lnTo>
                    <a:lnTo>
                      <a:pt x="70" y="135"/>
                    </a:lnTo>
                    <a:lnTo>
                      <a:pt x="41" y="141"/>
                    </a:lnTo>
                    <a:lnTo>
                      <a:pt x="20" y="146"/>
                    </a:lnTo>
                    <a:lnTo>
                      <a:pt x="6" y="149"/>
                    </a:lnTo>
                    <a:lnTo>
                      <a:pt x="11" y="146"/>
                    </a:lnTo>
                    <a:lnTo>
                      <a:pt x="16" y="142"/>
                    </a:lnTo>
                    <a:lnTo>
                      <a:pt x="22" y="139"/>
                    </a:lnTo>
                    <a:lnTo>
                      <a:pt x="22" y="135"/>
                    </a:lnTo>
                    <a:lnTo>
                      <a:pt x="22" y="130"/>
                    </a:lnTo>
                    <a:lnTo>
                      <a:pt x="24" y="124"/>
                    </a:lnTo>
                    <a:lnTo>
                      <a:pt x="27" y="119"/>
                    </a:lnTo>
                    <a:lnTo>
                      <a:pt x="34" y="116"/>
                    </a:lnTo>
                    <a:lnTo>
                      <a:pt x="41" y="115"/>
                    </a:lnTo>
                    <a:lnTo>
                      <a:pt x="52" y="113"/>
                    </a:lnTo>
                    <a:lnTo>
                      <a:pt x="64" y="110"/>
                    </a:lnTo>
                    <a:lnTo>
                      <a:pt x="79" y="107"/>
                    </a:lnTo>
                    <a:lnTo>
                      <a:pt x="93" y="104"/>
                    </a:lnTo>
                    <a:lnTo>
                      <a:pt x="105" y="102"/>
                    </a:lnTo>
                    <a:lnTo>
                      <a:pt x="114" y="100"/>
                    </a:lnTo>
                    <a:lnTo>
                      <a:pt x="119" y="98"/>
                    </a:lnTo>
                    <a:lnTo>
                      <a:pt x="127" y="95"/>
                    </a:lnTo>
                    <a:lnTo>
                      <a:pt x="134" y="92"/>
                    </a:lnTo>
                    <a:lnTo>
                      <a:pt x="143" y="89"/>
                    </a:lnTo>
                    <a:lnTo>
                      <a:pt x="151" y="87"/>
                    </a:lnTo>
                    <a:lnTo>
                      <a:pt x="139" y="87"/>
                    </a:lnTo>
                    <a:lnTo>
                      <a:pt x="121" y="88"/>
                    </a:lnTo>
                    <a:lnTo>
                      <a:pt x="100" y="88"/>
                    </a:lnTo>
                    <a:lnTo>
                      <a:pt x="77" y="88"/>
                    </a:lnTo>
                    <a:lnTo>
                      <a:pt x="54" y="88"/>
                    </a:lnTo>
                    <a:lnTo>
                      <a:pt x="31" y="88"/>
                    </a:lnTo>
                    <a:lnTo>
                      <a:pt x="13" y="88"/>
                    </a:lnTo>
                    <a:lnTo>
                      <a:pt x="0" y="88"/>
                    </a:lnTo>
                    <a:lnTo>
                      <a:pt x="4" y="85"/>
                    </a:lnTo>
                    <a:lnTo>
                      <a:pt x="8" y="81"/>
                    </a:lnTo>
                    <a:lnTo>
                      <a:pt x="15" y="77"/>
                    </a:lnTo>
                    <a:lnTo>
                      <a:pt x="24" y="73"/>
                    </a:lnTo>
                    <a:lnTo>
                      <a:pt x="32" y="69"/>
                    </a:lnTo>
                    <a:lnTo>
                      <a:pt x="41" y="66"/>
                    </a:lnTo>
                    <a:lnTo>
                      <a:pt x="52" y="64"/>
                    </a:lnTo>
                    <a:lnTo>
                      <a:pt x="63" y="64"/>
                    </a:lnTo>
                    <a:lnTo>
                      <a:pt x="73" y="65"/>
                    </a:lnTo>
                    <a:lnTo>
                      <a:pt x="84" y="66"/>
                    </a:lnTo>
                    <a:lnTo>
                      <a:pt x="96" y="67"/>
                    </a:lnTo>
                    <a:lnTo>
                      <a:pt x="107" y="67"/>
                    </a:lnTo>
                    <a:lnTo>
                      <a:pt x="118" y="68"/>
                    </a:lnTo>
                    <a:lnTo>
                      <a:pt x="128" y="68"/>
                    </a:lnTo>
                    <a:lnTo>
                      <a:pt x="139" y="68"/>
                    </a:lnTo>
                    <a:lnTo>
                      <a:pt x="148" y="67"/>
                    </a:lnTo>
                    <a:lnTo>
                      <a:pt x="157" y="66"/>
                    </a:lnTo>
                    <a:lnTo>
                      <a:pt x="166" y="64"/>
                    </a:lnTo>
                    <a:lnTo>
                      <a:pt x="176" y="62"/>
                    </a:lnTo>
                    <a:lnTo>
                      <a:pt x="187" y="59"/>
                    </a:lnTo>
                    <a:lnTo>
                      <a:pt x="199" y="56"/>
                    </a:lnTo>
                    <a:lnTo>
                      <a:pt x="210" y="54"/>
                    </a:lnTo>
                    <a:lnTo>
                      <a:pt x="222" y="51"/>
                    </a:lnTo>
                    <a:lnTo>
                      <a:pt x="235" y="50"/>
                    </a:lnTo>
                    <a:lnTo>
                      <a:pt x="242" y="44"/>
                    </a:lnTo>
                    <a:lnTo>
                      <a:pt x="249" y="38"/>
                    </a:lnTo>
                    <a:lnTo>
                      <a:pt x="258" y="30"/>
                    </a:lnTo>
                    <a:lnTo>
                      <a:pt x="265" y="23"/>
                    </a:lnTo>
                    <a:lnTo>
                      <a:pt x="274" y="16"/>
                    </a:lnTo>
                    <a:lnTo>
                      <a:pt x="281" y="10"/>
                    </a:lnTo>
                    <a:lnTo>
                      <a:pt x="286" y="6"/>
                    </a:lnTo>
                    <a:lnTo>
                      <a:pt x="290" y="3"/>
                    </a:lnTo>
                    <a:lnTo>
                      <a:pt x="340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7" name="Freeform 37"/>
              <p:cNvSpPr>
                <a:spLocks/>
              </p:cNvSpPr>
              <p:nvPr/>
            </p:nvSpPr>
            <p:spPr bwMode="auto">
              <a:xfrm>
                <a:off x="1262" y="2894"/>
                <a:ext cx="205" cy="166"/>
              </a:xfrm>
              <a:custGeom>
                <a:avLst/>
                <a:gdLst>
                  <a:gd name="T0" fmla="*/ 399 w 410"/>
                  <a:gd name="T1" fmla="*/ 28 h 166"/>
                  <a:gd name="T2" fmla="*/ 378 w 410"/>
                  <a:gd name="T3" fmla="*/ 43 h 166"/>
                  <a:gd name="T4" fmla="*/ 358 w 410"/>
                  <a:gd name="T5" fmla="*/ 61 h 166"/>
                  <a:gd name="T6" fmla="*/ 341 w 410"/>
                  <a:gd name="T7" fmla="*/ 81 h 166"/>
                  <a:gd name="T8" fmla="*/ 357 w 410"/>
                  <a:gd name="T9" fmla="*/ 97 h 166"/>
                  <a:gd name="T10" fmla="*/ 337 w 410"/>
                  <a:gd name="T11" fmla="*/ 101 h 166"/>
                  <a:gd name="T12" fmla="*/ 325 w 410"/>
                  <a:gd name="T13" fmla="*/ 103 h 166"/>
                  <a:gd name="T14" fmla="*/ 314 w 410"/>
                  <a:gd name="T15" fmla="*/ 108 h 166"/>
                  <a:gd name="T16" fmla="*/ 302 w 410"/>
                  <a:gd name="T17" fmla="*/ 118 h 166"/>
                  <a:gd name="T18" fmla="*/ 310 w 410"/>
                  <a:gd name="T19" fmla="*/ 131 h 166"/>
                  <a:gd name="T20" fmla="*/ 321 w 410"/>
                  <a:gd name="T21" fmla="*/ 152 h 166"/>
                  <a:gd name="T22" fmla="*/ 303 w 410"/>
                  <a:gd name="T23" fmla="*/ 161 h 166"/>
                  <a:gd name="T24" fmla="*/ 287 w 410"/>
                  <a:gd name="T25" fmla="*/ 148 h 166"/>
                  <a:gd name="T26" fmla="*/ 275 w 410"/>
                  <a:gd name="T27" fmla="*/ 135 h 166"/>
                  <a:gd name="T28" fmla="*/ 254 w 410"/>
                  <a:gd name="T29" fmla="*/ 121 h 166"/>
                  <a:gd name="T30" fmla="*/ 223 w 410"/>
                  <a:gd name="T31" fmla="*/ 115 h 166"/>
                  <a:gd name="T32" fmla="*/ 190 w 410"/>
                  <a:gd name="T33" fmla="*/ 124 h 166"/>
                  <a:gd name="T34" fmla="*/ 165 w 410"/>
                  <a:gd name="T35" fmla="*/ 134 h 166"/>
                  <a:gd name="T36" fmla="*/ 149 w 410"/>
                  <a:gd name="T37" fmla="*/ 142 h 166"/>
                  <a:gd name="T38" fmla="*/ 135 w 410"/>
                  <a:gd name="T39" fmla="*/ 145 h 166"/>
                  <a:gd name="T40" fmla="*/ 110 w 410"/>
                  <a:gd name="T41" fmla="*/ 147 h 166"/>
                  <a:gd name="T42" fmla="*/ 83 w 410"/>
                  <a:gd name="T43" fmla="*/ 150 h 166"/>
                  <a:gd name="T44" fmla="*/ 58 w 410"/>
                  <a:gd name="T45" fmla="*/ 159 h 166"/>
                  <a:gd name="T46" fmla="*/ 39 w 410"/>
                  <a:gd name="T47" fmla="*/ 166 h 166"/>
                  <a:gd name="T48" fmla="*/ 57 w 410"/>
                  <a:gd name="T49" fmla="*/ 146 h 166"/>
                  <a:gd name="T50" fmla="*/ 78 w 410"/>
                  <a:gd name="T51" fmla="*/ 131 h 166"/>
                  <a:gd name="T52" fmla="*/ 96 w 410"/>
                  <a:gd name="T53" fmla="*/ 125 h 166"/>
                  <a:gd name="T54" fmla="*/ 120 w 410"/>
                  <a:gd name="T55" fmla="*/ 118 h 166"/>
                  <a:gd name="T56" fmla="*/ 149 w 410"/>
                  <a:gd name="T57" fmla="*/ 110 h 166"/>
                  <a:gd name="T58" fmla="*/ 174 w 410"/>
                  <a:gd name="T59" fmla="*/ 106 h 166"/>
                  <a:gd name="T60" fmla="*/ 133 w 410"/>
                  <a:gd name="T61" fmla="*/ 104 h 166"/>
                  <a:gd name="T62" fmla="*/ 92 w 410"/>
                  <a:gd name="T63" fmla="*/ 101 h 166"/>
                  <a:gd name="T64" fmla="*/ 55 w 410"/>
                  <a:gd name="T65" fmla="*/ 98 h 166"/>
                  <a:gd name="T66" fmla="*/ 30 w 410"/>
                  <a:gd name="T67" fmla="*/ 94 h 166"/>
                  <a:gd name="T68" fmla="*/ 12 w 410"/>
                  <a:gd name="T69" fmla="*/ 99 h 166"/>
                  <a:gd name="T70" fmla="*/ 0 w 410"/>
                  <a:gd name="T71" fmla="*/ 105 h 166"/>
                  <a:gd name="T72" fmla="*/ 0 w 410"/>
                  <a:gd name="T73" fmla="*/ 97 h 166"/>
                  <a:gd name="T74" fmla="*/ 7 w 410"/>
                  <a:gd name="T75" fmla="*/ 91 h 166"/>
                  <a:gd name="T76" fmla="*/ 28 w 410"/>
                  <a:gd name="T77" fmla="*/ 81 h 166"/>
                  <a:gd name="T78" fmla="*/ 57 w 410"/>
                  <a:gd name="T79" fmla="*/ 74 h 166"/>
                  <a:gd name="T80" fmla="*/ 78 w 410"/>
                  <a:gd name="T81" fmla="*/ 75 h 166"/>
                  <a:gd name="T82" fmla="*/ 113 w 410"/>
                  <a:gd name="T83" fmla="*/ 78 h 166"/>
                  <a:gd name="T84" fmla="*/ 149 w 410"/>
                  <a:gd name="T85" fmla="*/ 80 h 166"/>
                  <a:gd name="T86" fmla="*/ 175 w 410"/>
                  <a:gd name="T87" fmla="*/ 82 h 166"/>
                  <a:gd name="T88" fmla="*/ 199 w 410"/>
                  <a:gd name="T89" fmla="*/ 82 h 166"/>
                  <a:gd name="T90" fmla="*/ 223 w 410"/>
                  <a:gd name="T91" fmla="*/ 82 h 166"/>
                  <a:gd name="T92" fmla="*/ 247 w 410"/>
                  <a:gd name="T93" fmla="*/ 82 h 166"/>
                  <a:gd name="T94" fmla="*/ 259 w 410"/>
                  <a:gd name="T95" fmla="*/ 82 h 166"/>
                  <a:gd name="T96" fmla="*/ 270 w 410"/>
                  <a:gd name="T97" fmla="*/ 71 h 166"/>
                  <a:gd name="T98" fmla="*/ 293 w 410"/>
                  <a:gd name="T99" fmla="*/ 60 h 166"/>
                  <a:gd name="T100" fmla="*/ 319 w 410"/>
                  <a:gd name="T101" fmla="*/ 51 h 166"/>
                  <a:gd name="T102" fmla="*/ 344 w 410"/>
                  <a:gd name="T103" fmla="*/ 40 h 166"/>
                  <a:gd name="T104" fmla="*/ 369 w 410"/>
                  <a:gd name="T105" fmla="*/ 19 h 166"/>
                  <a:gd name="T106" fmla="*/ 387 w 410"/>
                  <a:gd name="T107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10" h="166">
                    <a:moveTo>
                      <a:pt x="410" y="22"/>
                    </a:moveTo>
                    <a:lnTo>
                      <a:pt x="399" y="28"/>
                    </a:lnTo>
                    <a:lnTo>
                      <a:pt x="390" y="36"/>
                    </a:lnTo>
                    <a:lnTo>
                      <a:pt x="378" y="43"/>
                    </a:lnTo>
                    <a:lnTo>
                      <a:pt x="367" y="52"/>
                    </a:lnTo>
                    <a:lnTo>
                      <a:pt x="358" y="61"/>
                    </a:lnTo>
                    <a:lnTo>
                      <a:pt x="350" y="71"/>
                    </a:lnTo>
                    <a:lnTo>
                      <a:pt x="341" y="81"/>
                    </a:lnTo>
                    <a:lnTo>
                      <a:pt x="335" y="91"/>
                    </a:lnTo>
                    <a:lnTo>
                      <a:pt x="357" y="97"/>
                    </a:lnTo>
                    <a:lnTo>
                      <a:pt x="348" y="104"/>
                    </a:lnTo>
                    <a:lnTo>
                      <a:pt x="337" y="101"/>
                    </a:lnTo>
                    <a:lnTo>
                      <a:pt x="330" y="101"/>
                    </a:lnTo>
                    <a:lnTo>
                      <a:pt x="325" y="103"/>
                    </a:lnTo>
                    <a:lnTo>
                      <a:pt x="319" y="105"/>
                    </a:lnTo>
                    <a:lnTo>
                      <a:pt x="314" y="108"/>
                    </a:lnTo>
                    <a:lnTo>
                      <a:pt x="307" y="113"/>
                    </a:lnTo>
                    <a:lnTo>
                      <a:pt x="302" y="118"/>
                    </a:lnTo>
                    <a:lnTo>
                      <a:pt x="303" y="124"/>
                    </a:lnTo>
                    <a:lnTo>
                      <a:pt x="310" y="131"/>
                    </a:lnTo>
                    <a:lnTo>
                      <a:pt x="318" y="140"/>
                    </a:lnTo>
                    <a:lnTo>
                      <a:pt x="321" y="152"/>
                    </a:lnTo>
                    <a:lnTo>
                      <a:pt x="316" y="164"/>
                    </a:lnTo>
                    <a:lnTo>
                      <a:pt x="303" y="161"/>
                    </a:lnTo>
                    <a:lnTo>
                      <a:pt x="294" y="155"/>
                    </a:lnTo>
                    <a:lnTo>
                      <a:pt x="287" y="148"/>
                    </a:lnTo>
                    <a:lnTo>
                      <a:pt x="282" y="140"/>
                    </a:lnTo>
                    <a:lnTo>
                      <a:pt x="275" y="135"/>
                    </a:lnTo>
                    <a:lnTo>
                      <a:pt x="264" y="128"/>
                    </a:lnTo>
                    <a:lnTo>
                      <a:pt x="254" y="121"/>
                    </a:lnTo>
                    <a:lnTo>
                      <a:pt x="247" y="111"/>
                    </a:lnTo>
                    <a:lnTo>
                      <a:pt x="223" y="115"/>
                    </a:lnTo>
                    <a:lnTo>
                      <a:pt x="206" y="119"/>
                    </a:lnTo>
                    <a:lnTo>
                      <a:pt x="190" y="124"/>
                    </a:lnTo>
                    <a:lnTo>
                      <a:pt x="175" y="129"/>
                    </a:lnTo>
                    <a:lnTo>
                      <a:pt x="165" y="134"/>
                    </a:lnTo>
                    <a:lnTo>
                      <a:pt x="156" y="138"/>
                    </a:lnTo>
                    <a:lnTo>
                      <a:pt x="149" y="142"/>
                    </a:lnTo>
                    <a:lnTo>
                      <a:pt x="142" y="144"/>
                    </a:lnTo>
                    <a:lnTo>
                      <a:pt x="135" y="145"/>
                    </a:lnTo>
                    <a:lnTo>
                      <a:pt x="124" y="146"/>
                    </a:lnTo>
                    <a:lnTo>
                      <a:pt x="110" y="147"/>
                    </a:lnTo>
                    <a:lnTo>
                      <a:pt x="97" y="148"/>
                    </a:lnTo>
                    <a:lnTo>
                      <a:pt x="83" y="150"/>
                    </a:lnTo>
                    <a:lnTo>
                      <a:pt x="71" y="154"/>
                    </a:lnTo>
                    <a:lnTo>
                      <a:pt x="58" y="159"/>
                    </a:lnTo>
                    <a:lnTo>
                      <a:pt x="51" y="166"/>
                    </a:lnTo>
                    <a:lnTo>
                      <a:pt x="39" y="166"/>
                    </a:lnTo>
                    <a:lnTo>
                      <a:pt x="46" y="156"/>
                    </a:lnTo>
                    <a:lnTo>
                      <a:pt x="57" y="146"/>
                    </a:lnTo>
                    <a:lnTo>
                      <a:pt x="67" y="137"/>
                    </a:lnTo>
                    <a:lnTo>
                      <a:pt x="78" y="131"/>
                    </a:lnTo>
                    <a:lnTo>
                      <a:pt x="85" y="129"/>
                    </a:lnTo>
                    <a:lnTo>
                      <a:pt x="96" y="125"/>
                    </a:lnTo>
                    <a:lnTo>
                      <a:pt x="108" y="122"/>
                    </a:lnTo>
                    <a:lnTo>
                      <a:pt x="120" y="118"/>
                    </a:lnTo>
                    <a:lnTo>
                      <a:pt x="135" y="114"/>
                    </a:lnTo>
                    <a:lnTo>
                      <a:pt x="149" y="110"/>
                    </a:lnTo>
                    <a:lnTo>
                      <a:pt x="161" y="108"/>
                    </a:lnTo>
                    <a:lnTo>
                      <a:pt x="174" y="106"/>
                    </a:lnTo>
                    <a:lnTo>
                      <a:pt x="154" y="105"/>
                    </a:lnTo>
                    <a:lnTo>
                      <a:pt x="133" y="104"/>
                    </a:lnTo>
                    <a:lnTo>
                      <a:pt x="112" y="103"/>
                    </a:lnTo>
                    <a:lnTo>
                      <a:pt x="92" y="101"/>
                    </a:lnTo>
                    <a:lnTo>
                      <a:pt x="72" y="100"/>
                    </a:lnTo>
                    <a:lnTo>
                      <a:pt x="55" y="98"/>
                    </a:lnTo>
                    <a:lnTo>
                      <a:pt x="41" y="96"/>
                    </a:lnTo>
                    <a:lnTo>
                      <a:pt x="30" y="94"/>
                    </a:lnTo>
                    <a:lnTo>
                      <a:pt x="23" y="96"/>
                    </a:lnTo>
                    <a:lnTo>
                      <a:pt x="12" y="99"/>
                    </a:lnTo>
                    <a:lnTo>
                      <a:pt x="5" y="102"/>
                    </a:lnTo>
                    <a:lnTo>
                      <a:pt x="0" y="105"/>
                    </a:lnTo>
                    <a:lnTo>
                      <a:pt x="0" y="101"/>
                    </a:lnTo>
                    <a:lnTo>
                      <a:pt x="0" y="97"/>
                    </a:lnTo>
                    <a:lnTo>
                      <a:pt x="1" y="94"/>
                    </a:lnTo>
                    <a:lnTo>
                      <a:pt x="7" y="91"/>
                    </a:lnTo>
                    <a:lnTo>
                      <a:pt x="16" y="87"/>
                    </a:lnTo>
                    <a:lnTo>
                      <a:pt x="28" y="81"/>
                    </a:lnTo>
                    <a:lnTo>
                      <a:pt x="42" y="76"/>
                    </a:lnTo>
                    <a:lnTo>
                      <a:pt x="57" y="74"/>
                    </a:lnTo>
                    <a:lnTo>
                      <a:pt x="65" y="75"/>
                    </a:lnTo>
                    <a:lnTo>
                      <a:pt x="78" y="75"/>
                    </a:lnTo>
                    <a:lnTo>
                      <a:pt x="94" y="76"/>
                    </a:lnTo>
                    <a:lnTo>
                      <a:pt x="113" y="78"/>
                    </a:lnTo>
                    <a:lnTo>
                      <a:pt x="131" y="79"/>
                    </a:lnTo>
                    <a:lnTo>
                      <a:pt x="149" y="80"/>
                    </a:lnTo>
                    <a:lnTo>
                      <a:pt x="163" y="81"/>
                    </a:lnTo>
                    <a:lnTo>
                      <a:pt x="175" y="82"/>
                    </a:lnTo>
                    <a:lnTo>
                      <a:pt x="186" y="82"/>
                    </a:lnTo>
                    <a:lnTo>
                      <a:pt x="199" y="82"/>
                    </a:lnTo>
                    <a:lnTo>
                      <a:pt x="211" y="82"/>
                    </a:lnTo>
                    <a:lnTo>
                      <a:pt x="223" y="82"/>
                    </a:lnTo>
                    <a:lnTo>
                      <a:pt x="236" y="82"/>
                    </a:lnTo>
                    <a:lnTo>
                      <a:pt x="247" y="82"/>
                    </a:lnTo>
                    <a:lnTo>
                      <a:pt x="254" y="82"/>
                    </a:lnTo>
                    <a:lnTo>
                      <a:pt x="259" y="82"/>
                    </a:lnTo>
                    <a:lnTo>
                      <a:pt x="263" y="77"/>
                    </a:lnTo>
                    <a:lnTo>
                      <a:pt x="270" y="71"/>
                    </a:lnTo>
                    <a:lnTo>
                      <a:pt x="280" y="65"/>
                    </a:lnTo>
                    <a:lnTo>
                      <a:pt x="293" y="60"/>
                    </a:lnTo>
                    <a:lnTo>
                      <a:pt x="305" y="56"/>
                    </a:lnTo>
                    <a:lnTo>
                      <a:pt x="319" y="51"/>
                    </a:lnTo>
                    <a:lnTo>
                      <a:pt x="332" y="46"/>
                    </a:lnTo>
                    <a:lnTo>
                      <a:pt x="344" y="40"/>
                    </a:lnTo>
                    <a:lnTo>
                      <a:pt x="355" y="31"/>
                    </a:lnTo>
                    <a:lnTo>
                      <a:pt x="369" y="19"/>
                    </a:lnTo>
                    <a:lnTo>
                      <a:pt x="380" y="8"/>
                    </a:lnTo>
                    <a:lnTo>
                      <a:pt x="387" y="0"/>
                    </a:lnTo>
                    <a:lnTo>
                      <a:pt x="410" y="2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8" name="Freeform 38"/>
              <p:cNvSpPr>
                <a:spLocks/>
              </p:cNvSpPr>
              <p:nvPr/>
            </p:nvSpPr>
            <p:spPr bwMode="auto">
              <a:xfrm>
                <a:off x="1153" y="2500"/>
                <a:ext cx="477" cy="425"/>
              </a:xfrm>
              <a:custGeom>
                <a:avLst/>
                <a:gdLst>
                  <a:gd name="T0" fmla="*/ 931 w 956"/>
                  <a:gd name="T1" fmla="*/ 382 h 425"/>
                  <a:gd name="T2" fmla="*/ 894 w 956"/>
                  <a:gd name="T3" fmla="*/ 363 h 425"/>
                  <a:gd name="T4" fmla="*/ 840 w 956"/>
                  <a:gd name="T5" fmla="*/ 340 h 425"/>
                  <a:gd name="T6" fmla="*/ 821 w 956"/>
                  <a:gd name="T7" fmla="*/ 370 h 425"/>
                  <a:gd name="T8" fmla="*/ 776 w 956"/>
                  <a:gd name="T9" fmla="*/ 381 h 425"/>
                  <a:gd name="T10" fmla="*/ 723 w 956"/>
                  <a:gd name="T11" fmla="*/ 374 h 425"/>
                  <a:gd name="T12" fmla="*/ 672 w 956"/>
                  <a:gd name="T13" fmla="*/ 379 h 425"/>
                  <a:gd name="T14" fmla="*/ 631 w 956"/>
                  <a:gd name="T15" fmla="*/ 371 h 425"/>
                  <a:gd name="T16" fmla="*/ 595 w 956"/>
                  <a:gd name="T17" fmla="*/ 354 h 425"/>
                  <a:gd name="T18" fmla="*/ 540 w 956"/>
                  <a:gd name="T19" fmla="*/ 365 h 425"/>
                  <a:gd name="T20" fmla="*/ 490 w 956"/>
                  <a:gd name="T21" fmla="*/ 362 h 425"/>
                  <a:gd name="T22" fmla="*/ 423 w 956"/>
                  <a:gd name="T23" fmla="*/ 357 h 425"/>
                  <a:gd name="T24" fmla="*/ 373 w 956"/>
                  <a:gd name="T25" fmla="*/ 315 h 425"/>
                  <a:gd name="T26" fmla="*/ 338 w 956"/>
                  <a:gd name="T27" fmla="*/ 285 h 425"/>
                  <a:gd name="T28" fmla="*/ 265 w 956"/>
                  <a:gd name="T29" fmla="*/ 275 h 425"/>
                  <a:gd name="T30" fmla="*/ 215 w 956"/>
                  <a:gd name="T31" fmla="*/ 242 h 425"/>
                  <a:gd name="T32" fmla="*/ 176 w 956"/>
                  <a:gd name="T33" fmla="*/ 219 h 425"/>
                  <a:gd name="T34" fmla="*/ 146 w 956"/>
                  <a:gd name="T35" fmla="*/ 201 h 425"/>
                  <a:gd name="T36" fmla="*/ 100 w 956"/>
                  <a:gd name="T37" fmla="*/ 178 h 425"/>
                  <a:gd name="T38" fmla="*/ 78 w 956"/>
                  <a:gd name="T39" fmla="*/ 136 h 425"/>
                  <a:gd name="T40" fmla="*/ 80 w 956"/>
                  <a:gd name="T41" fmla="*/ 97 h 425"/>
                  <a:gd name="T42" fmla="*/ 73 w 956"/>
                  <a:gd name="T43" fmla="*/ 64 h 425"/>
                  <a:gd name="T44" fmla="*/ 98 w 956"/>
                  <a:gd name="T45" fmla="*/ 25 h 425"/>
                  <a:gd name="T46" fmla="*/ 78 w 956"/>
                  <a:gd name="T47" fmla="*/ 0 h 425"/>
                  <a:gd name="T48" fmla="*/ 39 w 956"/>
                  <a:gd name="T49" fmla="*/ 5 h 425"/>
                  <a:gd name="T50" fmla="*/ 43 w 956"/>
                  <a:gd name="T51" fmla="*/ 26 h 425"/>
                  <a:gd name="T52" fmla="*/ 25 w 956"/>
                  <a:gd name="T53" fmla="*/ 41 h 425"/>
                  <a:gd name="T54" fmla="*/ 27 w 956"/>
                  <a:gd name="T55" fmla="*/ 57 h 425"/>
                  <a:gd name="T56" fmla="*/ 43 w 956"/>
                  <a:gd name="T57" fmla="*/ 66 h 425"/>
                  <a:gd name="T58" fmla="*/ 29 w 956"/>
                  <a:gd name="T59" fmla="*/ 82 h 425"/>
                  <a:gd name="T60" fmla="*/ 14 w 956"/>
                  <a:gd name="T61" fmla="*/ 95 h 425"/>
                  <a:gd name="T62" fmla="*/ 14 w 956"/>
                  <a:gd name="T63" fmla="*/ 126 h 425"/>
                  <a:gd name="T64" fmla="*/ 41 w 956"/>
                  <a:gd name="T65" fmla="*/ 117 h 425"/>
                  <a:gd name="T66" fmla="*/ 22 w 956"/>
                  <a:gd name="T67" fmla="*/ 165 h 425"/>
                  <a:gd name="T68" fmla="*/ 54 w 956"/>
                  <a:gd name="T69" fmla="*/ 181 h 425"/>
                  <a:gd name="T70" fmla="*/ 82 w 956"/>
                  <a:gd name="T71" fmla="*/ 187 h 425"/>
                  <a:gd name="T72" fmla="*/ 100 w 956"/>
                  <a:gd name="T73" fmla="*/ 215 h 425"/>
                  <a:gd name="T74" fmla="*/ 117 w 956"/>
                  <a:gd name="T75" fmla="*/ 215 h 425"/>
                  <a:gd name="T76" fmla="*/ 126 w 956"/>
                  <a:gd name="T77" fmla="*/ 232 h 425"/>
                  <a:gd name="T78" fmla="*/ 146 w 956"/>
                  <a:gd name="T79" fmla="*/ 241 h 425"/>
                  <a:gd name="T80" fmla="*/ 173 w 956"/>
                  <a:gd name="T81" fmla="*/ 236 h 425"/>
                  <a:gd name="T82" fmla="*/ 190 w 956"/>
                  <a:gd name="T83" fmla="*/ 261 h 425"/>
                  <a:gd name="T84" fmla="*/ 235 w 956"/>
                  <a:gd name="T85" fmla="*/ 279 h 425"/>
                  <a:gd name="T86" fmla="*/ 260 w 956"/>
                  <a:gd name="T87" fmla="*/ 306 h 425"/>
                  <a:gd name="T88" fmla="*/ 283 w 956"/>
                  <a:gd name="T89" fmla="*/ 316 h 425"/>
                  <a:gd name="T90" fmla="*/ 311 w 956"/>
                  <a:gd name="T91" fmla="*/ 328 h 425"/>
                  <a:gd name="T92" fmla="*/ 325 w 956"/>
                  <a:gd name="T93" fmla="*/ 331 h 425"/>
                  <a:gd name="T94" fmla="*/ 339 w 956"/>
                  <a:gd name="T95" fmla="*/ 344 h 425"/>
                  <a:gd name="T96" fmla="*/ 361 w 956"/>
                  <a:gd name="T97" fmla="*/ 368 h 425"/>
                  <a:gd name="T98" fmla="*/ 379 w 956"/>
                  <a:gd name="T99" fmla="*/ 381 h 425"/>
                  <a:gd name="T100" fmla="*/ 458 w 956"/>
                  <a:gd name="T101" fmla="*/ 389 h 425"/>
                  <a:gd name="T102" fmla="*/ 489 w 956"/>
                  <a:gd name="T103" fmla="*/ 388 h 425"/>
                  <a:gd name="T104" fmla="*/ 522 w 956"/>
                  <a:gd name="T105" fmla="*/ 400 h 425"/>
                  <a:gd name="T106" fmla="*/ 565 w 956"/>
                  <a:gd name="T107" fmla="*/ 383 h 425"/>
                  <a:gd name="T108" fmla="*/ 576 w 956"/>
                  <a:gd name="T109" fmla="*/ 393 h 425"/>
                  <a:gd name="T110" fmla="*/ 636 w 956"/>
                  <a:gd name="T111" fmla="*/ 422 h 425"/>
                  <a:gd name="T112" fmla="*/ 686 w 956"/>
                  <a:gd name="T113" fmla="*/ 417 h 425"/>
                  <a:gd name="T114" fmla="*/ 730 w 956"/>
                  <a:gd name="T115" fmla="*/ 408 h 425"/>
                  <a:gd name="T116" fmla="*/ 762 w 956"/>
                  <a:gd name="T117" fmla="*/ 400 h 425"/>
                  <a:gd name="T118" fmla="*/ 791 w 956"/>
                  <a:gd name="T119" fmla="*/ 407 h 425"/>
                  <a:gd name="T120" fmla="*/ 830 w 956"/>
                  <a:gd name="T121" fmla="*/ 410 h 425"/>
                  <a:gd name="T122" fmla="*/ 854 w 956"/>
                  <a:gd name="T123" fmla="*/ 403 h 425"/>
                  <a:gd name="T124" fmla="*/ 885 w 956"/>
                  <a:gd name="T125" fmla="*/ 423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56" h="425">
                    <a:moveTo>
                      <a:pt x="906" y="412"/>
                    </a:moveTo>
                    <a:lnTo>
                      <a:pt x="956" y="409"/>
                    </a:lnTo>
                    <a:lnTo>
                      <a:pt x="952" y="388"/>
                    </a:lnTo>
                    <a:lnTo>
                      <a:pt x="941" y="384"/>
                    </a:lnTo>
                    <a:lnTo>
                      <a:pt x="931" y="382"/>
                    </a:lnTo>
                    <a:lnTo>
                      <a:pt x="920" y="379"/>
                    </a:lnTo>
                    <a:lnTo>
                      <a:pt x="911" y="376"/>
                    </a:lnTo>
                    <a:lnTo>
                      <a:pt x="902" y="373"/>
                    </a:lnTo>
                    <a:lnTo>
                      <a:pt x="897" y="368"/>
                    </a:lnTo>
                    <a:lnTo>
                      <a:pt x="894" y="363"/>
                    </a:lnTo>
                    <a:lnTo>
                      <a:pt x="892" y="357"/>
                    </a:lnTo>
                    <a:lnTo>
                      <a:pt x="879" y="356"/>
                    </a:lnTo>
                    <a:lnTo>
                      <a:pt x="863" y="353"/>
                    </a:lnTo>
                    <a:lnTo>
                      <a:pt x="851" y="347"/>
                    </a:lnTo>
                    <a:lnTo>
                      <a:pt x="840" y="340"/>
                    </a:lnTo>
                    <a:lnTo>
                      <a:pt x="833" y="353"/>
                    </a:lnTo>
                    <a:lnTo>
                      <a:pt x="799" y="339"/>
                    </a:lnTo>
                    <a:lnTo>
                      <a:pt x="803" y="349"/>
                    </a:lnTo>
                    <a:lnTo>
                      <a:pt x="810" y="360"/>
                    </a:lnTo>
                    <a:lnTo>
                      <a:pt x="821" y="370"/>
                    </a:lnTo>
                    <a:lnTo>
                      <a:pt x="833" y="377"/>
                    </a:lnTo>
                    <a:lnTo>
                      <a:pt x="819" y="379"/>
                    </a:lnTo>
                    <a:lnTo>
                      <a:pt x="805" y="381"/>
                    </a:lnTo>
                    <a:lnTo>
                      <a:pt x="791" y="381"/>
                    </a:lnTo>
                    <a:lnTo>
                      <a:pt x="776" y="381"/>
                    </a:lnTo>
                    <a:lnTo>
                      <a:pt x="762" y="381"/>
                    </a:lnTo>
                    <a:lnTo>
                      <a:pt x="750" y="379"/>
                    </a:lnTo>
                    <a:lnTo>
                      <a:pt x="739" y="376"/>
                    </a:lnTo>
                    <a:lnTo>
                      <a:pt x="732" y="371"/>
                    </a:lnTo>
                    <a:lnTo>
                      <a:pt x="723" y="374"/>
                    </a:lnTo>
                    <a:lnTo>
                      <a:pt x="714" y="377"/>
                    </a:lnTo>
                    <a:lnTo>
                      <a:pt x="703" y="379"/>
                    </a:lnTo>
                    <a:lnTo>
                      <a:pt x="691" y="380"/>
                    </a:lnTo>
                    <a:lnTo>
                      <a:pt x="682" y="380"/>
                    </a:lnTo>
                    <a:lnTo>
                      <a:pt x="672" y="379"/>
                    </a:lnTo>
                    <a:lnTo>
                      <a:pt x="664" y="377"/>
                    </a:lnTo>
                    <a:lnTo>
                      <a:pt x="661" y="372"/>
                    </a:lnTo>
                    <a:lnTo>
                      <a:pt x="650" y="372"/>
                    </a:lnTo>
                    <a:lnTo>
                      <a:pt x="640" y="371"/>
                    </a:lnTo>
                    <a:lnTo>
                      <a:pt x="631" y="371"/>
                    </a:lnTo>
                    <a:lnTo>
                      <a:pt x="620" y="369"/>
                    </a:lnTo>
                    <a:lnTo>
                      <a:pt x="613" y="367"/>
                    </a:lnTo>
                    <a:lnTo>
                      <a:pt x="604" y="364"/>
                    </a:lnTo>
                    <a:lnTo>
                      <a:pt x="599" y="359"/>
                    </a:lnTo>
                    <a:lnTo>
                      <a:pt x="595" y="354"/>
                    </a:lnTo>
                    <a:lnTo>
                      <a:pt x="585" y="358"/>
                    </a:lnTo>
                    <a:lnTo>
                      <a:pt x="572" y="361"/>
                    </a:lnTo>
                    <a:lnTo>
                      <a:pt x="561" y="364"/>
                    </a:lnTo>
                    <a:lnTo>
                      <a:pt x="551" y="365"/>
                    </a:lnTo>
                    <a:lnTo>
                      <a:pt x="540" y="365"/>
                    </a:lnTo>
                    <a:lnTo>
                      <a:pt x="529" y="363"/>
                    </a:lnTo>
                    <a:lnTo>
                      <a:pt x="521" y="360"/>
                    </a:lnTo>
                    <a:lnTo>
                      <a:pt x="513" y="355"/>
                    </a:lnTo>
                    <a:lnTo>
                      <a:pt x="503" y="361"/>
                    </a:lnTo>
                    <a:lnTo>
                      <a:pt x="490" y="362"/>
                    </a:lnTo>
                    <a:lnTo>
                      <a:pt x="478" y="359"/>
                    </a:lnTo>
                    <a:lnTo>
                      <a:pt x="467" y="349"/>
                    </a:lnTo>
                    <a:lnTo>
                      <a:pt x="457" y="354"/>
                    </a:lnTo>
                    <a:lnTo>
                      <a:pt x="441" y="357"/>
                    </a:lnTo>
                    <a:lnTo>
                      <a:pt x="423" y="357"/>
                    </a:lnTo>
                    <a:lnTo>
                      <a:pt x="405" y="355"/>
                    </a:lnTo>
                    <a:lnTo>
                      <a:pt x="389" y="350"/>
                    </a:lnTo>
                    <a:lnTo>
                      <a:pt x="377" y="342"/>
                    </a:lnTo>
                    <a:lnTo>
                      <a:pt x="370" y="330"/>
                    </a:lnTo>
                    <a:lnTo>
                      <a:pt x="373" y="315"/>
                    </a:lnTo>
                    <a:lnTo>
                      <a:pt x="357" y="315"/>
                    </a:lnTo>
                    <a:lnTo>
                      <a:pt x="347" y="311"/>
                    </a:lnTo>
                    <a:lnTo>
                      <a:pt x="343" y="302"/>
                    </a:lnTo>
                    <a:lnTo>
                      <a:pt x="350" y="285"/>
                    </a:lnTo>
                    <a:lnTo>
                      <a:pt x="338" y="285"/>
                    </a:lnTo>
                    <a:lnTo>
                      <a:pt x="322" y="285"/>
                    </a:lnTo>
                    <a:lnTo>
                      <a:pt x="306" y="285"/>
                    </a:lnTo>
                    <a:lnTo>
                      <a:pt x="290" y="283"/>
                    </a:lnTo>
                    <a:lnTo>
                      <a:pt x="276" y="280"/>
                    </a:lnTo>
                    <a:lnTo>
                      <a:pt x="265" y="275"/>
                    </a:lnTo>
                    <a:lnTo>
                      <a:pt x="260" y="267"/>
                    </a:lnTo>
                    <a:lnTo>
                      <a:pt x="260" y="255"/>
                    </a:lnTo>
                    <a:lnTo>
                      <a:pt x="242" y="255"/>
                    </a:lnTo>
                    <a:lnTo>
                      <a:pt x="226" y="250"/>
                    </a:lnTo>
                    <a:lnTo>
                      <a:pt x="215" y="242"/>
                    </a:lnTo>
                    <a:lnTo>
                      <a:pt x="212" y="230"/>
                    </a:lnTo>
                    <a:lnTo>
                      <a:pt x="203" y="229"/>
                    </a:lnTo>
                    <a:lnTo>
                      <a:pt x="194" y="226"/>
                    </a:lnTo>
                    <a:lnTo>
                      <a:pt x="185" y="223"/>
                    </a:lnTo>
                    <a:lnTo>
                      <a:pt x="176" y="219"/>
                    </a:lnTo>
                    <a:lnTo>
                      <a:pt x="169" y="214"/>
                    </a:lnTo>
                    <a:lnTo>
                      <a:pt x="164" y="209"/>
                    </a:lnTo>
                    <a:lnTo>
                      <a:pt x="160" y="204"/>
                    </a:lnTo>
                    <a:lnTo>
                      <a:pt x="158" y="199"/>
                    </a:lnTo>
                    <a:lnTo>
                      <a:pt x="146" y="201"/>
                    </a:lnTo>
                    <a:lnTo>
                      <a:pt x="135" y="199"/>
                    </a:lnTo>
                    <a:lnTo>
                      <a:pt x="128" y="193"/>
                    </a:lnTo>
                    <a:lnTo>
                      <a:pt x="128" y="179"/>
                    </a:lnTo>
                    <a:lnTo>
                      <a:pt x="110" y="180"/>
                    </a:lnTo>
                    <a:lnTo>
                      <a:pt x="100" y="178"/>
                    </a:lnTo>
                    <a:lnTo>
                      <a:pt x="94" y="170"/>
                    </a:lnTo>
                    <a:lnTo>
                      <a:pt x="100" y="154"/>
                    </a:lnTo>
                    <a:lnTo>
                      <a:pt x="85" y="152"/>
                    </a:lnTo>
                    <a:lnTo>
                      <a:pt x="78" y="145"/>
                    </a:lnTo>
                    <a:lnTo>
                      <a:pt x="78" y="136"/>
                    </a:lnTo>
                    <a:lnTo>
                      <a:pt x="84" y="126"/>
                    </a:lnTo>
                    <a:lnTo>
                      <a:pt x="73" y="119"/>
                    </a:lnTo>
                    <a:lnTo>
                      <a:pt x="66" y="113"/>
                    </a:lnTo>
                    <a:lnTo>
                      <a:pt x="68" y="105"/>
                    </a:lnTo>
                    <a:lnTo>
                      <a:pt x="80" y="97"/>
                    </a:lnTo>
                    <a:lnTo>
                      <a:pt x="73" y="92"/>
                    </a:lnTo>
                    <a:lnTo>
                      <a:pt x="70" y="85"/>
                    </a:lnTo>
                    <a:lnTo>
                      <a:pt x="68" y="79"/>
                    </a:lnTo>
                    <a:lnTo>
                      <a:pt x="68" y="72"/>
                    </a:lnTo>
                    <a:lnTo>
                      <a:pt x="73" y="64"/>
                    </a:lnTo>
                    <a:lnTo>
                      <a:pt x="80" y="55"/>
                    </a:lnTo>
                    <a:lnTo>
                      <a:pt x="93" y="46"/>
                    </a:lnTo>
                    <a:lnTo>
                      <a:pt x="110" y="36"/>
                    </a:lnTo>
                    <a:lnTo>
                      <a:pt x="101" y="31"/>
                    </a:lnTo>
                    <a:lnTo>
                      <a:pt x="98" y="25"/>
                    </a:lnTo>
                    <a:lnTo>
                      <a:pt x="100" y="18"/>
                    </a:lnTo>
                    <a:lnTo>
                      <a:pt x="105" y="10"/>
                    </a:lnTo>
                    <a:lnTo>
                      <a:pt x="96" y="5"/>
                    </a:lnTo>
                    <a:lnTo>
                      <a:pt x="87" y="2"/>
                    </a:lnTo>
                    <a:lnTo>
                      <a:pt x="78" y="0"/>
                    </a:lnTo>
                    <a:lnTo>
                      <a:pt x="70" y="0"/>
                    </a:lnTo>
                    <a:lnTo>
                      <a:pt x="61" y="0"/>
                    </a:lnTo>
                    <a:lnTo>
                      <a:pt x="52" y="1"/>
                    </a:lnTo>
                    <a:lnTo>
                      <a:pt x="45" y="3"/>
                    </a:lnTo>
                    <a:lnTo>
                      <a:pt x="39" y="5"/>
                    </a:lnTo>
                    <a:lnTo>
                      <a:pt x="52" y="9"/>
                    </a:lnTo>
                    <a:lnTo>
                      <a:pt x="57" y="13"/>
                    </a:lnTo>
                    <a:lnTo>
                      <a:pt x="57" y="18"/>
                    </a:lnTo>
                    <a:lnTo>
                      <a:pt x="52" y="22"/>
                    </a:lnTo>
                    <a:lnTo>
                      <a:pt x="43" y="26"/>
                    </a:lnTo>
                    <a:lnTo>
                      <a:pt x="30" y="30"/>
                    </a:lnTo>
                    <a:lnTo>
                      <a:pt x="18" y="33"/>
                    </a:lnTo>
                    <a:lnTo>
                      <a:pt x="7" y="37"/>
                    </a:lnTo>
                    <a:lnTo>
                      <a:pt x="14" y="39"/>
                    </a:lnTo>
                    <a:lnTo>
                      <a:pt x="25" y="41"/>
                    </a:lnTo>
                    <a:lnTo>
                      <a:pt x="38" y="42"/>
                    </a:lnTo>
                    <a:lnTo>
                      <a:pt x="48" y="42"/>
                    </a:lnTo>
                    <a:lnTo>
                      <a:pt x="45" y="47"/>
                    </a:lnTo>
                    <a:lnTo>
                      <a:pt x="38" y="52"/>
                    </a:lnTo>
                    <a:lnTo>
                      <a:pt x="27" y="57"/>
                    </a:lnTo>
                    <a:lnTo>
                      <a:pt x="14" y="62"/>
                    </a:lnTo>
                    <a:lnTo>
                      <a:pt x="20" y="62"/>
                    </a:lnTo>
                    <a:lnTo>
                      <a:pt x="29" y="63"/>
                    </a:lnTo>
                    <a:lnTo>
                      <a:pt x="36" y="64"/>
                    </a:lnTo>
                    <a:lnTo>
                      <a:pt x="43" y="66"/>
                    </a:lnTo>
                    <a:lnTo>
                      <a:pt x="45" y="69"/>
                    </a:lnTo>
                    <a:lnTo>
                      <a:pt x="45" y="73"/>
                    </a:lnTo>
                    <a:lnTo>
                      <a:pt x="43" y="77"/>
                    </a:lnTo>
                    <a:lnTo>
                      <a:pt x="38" y="80"/>
                    </a:lnTo>
                    <a:lnTo>
                      <a:pt x="29" y="82"/>
                    </a:lnTo>
                    <a:lnTo>
                      <a:pt x="18" y="85"/>
                    </a:lnTo>
                    <a:lnTo>
                      <a:pt x="9" y="91"/>
                    </a:lnTo>
                    <a:lnTo>
                      <a:pt x="0" y="98"/>
                    </a:lnTo>
                    <a:lnTo>
                      <a:pt x="6" y="96"/>
                    </a:lnTo>
                    <a:lnTo>
                      <a:pt x="14" y="95"/>
                    </a:lnTo>
                    <a:lnTo>
                      <a:pt x="23" y="94"/>
                    </a:lnTo>
                    <a:lnTo>
                      <a:pt x="32" y="95"/>
                    </a:lnTo>
                    <a:lnTo>
                      <a:pt x="23" y="103"/>
                    </a:lnTo>
                    <a:lnTo>
                      <a:pt x="18" y="114"/>
                    </a:lnTo>
                    <a:lnTo>
                      <a:pt x="14" y="126"/>
                    </a:lnTo>
                    <a:lnTo>
                      <a:pt x="13" y="139"/>
                    </a:lnTo>
                    <a:lnTo>
                      <a:pt x="16" y="133"/>
                    </a:lnTo>
                    <a:lnTo>
                      <a:pt x="23" y="127"/>
                    </a:lnTo>
                    <a:lnTo>
                      <a:pt x="32" y="121"/>
                    </a:lnTo>
                    <a:lnTo>
                      <a:pt x="41" y="117"/>
                    </a:lnTo>
                    <a:lnTo>
                      <a:pt x="43" y="132"/>
                    </a:lnTo>
                    <a:lnTo>
                      <a:pt x="32" y="143"/>
                    </a:lnTo>
                    <a:lnTo>
                      <a:pt x="22" y="154"/>
                    </a:lnTo>
                    <a:lnTo>
                      <a:pt x="16" y="168"/>
                    </a:lnTo>
                    <a:lnTo>
                      <a:pt x="22" y="165"/>
                    </a:lnTo>
                    <a:lnTo>
                      <a:pt x="34" y="162"/>
                    </a:lnTo>
                    <a:lnTo>
                      <a:pt x="46" y="161"/>
                    </a:lnTo>
                    <a:lnTo>
                      <a:pt x="57" y="161"/>
                    </a:lnTo>
                    <a:lnTo>
                      <a:pt x="54" y="171"/>
                    </a:lnTo>
                    <a:lnTo>
                      <a:pt x="54" y="181"/>
                    </a:lnTo>
                    <a:lnTo>
                      <a:pt x="57" y="192"/>
                    </a:lnTo>
                    <a:lnTo>
                      <a:pt x="64" y="201"/>
                    </a:lnTo>
                    <a:lnTo>
                      <a:pt x="66" y="195"/>
                    </a:lnTo>
                    <a:lnTo>
                      <a:pt x="73" y="190"/>
                    </a:lnTo>
                    <a:lnTo>
                      <a:pt x="82" y="187"/>
                    </a:lnTo>
                    <a:lnTo>
                      <a:pt x="93" y="187"/>
                    </a:lnTo>
                    <a:lnTo>
                      <a:pt x="96" y="192"/>
                    </a:lnTo>
                    <a:lnTo>
                      <a:pt x="98" y="199"/>
                    </a:lnTo>
                    <a:lnTo>
                      <a:pt x="100" y="207"/>
                    </a:lnTo>
                    <a:lnTo>
                      <a:pt x="100" y="215"/>
                    </a:lnTo>
                    <a:lnTo>
                      <a:pt x="105" y="214"/>
                    </a:lnTo>
                    <a:lnTo>
                      <a:pt x="109" y="214"/>
                    </a:lnTo>
                    <a:lnTo>
                      <a:pt x="112" y="212"/>
                    </a:lnTo>
                    <a:lnTo>
                      <a:pt x="116" y="209"/>
                    </a:lnTo>
                    <a:lnTo>
                      <a:pt x="117" y="215"/>
                    </a:lnTo>
                    <a:lnTo>
                      <a:pt x="114" y="221"/>
                    </a:lnTo>
                    <a:lnTo>
                      <a:pt x="107" y="227"/>
                    </a:lnTo>
                    <a:lnTo>
                      <a:pt x="96" y="231"/>
                    </a:lnTo>
                    <a:lnTo>
                      <a:pt x="112" y="233"/>
                    </a:lnTo>
                    <a:lnTo>
                      <a:pt x="126" y="232"/>
                    </a:lnTo>
                    <a:lnTo>
                      <a:pt x="135" y="229"/>
                    </a:lnTo>
                    <a:lnTo>
                      <a:pt x="139" y="224"/>
                    </a:lnTo>
                    <a:lnTo>
                      <a:pt x="142" y="229"/>
                    </a:lnTo>
                    <a:lnTo>
                      <a:pt x="146" y="234"/>
                    </a:lnTo>
                    <a:lnTo>
                      <a:pt x="146" y="241"/>
                    </a:lnTo>
                    <a:lnTo>
                      <a:pt x="146" y="246"/>
                    </a:lnTo>
                    <a:lnTo>
                      <a:pt x="157" y="245"/>
                    </a:lnTo>
                    <a:lnTo>
                      <a:pt x="162" y="242"/>
                    </a:lnTo>
                    <a:lnTo>
                      <a:pt x="167" y="237"/>
                    </a:lnTo>
                    <a:lnTo>
                      <a:pt x="173" y="236"/>
                    </a:lnTo>
                    <a:lnTo>
                      <a:pt x="181" y="242"/>
                    </a:lnTo>
                    <a:lnTo>
                      <a:pt x="181" y="253"/>
                    </a:lnTo>
                    <a:lnTo>
                      <a:pt x="181" y="265"/>
                    </a:lnTo>
                    <a:lnTo>
                      <a:pt x="188" y="273"/>
                    </a:lnTo>
                    <a:lnTo>
                      <a:pt x="190" y="261"/>
                    </a:lnTo>
                    <a:lnTo>
                      <a:pt x="199" y="257"/>
                    </a:lnTo>
                    <a:lnTo>
                      <a:pt x="208" y="261"/>
                    </a:lnTo>
                    <a:lnTo>
                      <a:pt x="215" y="271"/>
                    </a:lnTo>
                    <a:lnTo>
                      <a:pt x="229" y="271"/>
                    </a:lnTo>
                    <a:lnTo>
                      <a:pt x="235" y="279"/>
                    </a:lnTo>
                    <a:lnTo>
                      <a:pt x="233" y="290"/>
                    </a:lnTo>
                    <a:lnTo>
                      <a:pt x="231" y="295"/>
                    </a:lnTo>
                    <a:lnTo>
                      <a:pt x="249" y="293"/>
                    </a:lnTo>
                    <a:lnTo>
                      <a:pt x="260" y="298"/>
                    </a:lnTo>
                    <a:lnTo>
                      <a:pt x="260" y="306"/>
                    </a:lnTo>
                    <a:lnTo>
                      <a:pt x="249" y="316"/>
                    </a:lnTo>
                    <a:lnTo>
                      <a:pt x="252" y="316"/>
                    </a:lnTo>
                    <a:lnTo>
                      <a:pt x="260" y="316"/>
                    </a:lnTo>
                    <a:lnTo>
                      <a:pt x="270" y="316"/>
                    </a:lnTo>
                    <a:lnTo>
                      <a:pt x="283" y="316"/>
                    </a:lnTo>
                    <a:lnTo>
                      <a:pt x="295" y="317"/>
                    </a:lnTo>
                    <a:lnTo>
                      <a:pt x="302" y="319"/>
                    </a:lnTo>
                    <a:lnTo>
                      <a:pt x="307" y="323"/>
                    </a:lnTo>
                    <a:lnTo>
                      <a:pt x="304" y="328"/>
                    </a:lnTo>
                    <a:lnTo>
                      <a:pt x="311" y="328"/>
                    </a:lnTo>
                    <a:lnTo>
                      <a:pt x="318" y="327"/>
                    </a:lnTo>
                    <a:lnTo>
                      <a:pt x="322" y="324"/>
                    </a:lnTo>
                    <a:lnTo>
                      <a:pt x="325" y="320"/>
                    </a:lnTo>
                    <a:lnTo>
                      <a:pt x="327" y="326"/>
                    </a:lnTo>
                    <a:lnTo>
                      <a:pt x="325" y="331"/>
                    </a:lnTo>
                    <a:lnTo>
                      <a:pt x="318" y="337"/>
                    </a:lnTo>
                    <a:lnTo>
                      <a:pt x="307" y="343"/>
                    </a:lnTo>
                    <a:lnTo>
                      <a:pt x="320" y="342"/>
                    </a:lnTo>
                    <a:lnTo>
                      <a:pt x="331" y="342"/>
                    </a:lnTo>
                    <a:lnTo>
                      <a:pt x="339" y="344"/>
                    </a:lnTo>
                    <a:lnTo>
                      <a:pt x="348" y="347"/>
                    </a:lnTo>
                    <a:lnTo>
                      <a:pt x="354" y="351"/>
                    </a:lnTo>
                    <a:lnTo>
                      <a:pt x="359" y="356"/>
                    </a:lnTo>
                    <a:lnTo>
                      <a:pt x="361" y="362"/>
                    </a:lnTo>
                    <a:lnTo>
                      <a:pt x="361" y="368"/>
                    </a:lnTo>
                    <a:lnTo>
                      <a:pt x="373" y="365"/>
                    </a:lnTo>
                    <a:lnTo>
                      <a:pt x="377" y="369"/>
                    </a:lnTo>
                    <a:lnTo>
                      <a:pt x="373" y="376"/>
                    </a:lnTo>
                    <a:lnTo>
                      <a:pt x="363" y="384"/>
                    </a:lnTo>
                    <a:lnTo>
                      <a:pt x="379" y="381"/>
                    </a:lnTo>
                    <a:lnTo>
                      <a:pt x="396" y="380"/>
                    </a:lnTo>
                    <a:lnTo>
                      <a:pt x="414" y="381"/>
                    </a:lnTo>
                    <a:lnTo>
                      <a:pt x="432" y="383"/>
                    </a:lnTo>
                    <a:lnTo>
                      <a:pt x="446" y="386"/>
                    </a:lnTo>
                    <a:lnTo>
                      <a:pt x="458" y="389"/>
                    </a:lnTo>
                    <a:lnTo>
                      <a:pt x="466" y="391"/>
                    </a:lnTo>
                    <a:lnTo>
                      <a:pt x="469" y="392"/>
                    </a:lnTo>
                    <a:lnTo>
                      <a:pt x="473" y="388"/>
                    </a:lnTo>
                    <a:lnTo>
                      <a:pt x="480" y="386"/>
                    </a:lnTo>
                    <a:lnTo>
                      <a:pt x="489" y="388"/>
                    </a:lnTo>
                    <a:lnTo>
                      <a:pt x="499" y="390"/>
                    </a:lnTo>
                    <a:lnTo>
                      <a:pt x="508" y="394"/>
                    </a:lnTo>
                    <a:lnTo>
                      <a:pt x="515" y="397"/>
                    </a:lnTo>
                    <a:lnTo>
                      <a:pt x="521" y="399"/>
                    </a:lnTo>
                    <a:lnTo>
                      <a:pt x="522" y="400"/>
                    </a:lnTo>
                    <a:lnTo>
                      <a:pt x="537" y="389"/>
                    </a:lnTo>
                    <a:lnTo>
                      <a:pt x="547" y="381"/>
                    </a:lnTo>
                    <a:lnTo>
                      <a:pt x="556" y="379"/>
                    </a:lnTo>
                    <a:lnTo>
                      <a:pt x="561" y="379"/>
                    </a:lnTo>
                    <a:lnTo>
                      <a:pt x="565" y="383"/>
                    </a:lnTo>
                    <a:lnTo>
                      <a:pt x="563" y="388"/>
                    </a:lnTo>
                    <a:lnTo>
                      <a:pt x="561" y="393"/>
                    </a:lnTo>
                    <a:lnTo>
                      <a:pt x="554" y="397"/>
                    </a:lnTo>
                    <a:lnTo>
                      <a:pt x="560" y="396"/>
                    </a:lnTo>
                    <a:lnTo>
                      <a:pt x="576" y="393"/>
                    </a:lnTo>
                    <a:lnTo>
                      <a:pt x="592" y="392"/>
                    </a:lnTo>
                    <a:lnTo>
                      <a:pt x="606" y="394"/>
                    </a:lnTo>
                    <a:lnTo>
                      <a:pt x="629" y="416"/>
                    </a:lnTo>
                    <a:lnTo>
                      <a:pt x="629" y="425"/>
                    </a:lnTo>
                    <a:lnTo>
                      <a:pt x="636" y="422"/>
                    </a:lnTo>
                    <a:lnTo>
                      <a:pt x="654" y="418"/>
                    </a:lnTo>
                    <a:lnTo>
                      <a:pt x="670" y="415"/>
                    </a:lnTo>
                    <a:lnTo>
                      <a:pt x="677" y="420"/>
                    </a:lnTo>
                    <a:lnTo>
                      <a:pt x="679" y="419"/>
                    </a:lnTo>
                    <a:lnTo>
                      <a:pt x="686" y="417"/>
                    </a:lnTo>
                    <a:lnTo>
                      <a:pt x="693" y="414"/>
                    </a:lnTo>
                    <a:lnTo>
                      <a:pt x="703" y="411"/>
                    </a:lnTo>
                    <a:lnTo>
                      <a:pt x="714" y="409"/>
                    </a:lnTo>
                    <a:lnTo>
                      <a:pt x="723" y="407"/>
                    </a:lnTo>
                    <a:lnTo>
                      <a:pt x="730" y="408"/>
                    </a:lnTo>
                    <a:lnTo>
                      <a:pt x="735" y="410"/>
                    </a:lnTo>
                    <a:lnTo>
                      <a:pt x="739" y="409"/>
                    </a:lnTo>
                    <a:lnTo>
                      <a:pt x="746" y="407"/>
                    </a:lnTo>
                    <a:lnTo>
                      <a:pt x="755" y="404"/>
                    </a:lnTo>
                    <a:lnTo>
                      <a:pt x="762" y="400"/>
                    </a:lnTo>
                    <a:lnTo>
                      <a:pt x="766" y="401"/>
                    </a:lnTo>
                    <a:lnTo>
                      <a:pt x="771" y="405"/>
                    </a:lnTo>
                    <a:lnTo>
                      <a:pt x="778" y="410"/>
                    </a:lnTo>
                    <a:lnTo>
                      <a:pt x="783" y="414"/>
                    </a:lnTo>
                    <a:lnTo>
                      <a:pt x="791" y="407"/>
                    </a:lnTo>
                    <a:lnTo>
                      <a:pt x="799" y="403"/>
                    </a:lnTo>
                    <a:lnTo>
                      <a:pt x="810" y="402"/>
                    </a:lnTo>
                    <a:lnTo>
                      <a:pt x="824" y="402"/>
                    </a:lnTo>
                    <a:lnTo>
                      <a:pt x="826" y="405"/>
                    </a:lnTo>
                    <a:lnTo>
                      <a:pt x="830" y="410"/>
                    </a:lnTo>
                    <a:lnTo>
                      <a:pt x="835" y="414"/>
                    </a:lnTo>
                    <a:lnTo>
                      <a:pt x="837" y="416"/>
                    </a:lnTo>
                    <a:lnTo>
                      <a:pt x="838" y="409"/>
                    </a:lnTo>
                    <a:lnTo>
                      <a:pt x="846" y="405"/>
                    </a:lnTo>
                    <a:lnTo>
                      <a:pt x="854" y="403"/>
                    </a:lnTo>
                    <a:lnTo>
                      <a:pt x="865" y="402"/>
                    </a:lnTo>
                    <a:lnTo>
                      <a:pt x="876" y="404"/>
                    </a:lnTo>
                    <a:lnTo>
                      <a:pt x="883" y="408"/>
                    </a:lnTo>
                    <a:lnTo>
                      <a:pt x="886" y="415"/>
                    </a:lnTo>
                    <a:lnTo>
                      <a:pt x="885" y="423"/>
                    </a:lnTo>
                    <a:lnTo>
                      <a:pt x="890" y="420"/>
                    </a:lnTo>
                    <a:lnTo>
                      <a:pt x="895" y="417"/>
                    </a:lnTo>
                    <a:lnTo>
                      <a:pt x="901" y="414"/>
                    </a:lnTo>
                    <a:lnTo>
                      <a:pt x="906" y="412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9" name="Freeform 39"/>
              <p:cNvSpPr>
                <a:spLocks/>
              </p:cNvSpPr>
              <p:nvPr/>
            </p:nvSpPr>
            <p:spPr bwMode="auto">
              <a:xfrm>
                <a:off x="1522" y="2449"/>
                <a:ext cx="201" cy="471"/>
              </a:xfrm>
              <a:custGeom>
                <a:avLst/>
                <a:gdLst>
                  <a:gd name="T0" fmla="*/ 243 w 401"/>
                  <a:gd name="T1" fmla="*/ 471 h 471"/>
                  <a:gd name="T2" fmla="*/ 259 w 401"/>
                  <a:gd name="T3" fmla="*/ 441 h 471"/>
                  <a:gd name="T4" fmla="*/ 313 w 401"/>
                  <a:gd name="T5" fmla="*/ 432 h 471"/>
                  <a:gd name="T6" fmla="*/ 336 w 401"/>
                  <a:gd name="T7" fmla="*/ 415 h 471"/>
                  <a:gd name="T8" fmla="*/ 359 w 401"/>
                  <a:gd name="T9" fmla="*/ 404 h 471"/>
                  <a:gd name="T10" fmla="*/ 339 w 401"/>
                  <a:gd name="T11" fmla="*/ 389 h 471"/>
                  <a:gd name="T12" fmla="*/ 394 w 401"/>
                  <a:gd name="T13" fmla="*/ 364 h 471"/>
                  <a:gd name="T14" fmla="*/ 352 w 401"/>
                  <a:gd name="T15" fmla="*/ 361 h 471"/>
                  <a:gd name="T16" fmla="*/ 373 w 401"/>
                  <a:gd name="T17" fmla="*/ 351 h 471"/>
                  <a:gd name="T18" fmla="*/ 371 w 401"/>
                  <a:gd name="T19" fmla="*/ 336 h 471"/>
                  <a:gd name="T20" fmla="*/ 392 w 401"/>
                  <a:gd name="T21" fmla="*/ 341 h 471"/>
                  <a:gd name="T22" fmla="*/ 385 w 401"/>
                  <a:gd name="T23" fmla="*/ 314 h 471"/>
                  <a:gd name="T24" fmla="*/ 387 w 401"/>
                  <a:gd name="T25" fmla="*/ 294 h 471"/>
                  <a:gd name="T26" fmla="*/ 401 w 401"/>
                  <a:gd name="T27" fmla="*/ 261 h 471"/>
                  <a:gd name="T28" fmla="*/ 375 w 401"/>
                  <a:gd name="T29" fmla="*/ 234 h 471"/>
                  <a:gd name="T30" fmla="*/ 352 w 401"/>
                  <a:gd name="T31" fmla="*/ 207 h 471"/>
                  <a:gd name="T32" fmla="*/ 357 w 401"/>
                  <a:gd name="T33" fmla="*/ 198 h 471"/>
                  <a:gd name="T34" fmla="*/ 345 w 401"/>
                  <a:gd name="T35" fmla="*/ 180 h 471"/>
                  <a:gd name="T36" fmla="*/ 316 w 401"/>
                  <a:gd name="T37" fmla="*/ 169 h 471"/>
                  <a:gd name="T38" fmla="*/ 284 w 401"/>
                  <a:gd name="T39" fmla="*/ 142 h 471"/>
                  <a:gd name="T40" fmla="*/ 302 w 401"/>
                  <a:gd name="T41" fmla="*/ 134 h 471"/>
                  <a:gd name="T42" fmla="*/ 286 w 401"/>
                  <a:gd name="T43" fmla="*/ 121 h 471"/>
                  <a:gd name="T44" fmla="*/ 254 w 401"/>
                  <a:gd name="T45" fmla="*/ 107 h 471"/>
                  <a:gd name="T46" fmla="*/ 272 w 401"/>
                  <a:gd name="T47" fmla="*/ 99 h 471"/>
                  <a:gd name="T48" fmla="*/ 250 w 401"/>
                  <a:gd name="T49" fmla="*/ 88 h 471"/>
                  <a:gd name="T50" fmla="*/ 226 w 401"/>
                  <a:gd name="T51" fmla="*/ 86 h 471"/>
                  <a:gd name="T52" fmla="*/ 185 w 401"/>
                  <a:gd name="T53" fmla="*/ 86 h 471"/>
                  <a:gd name="T54" fmla="*/ 210 w 401"/>
                  <a:gd name="T55" fmla="*/ 70 h 471"/>
                  <a:gd name="T56" fmla="*/ 194 w 401"/>
                  <a:gd name="T57" fmla="*/ 52 h 471"/>
                  <a:gd name="T58" fmla="*/ 156 w 401"/>
                  <a:gd name="T59" fmla="*/ 42 h 471"/>
                  <a:gd name="T60" fmla="*/ 181 w 401"/>
                  <a:gd name="T61" fmla="*/ 32 h 471"/>
                  <a:gd name="T62" fmla="*/ 144 w 401"/>
                  <a:gd name="T63" fmla="*/ 21 h 471"/>
                  <a:gd name="T64" fmla="*/ 117 w 401"/>
                  <a:gd name="T65" fmla="*/ 13 h 471"/>
                  <a:gd name="T66" fmla="*/ 76 w 401"/>
                  <a:gd name="T67" fmla="*/ 23 h 471"/>
                  <a:gd name="T68" fmla="*/ 85 w 401"/>
                  <a:gd name="T69" fmla="*/ 6 h 471"/>
                  <a:gd name="T70" fmla="*/ 46 w 401"/>
                  <a:gd name="T71" fmla="*/ 12 h 471"/>
                  <a:gd name="T72" fmla="*/ 9 w 401"/>
                  <a:gd name="T73" fmla="*/ 27 h 471"/>
                  <a:gd name="T74" fmla="*/ 57 w 401"/>
                  <a:gd name="T75" fmla="*/ 38 h 471"/>
                  <a:gd name="T76" fmla="*/ 94 w 401"/>
                  <a:gd name="T77" fmla="*/ 48 h 471"/>
                  <a:gd name="T78" fmla="*/ 115 w 401"/>
                  <a:gd name="T79" fmla="*/ 49 h 471"/>
                  <a:gd name="T80" fmla="*/ 163 w 401"/>
                  <a:gd name="T81" fmla="*/ 72 h 471"/>
                  <a:gd name="T82" fmla="*/ 162 w 401"/>
                  <a:gd name="T83" fmla="*/ 93 h 471"/>
                  <a:gd name="T84" fmla="*/ 213 w 401"/>
                  <a:gd name="T85" fmla="*/ 113 h 471"/>
                  <a:gd name="T86" fmla="*/ 254 w 401"/>
                  <a:gd name="T87" fmla="*/ 137 h 471"/>
                  <a:gd name="T88" fmla="*/ 270 w 401"/>
                  <a:gd name="T89" fmla="*/ 173 h 471"/>
                  <a:gd name="T90" fmla="*/ 305 w 401"/>
                  <a:gd name="T91" fmla="*/ 213 h 471"/>
                  <a:gd name="T92" fmla="*/ 339 w 401"/>
                  <a:gd name="T93" fmla="*/ 234 h 471"/>
                  <a:gd name="T94" fmla="*/ 348 w 401"/>
                  <a:gd name="T95" fmla="*/ 291 h 471"/>
                  <a:gd name="T96" fmla="*/ 325 w 401"/>
                  <a:gd name="T97" fmla="*/ 326 h 471"/>
                  <a:gd name="T98" fmla="*/ 305 w 401"/>
                  <a:gd name="T99" fmla="*/ 371 h 471"/>
                  <a:gd name="T100" fmla="*/ 252 w 401"/>
                  <a:gd name="T101" fmla="*/ 408 h 471"/>
                  <a:gd name="T102" fmla="*/ 213 w 401"/>
                  <a:gd name="T103" fmla="*/ 421 h 471"/>
                  <a:gd name="T104" fmla="*/ 213 w 401"/>
                  <a:gd name="T105" fmla="*/ 439 h 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01" h="471">
                    <a:moveTo>
                      <a:pt x="217" y="460"/>
                    </a:moveTo>
                    <a:lnTo>
                      <a:pt x="224" y="462"/>
                    </a:lnTo>
                    <a:lnTo>
                      <a:pt x="231" y="464"/>
                    </a:lnTo>
                    <a:lnTo>
                      <a:pt x="236" y="467"/>
                    </a:lnTo>
                    <a:lnTo>
                      <a:pt x="243" y="471"/>
                    </a:lnTo>
                    <a:lnTo>
                      <a:pt x="243" y="467"/>
                    </a:lnTo>
                    <a:lnTo>
                      <a:pt x="247" y="459"/>
                    </a:lnTo>
                    <a:lnTo>
                      <a:pt x="249" y="449"/>
                    </a:lnTo>
                    <a:lnTo>
                      <a:pt x="249" y="441"/>
                    </a:lnTo>
                    <a:lnTo>
                      <a:pt x="259" y="441"/>
                    </a:lnTo>
                    <a:lnTo>
                      <a:pt x="273" y="440"/>
                    </a:lnTo>
                    <a:lnTo>
                      <a:pt x="286" y="439"/>
                    </a:lnTo>
                    <a:lnTo>
                      <a:pt x="297" y="440"/>
                    </a:lnTo>
                    <a:lnTo>
                      <a:pt x="305" y="454"/>
                    </a:lnTo>
                    <a:lnTo>
                      <a:pt x="313" y="432"/>
                    </a:lnTo>
                    <a:lnTo>
                      <a:pt x="323" y="428"/>
                    </a:lnTo>
                    <a:lnTo>
                      <a:pt x="341" y="431"/>
                    </a:lnTo>
                    <a:lnTo>
                      <a:pt x="341" y="428"/>
                    </a:lnTo>
                    <a:lnTo>
                      <a:pt x="339" y="422"/>
                    </a:lnTo>
                    <a:lnTo>
                      <a:pt x="336" y="415"/>
                    </a:lnTo>
                    <a:lnTo>
                      <a:pt x="329" y="410"/>
                    </a:lnTo>
                    <a:lnTo>
                      <a:pt x="341" y="401"/>
                    </a:lnTo>
                    <a:lnTo>
                      <a:pt x="346" y="401"/>
                    </a:lnTo>
                    <a:lnTo>
                      <a:pt x="352" y="402"/>
                    </a:lnTo>
                    <a:lnTo>
                      <a:pt x="359" y="404"/>
                    </a:lnTo>
                    <a:lnTo>
                      <a:pt x="366" y="406"/>
                    </a:lnTo>
                    <a:lnTo>
                      <a:pt x="364" y="402"/>
                    </a:lnTo>
                    <a:lnTo>
                      <a:pt x="359" y="398"/>
                    </a:lnTo>
                    <a:lnTo>
                      <a:pt x="350" y="393"/>
                    </a:lnTo>
                    <a:lnTo>
                      <a:pt x="339" y="389"/>
                    </a:lnTo>
                    <a:lnTo>
                      <a:pt x="345" y="382"/>
                    </a:lnTo>
                    <a:lnTo>
                      <a:pt x="364" y="381"/>
                    </a:lnTo>
                    <a:lnTo>
                      <a:pt x="378" y="377"/>
                    </a:lnTo>
                    <a:lnTo>
                      <a:pt x="387" y="371"/>
                    </a:lnTo>
                    <a:lnTo>
                      <a:pt x="394" y="364"/>
                    </a:lnTo>
                    <a:lnTo>
                      <a:pt x="384" y="367"/>
                    </a:lnTo>
                    <a:lnTo>
                      <a:pt x="369" y="369"/>
                    </a:lnTo>
                    <a:lnTo>
                      <a:pt x="357" y="369"/>
                    </a:lnTo>
                    <a:lnTo>
                      <a:pt x="345" y="368"/>
                    </a:lnTo>
                    <a:lnTo>
                      <a:pt x="352" y="361"/>
                    </a:lnTo>
                    <a:lnTo>
                      <a:pt x="359" y="358"/>
                    </a:lnTo>
                    <a:lnTo>
                      <a:pt x="368" y="358"/>
                    </a:lnTo>
                    <a:lnTo>
                      <a:pt x="378" y="360"/>
                    </a:lnTo>
                    <a:lnTo>
                      <a:pt x="376" y="356"/>
                    </a:lnTo>
                    <a:lnTo>
                      <a:pt x="373" y="351"/>
                    </a:lnTo>
                    <a:lnTo>
                      <a:pt x="366" y="347"/>
                    </a:lnTo>
                    <a:lnTo>
                      <a:pt x="357" y="344"/>
                    </a:lnTo>
                    <a:lnTo>
                      <a:pt x="361" y="342"/>
                    </a:lnTo>
                    <a:lnTo>
                      <a:pt x="364" y="339"/>
                    </a:lnTo>
                    <a:lnTo>
                      <a:pt x="371" y="336"/>
                    </a:lnTo>
                    <a:lnTo>
                      <a:pt x="376" y="332"/>
                    </a:lnTo>
                    <a:lnTo>
                      <a:pt x="380" y="334"/>
                    </a:lnTo>
                    <a:lnTo>
                      <a:pt x="384" y="336"/>
                    </a:lnTo>
                    <a:lnTo>
                      <a:pt x="387" y="339"/>
                    </a:lnTo>
                    <a:lnTo>
                      <a:pt x="392" y="341"/>
                    </a:lnTo>
                    <a:lnTo>
                      <a:pt x="392" y="336"/>
                    </a:lnTo>
                    <a:lnTo>
                      <a:pt x="391" y="331"/>
                    </a:lnTo>
                    <a:lnTo>
                      <a:pt x="385" y="326"/>
                    </a:lnTo>
                    <a:lnTo>
                      <a:pt x="378" y="320"/>
                    </a:lnTo>
                    <a:lnTo>
                      <a:pt x="385" y="314"/>
                    </a:lnTo>
                    <a:lnTo>
                      <a:pt x="392" y="306"/>
                    </a:lnTo>
                    <a:lnTo>
                      <a:pt x="396" y="297"/>
                    </a:lnTo>
                    <a:lnTo>
                      <a:pt x="396" y="288"/>
                    </a:lnTo>
                    <a:lnTo>
                      <a:pt x="392" y="292"/>
                    </a:lnTo>
                    <a:lnTo>
                      <a:pt x="387" y="294"/>
                    </a:lnTo>
                    <a:lnTo>
                      <a:pt x="382" y="295"/>
                    </a:lnTo>
                    <a:lnTo>
                      <a:pt x="376" y="296"/>
                    </a:lnTo>
                    <a:lnTo>
                      <a:pt x="382" y="285"/>
                    </a:lnTo>
                    <a:lnTo>
                      <a:pt x="392" y="273"/>
                    </a:lnTo>
                    <a:lnTo>
                      <a:pt x="401" y="261"/>
                    </a:lnTo>
                    <a:lnTo>
                      <a:pt x="401" y="249"/>
                    </a:lnTo>
                    <a:lnTo>
                      <a:pt x="389" y="252"/>
                    </a:lnTo>
                    <a:lnTo>
                      <a:pt x="380" y="249"/>
                    </a:lnTo>
                    <a:lnTo>
                      <a:pt x="376" y="241"/>
                    </a:lnTo>
                    <a:lnTo>
                      <a:pt x="375" y="234"/>
                    </a:lnTo>
                    <a:lnTo>
                      <a:pt x="371" y="228"/>
                    </a:lnTo>
                    <a:lnTo>
                      <a:pt x="366" y="221"/>
                    </a:lnTo>
                    <a:lnTo>
                      <a:pt x="355" y="213"/>
                    </a:lnTo>
                    <a:lnTo>
                      <a:pt x="346" y="207"/>
                    </a:lnTo>
                    <a:lnTo>
                      <a:pt x="352" y="207"/>
                    </a:lnTo>
                    <a:lnTo>
                      <a:pt x="359" y="208"/>
                    </a:lnTo>
                    <a:lnTo>
                      <a:pt x="364" y="209"/>
                    </a:lnTo>
                    <a:lnTo>
                      <a:pt x="369" y="210"/>
                    </a:lnTo>
                    <a:lnTo>
                      <a:pt x="366" y="206"/>
                    </a:lnTo>
                    <a:lnTo>
                      <a:pt x="357" y="198"/>
                    </a:lnTo>
                    <a:lnTo>
                      <a:pt x="346" y="190"/>
                    </a:lnTo>
                    <a:lnTo>
                      <a:pt x="339" y="184"/>
                    </a:lnTo>
                    <a:lnTo>
                      <a:pt x="339" y="183"/>
                    </a:lnTo>
                    <a:lnTo>
                      <a:pt x="341" y="181"/>
                    </a:lnTo>
                    <a:lnTo>
                      <a:pt x="345" y="180"/>
                    </a:lnTo>
                    <a:lnTo>
                      <a:pt x="353" y="179"/>
                    </a:lnTo>
                    <a:lnTo>
                      <a:pt x="346" y="174"/>
                    </a:lnTo>
                    <a:lnTo>
                      <a:pt x="337" y="171"/>
                    </a:lnTo>
                    <a:lnTo>
                      <a:pt x="329" y="170"/>
                    </a:lnTo>
                    <a:lnTo>
                      <a:pt x="316" y="169"/>
                    </a:lnTo>
                    <a:lnTo>
                      <a:pt x="304" y="165"/>
                    </a:lnTo>
                    <a:lnTo>
                      <a:pt x="291" y="159"/>
                    </a:lnTo>
                    <a:lnTo>
                      <a:pt x="282" y="151"/>
                    </a:lnTo>
                    <a:lnTo>
                      <a:pt x="281" y="144"/>
                    </a:lnTo>
                    <a:lnTo>
                      <a:pt x="284" y="142"/>
                    </a:lnTo>
                    <a:lnTo>
                      <a:pt x="293" y="140"/>
                    </a:lnTo>
                    <a:lnTo>
                      <a:pt x="302" y="142"/>
                    </a:lnTo>
                    <a:lnTo>
                      <a:pt x="313" y="144"/>
                    </a:lnTo>
                    <a:lnTo>
                      <a:pt x="309" y="137"/>
                    </a:lnTo>
                    <a:lnTo>
                      <a:pt x="302" y="134"/>
                    </a:lnTo>
                    <a:lnTo>
                      <a:pt x="293" y="132"/>
                    </a:lnTo>
                    <a:lnTo>
                      <a:pt x="281" y="131"/>
                    </a:lnTo>
                    <a:lnTo>
                      <a:pt x="281" y="128"/>
                    </a:lnTo>
                    <a:lnTo>
                      <a:pt x="282" y="125"/>
                    </a:lnTo>
                    <a:lnTo>
                      <a:pt x="286" y="121"/>
                    </a:lnTo>
                    <a:lnTo>
                      <a:pt x="289" y="117"/>
                    </a:lnTo>
                    <a:lnTo>
                      <a:pt x="284" y="114"/>
                    </a:lnTo>
                    <a:lnTo>
                      <a:pt x="275" y="112"/>
                    </a:lnTo>
                    <a:lnTo>
                      <a:pt x="263" y="109"/>
                    </a:lnTo>
                    <a:lnTo>
                      <a:pt x="254" y="107"/>
                    </a:lnTo>
                    <a:lnTo>
                      <a:pt x="258" y="105"/>
                    </a:lnTo>
                    <a:lnTo>
                      <a:pt x="263" y="103"/>
                    </a:lnTo>
                    <a:lnTo>
                      <a:pt x="270" y="102"/>
                    </a:lnTo>
                    <a:lnTo>
                      <a:pt x="277" y="100"/>
                    </a:lnTo>
                    <a:lnTo>
                      <a:pt x="272" y="99"/>
                    </a:lnTo>
                    <a:lnTo>
                      <a:pt x="263" y="98"/>
                    </a:lnTo>
                    <a:lnTo>
                      <a:pt x="250" y="98"/>
                    </a:lnTo>
                    <a:lnTo>
                      <a:pt x="242" y="98"/>
                    </a:lnTo>
                    <a:lnTo>
                      <a:pt x="249" y="94"/>
                    </a:lnTo>
                    <a:lnTo>
                      <a:pt x="250" y="88"/>
                    </a:lnTo>
                    <a:lnTo>
                      <a:pt x="249" y="83"/>
                    </a:lnTo>
                    <a:lnTo>
                      <a:pt x="245" y="79"/>
                    </a:lnTo>
                    <a:lnTo>
                      <a:pt x="240" y="82"/>
                    </a:lnTo>
                    <a:lnTo>
                      <a:pt x="233" y="84"/>
                    </a:lnTo>
                    <a:lnTo>
                      <a:pt x="226" y="86"/>
                    </a:lnTo>
                    <a:lnTo>
                      <a:pt x="218" y="87"/>
                    </a:lnTo>
                    <a:lnTo>
                      <a:pt x="210" y="87"/>
                    </a:lnTo>
                    <a:lnTo>
                      <a:pt x="201" y="87"/>
                    </a:lnTo>
                    <a:lnTo>
                      <a:pt x="194" y="87"/>
                    </a:lnTo>
                    <a:lnTo>
                      <a:pt x="185" y="86"/>
                    </a:lnTo>
                    <a:lnTo>
                      <a:pt x="188" y="83"/>
                    </a:lnTo>
                    <a:lnTo>
                      <a:pt x="195" y="80"/>
                    </a:lnTo>
                    <a:lnTo>
                      <a:pt x="204" y="77"/>
                    </a:lnTo>
                    <a:lnTo>
                      <a:pt x="217" y="75"/>
                    </a:lnTo>
                    <a:lnTo>
                      <a:pt x="210" y="70"/>
                    </a:lnTo>
                    <a:lnTo>
                      <a:pt x="201" y="66"/>
                    </a:lnTo>
                    <a:lnTo>
                      <a:pt x="188" y="65"/>
                    </a:lnTo>
                    <a:lnTo>
                      <a:pt x="174" y="65"/>
                    </a:lnTo>
                    <a:lnTo>
                      <a:pt x="185" y="59"/>
                    </a:lnTo>
                    <a:lnTo>
                      <a:pt x="194" y="52"/>
                    </a:lnTo>
                    <a:lnTo>
                      <a:pt x="199" y="46"/>
                    </a:lnTo>
                    <a:lnTo>
                      <a:pt x="201" y="40"/>
                    </a:lnTo>
                    <a:lnTo>
                      <a:pt x="186" y="43"/>
                    </a:lnTo>
                    <a:lnTo>
                      <a:pt x="170" y="43"/>
                    </a:lnTo>
                    <a:lnTo>
                      <a:pt x="156" y="42"/>
                    </a:lnTo>
                    <a:lnTo>
                      <a:pt x="151" y="40"/>
                    </a:lnTo>
                    <a:lnTo>
                      <a:pt x="155" y="38"/>
                    </a:lnTo>
                    <a:lnTo>
                      <a:pt x="162" y="36"/>
                    </a:lnTo>
                    <a:lnTo>
                      <a:pt x="170" y="33"/>
                    </a:lnTo>
                    <a:lnTo>
                      <a:pt x="181" y="32"/>
                    </a:lnTo>
                    <a:lnTo>
                      <a:pt x="176" y="29"/>
                    </a:lnTo>
                    <a:lnTo>
                      <a:pt x="169" y="26"/>
                    </a:lnTo>
                    <a:lnTo>
                      <a:pt x="162" y="24"/>
                    </a:lnTo>
                    <a:lnTo>
                      <a:pt x="153" y="22"/>
                    </a:lnTo>
                    <a:lnTo>
                      <a:pt x="144" y="21"/>
                    </a:lnTo>
                    <a:lnTo>
                      <a:pt x="137" y="21"/>
                    </a:lnTo>
                    <a:lnTo>
                      <a:pt x="128" y="21"/>
                    </a:lnTo>
                    <a:lnTo>
                      <a:pt x="123" y="21"/>
                    </a:lnTo>
                    <a:lnTo>
                      <a:pt x="123" y="10"/>
                    </a:lnTo>
                    <a:lnTo>
                      <a:pt x="117" y="13"/>
                    </a:lnTo>
                    <a:lnTo>
                      <a:pt x="112" y="16"/>
                    </a:lnTo>
                    <a:lnTo>
                      <a:pt x="103" y="18"/>
                    </a:lnTo>
                    <a:lnTo>
                      <a:pt x="96" y="20"/>
                    </a:lnTo>
                    <a:lnTo>
                      <a:pt x="85" y="22"/>
                    </a:lnTo>
                    <a:lnTo>
                      <a:pt x="76" y="23"/>
                    </a:lnTo>
                    <a:lnTo>
                      <a:pt x="69" y="24"/>
                    </a:lnTo>
                    <a:lnTo>
                      <a:pt x="62" y="24"/>
                    </a:lnTo>
                    <a:lnTo>
                      <a:pt x="73" y="19"/>
                    </a:lnTo>
                    <a:lnTo>
                      <a:pt x="80" y="12"/>
                    </a:lnTo>
                    <a:lnTo>
                      <a:pt x="85" y="6"/>
                    </a:lnTo>
                    <a:lnTo>
                      <a:pt x="87" y="0"/>
                    </a:lnTo>
                    <a:lnTo>
                      <a:pt x="78" y="4"/>
                    </a:lnTo>
                    <a:lnTo>
                      <a:pt x="69" y="7"/>
                    </a:lnTo>
                    <a:lnTo>
                      <a:pt x="57" y="10"/>
                    </a:lnTo>
                    <a:lnTo>
                      <a:pt x="46" y="12"/>
                    </a:lnTo>
                    <a:lnTo>
                      <a:pt x="34" y="14"/>
                    </a:lnTo>
                    <a:lnTo>
                      <a:pt x="21" y="15"/>
                    </a:lnTo>
                    <a:lnTo>
                      <a:pt x="11" y="14"/>
                    </a:lnTo>
                    <a:lnTo>
                      <a:pt x="0" y="13"/>
                    </a:lnTo>
                    <a:lnTo>
                      <a:pt x="9" y="27"/>
                    </a:lnTo>
                    <a:lnTo>
                      <a:pt x="18" y="29"/>
                    </a:lnTo>
                    <a:lnTo>
                      <a:pt x="28" y="32"/>
                    </a:lnTo>
                    <a:lnTo>
                      <a:pt x="36" y="35"/>
                    </a:lnTo>
                    <a:lnTo>
                      <a:pt x="41" y="39"/>
                    </a:lnTo>
                    <a:lnTo>
                      <a:pt x="57" y="38"/>
                    </a:lnTo>
                    <a:lnTo>
                      <a:pt x="73" y="38"/>
                    </a:lnTo>
                    <a:lnTo>
                      <a:pt x="83" y="40"/>
                    </a:lnTo>
                    <a:lnTo>
                      <a:pt x="92" y="43"/>
                    </a:lnTo>
                    <a:lnTo>
                      <a:pt x="94" y="46"/>
                    </a:lnTo>
                    <a:lnTo>
                      <a:pt x="94" y="48"/>
                    </a:lnTo>
                    <a:lnTo>
                      <a:pt x="92" y="51"/>
                    </a:lnTo>
                    <a:lnTo>
                      <a:pt x="89" y="54"/>
                    </a:lnTo>
                    <a:lnTo>
                      <a:pt x="99" y="52"/>
                    </a:lnTo>
                    <a:lnTo>
                      <a:pt x="108" y="50"/>
                    </a:lnTo>
                    <a:lnTo>
                      <a:pt x="115" y="49"/>
                    </a:lnTo>
                    <a:lnTo>
                      <a:pt x="119" y="49"/>
                    </a:lnTo>
                    <a:lnTo>
                      <a:pt x="126" y="53"/>
                    </a:lnTo>
                    <a:lnTo>
                      <a:pt x="142" y="60"/>
                    </a:lnTo>
                    <a:lnTo>
                      <a:pt x="158" y="68"/>
                    </a:lnTo>
                    <a:lnTo>
                      <a:pt x="163" y="72"/>
                    </a:lnTo>
                    <a:lnTo>
                      <a:pt x="162" y="76"/>
                    </a:lnTo>
                    <a:lnTo>
                      <a:pt x="158" y="81"/>
                    </a:lnTo>
                    <a:lnTo>
                      <a:pt x="155" y="87"/>
                    </a:lnTo>
                    <a:lnTo>
                      <a:pt x="151" y="91"/>
                    </a:lnTo>
                    <a:lnTo>
                      <a:pt x="162" y="93"/>
                    </a:lnTo>
                    <a:lnTo>
                      <a:pt x="174" y="96"/>
                    </a:lnTo>
                    <a:lnTo>
                      <a:pt x="185" y="99"/>
                    </a:lnTo>
                    <a:lnTo>
                      <a:pt x="197" y="104"/>
                    </a:lnTo>
                    <a:lnTo>
                      <a:pt x="206" y="108"/>
                    </a:lnTo>
                    <a:lnTo>
                      <a:pt x="213" y="113"/>
                    </a:lnTo>
                    <a:lnTo>
                      <a:pt x="218" y="118"/>
                    </a:lnTo>
                    <a:lnTo>
                      <a:pt x="220" y="123"/>
                    </a:lnTo>
                    <a:lnTo>
                      <a:pt x="233" y="123"/>
                    </a:lnTo>
                    <a:lnTo>
                      <a:pt x="247" y="128"/>
                    </a:lnTo>
                    <a:lnTo>
                      <a:pt x="254" y="137"/>
                    </a:lnTo>
                    <a:lnTo>
                      <a:pt x="254" y="153"/>
                    </a:lnTo>
                    <a:lnTo>
                      <a:pt x="261" y="155"/>
                    </a:lnTo>
                    <a:lnTo>
                      <a:pt x="268" y="160"/>
                    </a:lnTo>
                    <a:lnTo>
                      <a:pt x="270" y="166"/>
                    </a:lnTo>
                    <a:lnTo>
                      <a:pt x="270" y="173"/>
                    </a:lnTo>
                    <a:lnTo>
                      <a:pt x="289" y="177"/>
                    </a:lnTo>
                    <a:lnTo>
                      <a:pt x="304" y="185"/>
                    </a:lnTo>
                    <a:lnTo>
                      <a:pt x="307" y="197"/>
                    </a:lnTo>
                    <a:lnTo>
                      <a:pt x="295" y="212"/>
                    </a:lnTo>
                    <a:lnTo>
                      <a:pt x="305" y="213"/>
                    </a:lnTo>
                    <a:lnTo>
                      <a:pt x="316" y="216"/>
                    </a:lnTo>
                    <a:lnTo>
                      <a:pt x="327" y="220"/>
                    </a:lnTo>
                    <a:lnTo>
                      <a:pt x="334" y="224"/>
                    </a:lnTo>
                    <a:lnTo>
                      <a:pt x="339" y="229"/>
                    </a:lnTo>
                    <a:lnTo>
                      <a:pt x="339" y="234"/>
                    </a:lnTo>
                    <a:lnTo>
                      <a:pt x="336" y="239"/>
                    </a:lnTo>
                    <a:lnTo>
                      <a:pt x="327" y="245"/>
                    </a:lnTo>
                    <a:lnTo>
                      <a:pt x="341" y="260"/>
                    </a:lnTo>
                    <a:lnTo>
                      <a:pt x="348" y="276"/>
                    </a:lnTo>
                    <a:lnTo>
                      <a:pt x="348" y="291"/>
                    </a:lnTo>
                    <a:lnTo>
                      <a:pt x="341" y="302"/>
                    </a:lnTo>
                    <a:lnTo>
                      <a:pt x="330" y="310"/>
                    </a:lnTo>
                    <a:lnTo>
                      <a:pt x="325" y="316"/>
                    </a:lnTo>
                    <a:lnTo>
                      <a:pt x="323" y="321"/>
                    </a:lnTo>
                    <a:lnTo>
                      <a:pt x="325" y="326"/>
                    </a:lnTo>
                    <a:lnTo>
                      <a:pt x="327" y="333"/>
                    </a:lnTo>
                    <a:lnTo>
                      <a:pt x="325" y="341"/>
                    </a:lnTo>
                    <a:lnTo>
                      <a:pt x="318" y="349"/>
                    </a:lnTo>
                    <a:lnTo>
                      <a:pt x="302" y="355"/>
                    </a:lnTo>
                    <a:lnTo>
                      <a:pt x="305" y="371"/>
                    </a:lnTo>
                    <a:lnTo>
                      <a:pt x="302" y="385"/>
                    </a:lnTo>
                    <a:lnTo>
                      <a:pt x="288" y="396"/>
                    </a:lnTo>
                    <a:lnTo>
                      <a:pt x="261" y="399"/>
                    </a:lnTo>
                    <a:lnTo>
                      <a:pt x="258" y="403"/>
                    </a:lnTo>
                    <a:lnTo>
                      <a:pt x="252" y="408"/>
                    </a:lnTo>
                    <a:lnTo>
                      <a:pt x="247" y="412"/>
                    </a:lnTo>
                    <a:lnTo>
                      <a:pt x="240" y="416"/>
                    </a:lnTo>
                    <a:lnTo>
                      <a:pt x="233" y="419"/>
                    </a:lnTo>
                    <a:lnTo>
                      <a:pt x="222" y="421"/>
                    </a:lnTo>
                    <a:lnTo>
                      <a:pt x="213" y="421"/>
                    </a:lnTo>
                    <a:lnTo>
                      <a:pt x="201" y="420"/>
                    </a:lnTo>
                    <a:lnTo>
                      <a:pt x="199" y="424"/>
                    </a:lnTo>
                    <a:lnTo>
                      <a:pt x="201" y="429"/>
                    </a:lnTo>
                    <a:lnTo>
                      <a:pt x="204" y="434"/>
                    </a:lnTo>
                    <a:lnTo>
                      <a:pt x="213" y="439"/>
                    </a:lnTo>
                    <a:lnTo>
                      <a:pt x="217" y="46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0" name="Freeform 40"/>
              <p:cNvSpPr>
                <a:spLocks/>
              </p:cNvSpPr>
              <p:nvPr/>
            </p:nvSpPr>
            <p:spPr bwMode="auto">
              <a:xfrm>
                <a:off x="1154" y="2472"/>
                <a:ext cx="63" cy="17"/>
              </a:xfrm>
              <a:custGeom>
                <a:avLst/>
                <a:gdLst>
                  <a:gd name="T0" fmla="*/ 117 w 126"/>
                  <a:gd name="T1" fmla="*/ 0 h 17"/>
                  <a:gd name="T2" fmla="*/ 119 w 126"/>
                  <a:gd name="T3" fmla="*/ 2 h 17"/>
                  <a:gd name="T4" fmla="*/ 123 w 126"/>
                  <a:gd name="T5" fmla="*/ 5 h 17"/>
                  <a:gd name="T6" fmla="*/ 124 w 126"/>
                  <a:gd name="T7" fmla="*/ 10 h 17"/>
                  <a:gd name="T8" fmla="*/ 126 w 126"/>
                  <a:gd name="T9" fmla="*/ 14 h 17"/>
                  <a:gd name="T10" fmla="*/ 110 w 126"/>
                  <a:gd name="T11" fmla="*/ 15 h 17"/>
                  <a:gd name="T12" fmla="*/ 92 w 126"/>
                  <a:gd name="T13" fmla="*/ 16 h 17"/>
                  <a:gd name="T14" fmla="*/ 75 w 126"/>
                  <a:gd name="T15" fmla="*/ 17 h 17"/>
                  <a:gd name="T16" fmla="*/ 55 w 126"/>
                  <a:gd name="T17" fmla="*/ 17 h 17"/>
                  <a:gd name="T18" fmla="*/ 36 w 126"/>
                  <a:gd name="T19" fmla="*/ 17 h 17"/>
                  <a:gd name="T20" fmla="*/ 20 w 126"/>
                  <a:gd name="T21" fmla="*/ 17 h 17"/>
                  <a:gd name="T22" fmla="*/ 7 w 126"/>
                  <a:gd name="T23" fmla="*/ 17 h 17"/>
                  <a:gd name="T24" fmla="*/ 0 w 126"/>
                  <a:gd name="T25" fmla="*/ 16 h 17"/>
                  <a:gd name="T26" fmla="*/ 7 w 126"/>
                  <a:gd name="T27" fmla="*/ 14 h 17"/>
                  <a:gd name="T28" fmla="*/ 20 w 126"/>
                  <a:gd name="T29" fmla="*/ 13 h 17"/>
                  <a:gd name="T30" fmla="*/ 36 w 126"/>
                  <a:gd name="T31" fmla="*/ 11 h 17"/>
                  <a:gd name="T32" fmla="*/ 53 w 126"/>
                  <a:gd name="T33" fmla="*/ 10 h 17"/>
                  <a:gd name="T34" fmla="*/ 73 w 126"/>
                  <a:gd name="T35" fmla="*/ 8 h 17"/>
                  <a:gd name="T36" fmla="*/ 91 w 126"/>
                  <a:gd name="T37" fmla="*/ 6 h 17"/>
                  <a:gd name="T38" fmla="*/ 105 w 126"/>
                  <a:gd name="T39" fmla="*/ 3 h 17"/>
                  <a:gd name="T40" fmla="*/ 117 w 126"/>
                  <a:gd name="T41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6" h="17">
                    <a:moveTo>
                      <a:pt x="117" y="0"/>
                    </a:moveTo>
                    <a:lnTo>
                      <a:pt x="119" y="2"/>
                    </a:lnTo>
                    <a:lnTo>
                      <a:pt x="123" y="5"/>
                    </a:lnTo>
                    <a:lnTo>
                      <a:pt x="124" y="10"/>
                    </a:lnTo>
                    <a:lnTo>
                      <a:pt x="126" y="14"/>
                    </a:lnTo>
                    <a:lnTo>
                      <a:pt x="110" y="15"/>
                    </a:lnTo>
                    <a:lnTo>
                      <a:pt x="92" y="16"/>
                    </a:lnTo>
                    <a:lnTo>
                      <a:pt x="75" y="17"/>
                    </a:lnTo>
                    <a:lnTo>
                      <a:pt x="55" y="17"/>
                    </a:lnTo>
                    <a:lnTo>
                      <a:pt x="36" y="17"/>
                    </a:lnTo>
                    <a:lnTo>
                      <a:pt x="20" y="17"/>
                    </a:lnTo>
                    <a:lnTo>
                      <a:pt x="7" y="17"/>
                    </a:lnTo>
                    <a:lnTo>
                      <a:pt x="0" y="16"/>
                    </a:lnTo>
                    <a:lnTo>
                      <a:pt x="7" y="14"/>
                    </a:lnTo>
                    <a:lnTo>
                      <a:pt x="20" y="13"/>
                    </a:lnTo>
                    <a:lnTo>
                      <a:pt x="36" y="11"/>
                    </a:lnTo>
                    <a:lnTo>
                      <a:pt x="53" y="10"/>
                    </a:lnTo>
                    <a:lnTo>
                      <a:pt x="73" y="8"/>
                    </a:lnTo>
                    <a:lnTo>
                      <a:pt x="91" y="6"/>
                    </a:lnTo>
                    <a:lnTo>
                      <a:pt x="105" y="3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1" name="Freeform 41"/>
              <p:cNvSpPr>
                <a:spLocks/>
              </p:cNvSpPr>
              <p:nvPr/>
            </p:nvSpPr>
            <p:spPr bwMode="auto">
              <a:xfrm>
                <a:off x="1127" y="2411"/>
                <a:ext cx="82" cy="71"/>
              </a:xfrm>
              <a:custGeom>
                <a:avLst/>
                <a:gdLst>
                  <a:gd name="T0" fmla="*/ 163 w 165"/>
                  <a:gd name="T1" fmla="*/ 52 h 71"/>
                  <a:gd name="T2" fmla="*/ 163 w 165"/>
                  <a:gd name="T3" fmla="*/ 49 h 71"/>
                  <a:gd name="T4" fmla="*/ 163 w 165"/>
                  <a:gd name="T5" fmla="*/ 46 h 71"/>
                  <a:gd name="T6" fmla="*/ 163 w 165"/>
                  <a:gd name="T7" fmla="*/ 44 h 71"/>
                  <a:gd name="T8" fmla="*/ 165 w 165"/>
                  <a:gd name="T9" fmla="*/ 42 h 71"/>
                  <a:gd name="T10" fmla="*/ 158 w 165"/>
                  <a:gd name="T11" fmla="*/ 43 h 71"/>
                  <a:gd name="T12" fmla="*/ 151 w 165"/>
                  <a:gd name="T13" fmla="*/ 41 h 71"/>
                  <a:gd name="T14" fmla="*/ 149 w 165"/>
                  <a:gd name="T15" fmla="*/ 35 h 71"/>
                  <a:gd name="T16" fmla="*/ 156 w 165"/>
                  <a:gd name="T17" fmla="*/ 19 h 71"/>
                  <a:gd name="T18" fmla="*/ 149 w 165"/>
                  <a:gd name="T19" fmla="*/ 13 h 71"/>
                  <a:gd name="T20" fmla="*/ 142 w 165"/>
                  <a:gd name="T21" fmla="*/ 8 h 71"/>
                  <a:gd name="T22" fmla="*/ 135 w 165"/>
                  <a:gd name="T23" fmla="*/ 3 h 71"/>
                  <a:gd name="T24" fmla="*/ 128 w 165"/>
                  <a:gd name="T25" fmla="*/ 0 h 71"/>
                  <a:gd name="T26" fmla="*/ 121 w 165"/>
                  <a:gd name="T27" fmla="*/ 3 h 71"/>
                  <a:gd name="T28" fmla="*/ 112 w 165"/>
                  <a:gd name="T29" fmla="*/ 7 h 71"/>
                  <a:gd name="T30" fmla="*/ 105 w 165"/>
                  <a:gd name="T31" fmla="*/ 11 h 71"/>
                  <a:gd name="T32" fmla="*/ 97 w 165"/>
                  <a:gd name="T33" fmla="*/ 15 h 71"/>
                  <a:gd name="T34" fmla="*/ 89 w 165"/>
                  <a:gd name="T35" fmla="*/ 19 h 71"/>
                  <a:gd name="T36" fmla="*/ 83 w 165"/>
                  <a:gd name="T37" fmla="*/ 23 h 71"/>
                  <a:gd name="T38" fmla="*/ 76 w 165"/>
                  <a:gd name="T39" fmla="*/ 26 h 71"/>
                  <a:gd name="T40" fmla="*/ 71 w 165"/>
                  <a:gd name="T41" fmla="*/ 31 h 71"/>
                  <a:gd name="T42" fmla="*/ 64 w 165"/>
                  <a:gd name="T43" fmla="*/ 34 h 71"/>
                  <a:gd name="T44" fmla="*/ 57 w 165"/>
                  <a:gd name="T45" fmla="*/ 38 h 71"/>
                  <a:gd name="T46" fmla="*/ 48 w 165"/>
                  <a:gd name="T47" fmla="*/ 41 h 71"/>
                  <a:gd name="T48" fmla="*/ 39 w 165"/>
                  <a:gd name="T49" fmla="*/ 45 h 71"/>
                  <a:gd name="T50" fmla="*/ 32 w 165"/>
                  <a:gd name="T51" fmla="*/ 48 h 71"/>
                  <a:gd name="T52" fmla="*/ 25 w 165"/>
                  <a:gd name="T53" fmla="*/ 50 h 71"/>
                  <a:gd name="T54" fmla="*/ 19 w 165"/>
                  <a:gd name="T55" fmla="*/ 53 h 71"/>
                  <a:gd name="T56" fmla="*/ 16 w 165"/>
                  <a:gd name="T57" fmla="*/ 54 h 71"/>
                  <a:gd name="T58" fmla="*/ 10 w 165"/>
                  <a:gd name="T59" fmla="*/ 57 h 71"/>
                  <a:gd name="T60" fmla="*/ 5 w 165"/>
                  <a:gd name="T61" fmla="*/ 62 h 71"/>
                  <a:gd name="T62" fmla="*/ 2 w 165"/>
                  <a:gd name="T63" fmla="*/ 67 h 71"/>
                  <a:gd name="T64" fmla="*/ 0 w 165"/>
                  <a:gd name="T65" fmla="*/ 71 h 71"/>
                  <a:gd name="T66" fmla="*/ 25 w 165"/>
                  <a:gd name="T67" fmla="*/ 71 h 71"/>
                  <a:gd name="T68" fmla="*/ 51 w 165"/>
                  <a:gd name="T69" fmla="*/ 71 h 71"/>
                  <a:gd name="T70" fmla="*/ 76 w 165"/>
                  <a:gd name="T71" fmla="*/ 69 h 71"/>
                  <a:gd name="T72" fmla="*/ 101 w 165"/>
                  <a:gd name="T73" fmla="*/ 66 h 71"/>
                  <a:gd name="T74" fmla="*/ 122 w 165"/>
                  <a:gd name="T75" fmla="*/ 63 h 71"/>
                  <a:gd name="T76" fmla="*/ 140 w 165"/>
                  <a:gd name="T77" fmla="*/ 59 h 71"/>
                  <a:gd name="T78" fmla="*/ 154 w 165"/>
                  <a:gd name="T79" fmla="*/ 56 h 71"/>
                  <a:gd name="T80" fmla="*/ 163 w 165"/>
                  <a:gd name="T81" fmla="*/ 52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65" h="71">
                    <a:moveTo>
                      <a:pt x="163" y="52"/>
                    </a:moveTo>
                    <a:lnTo>
                      <a:pt x="163" y="49"/>
                    </a:lnTo>
                    <a:lnTo>
                      <a:pt x="163" y="46"/>
                    </a:lnTo>
                    <a:lnTo>
                      <a:pt x="163" y="44"/>
                    </a:lnTo>
                    <a:lnTo>
                      <a:pt x="165" y="42"/>
                    </a:lnTo>
                    <a:lnTo>
                      <a:pt x="158" y="43"/>
                    </a:lnTo>
                    <a:lnTo>
                      <a:pt x="151" y="41"/>
                    </a:lnTo>
                    <a:lnTo>
                      <a:pt x="149" y="35"/>
                    </a:lnTo>
                    <a:lnTo>
                      <a:pt x="156" y="19"/>
                    </a:lnTo>
                    <a:lnTo>
                      <a:pt x="149" y="13"/>
                    </a:lnTo>
                    <a:lnTo>
                      <a:pt x="142" y="8"/>
                    </a:lnTo>
                    <a:lnTo>
                      <a:pt x="135" y="3"/>
                    </a:lnTo>
                    <a:lnTo>
                      <a:pt x="128" y="0"/>
                    </a:lnTo>
                    <a:lnTo>
                      <a:pt x="121" y="3"/>
                    </a:lnTo>
                    <a:lnTo>
                      <a:pt x="112" y="7"/>
                    </a:lnTo>
                    <a:lnTo>
                      <a:pt x="105" y="11"/>
                    </a:lnTo>
                    <a:lnTo>
                      <a:pt x="97" y="15"/>
                    </a:lnTo>
                    <a:lnTo>
                      <a:pt x="89" y="19"/>
                    </a:lnTo>
                    <a:lnTo>
                      <a:pt x="83" y="23"/>
                    </a:lnTo>
                    <a:lnTo>
                      <a:pt x="76" y="26"/>
                    </a:lnTo>
                    <a:lnTo>
                      <a:pt x="71" y="31"/>
                    </a:lnTo>
                    <a:lnTo>
                      <a:pt x="64" y="34"/>
                    </a:lnTo>
                    <a:lnTo>
                      <a:pt x="57" y="38"/>
                    </a:lnTo>
                    <a:lnTo>
                      <a:pt x="48" y="41"/>
                    </a:lnTo>
                    <a:lnTo>
                      <a:pt x="39" y="45"/>
                    </a:lnTo>
                    <a:lnTo>
                      <a:pt x="32" y="48"/>
                    </a:lnTo>
                    <a:lnTo>
                      <a:pt x="25" y="50"/>
                    </a:lnTo>
                    <a:lnTo>
                      <a:pt x="19" y="53"/>
                    </a:lnTo>
                    <a:lnTo>
                      <a:pt x="16" y="54"/>
                    </a:lnTo>
                    <a:lnTo>
                      <a:pt x="10" y="57"/>
                    </a:lnTo>
                    <a:lnTo>
                      <a:pt x="5" y="62"/>
                    </a:lnTo>
                    <a:lnTo>
                      <a:pt x="2" y="67"/>
                    </a:lnTo>
                    <a:lnTo>
                      <a:pt x="0" y="71"/>
                    </a:lnTo>
                    <a:lnTo>
                      <a:pt x="25" y="71"/>
                    </a:lnTo>
                    <a:lnTo>
                      <a:pt x="51" y="71"/>
                    </a:lnTo>
                    <a:lnTo>
                      <a:pt x="76" y="69"/>
                    </a:lnTo>
                    <a:lnTo>
                      <a:pt x="101" y="66"/>
                    </a:lnTo>
                    <a:lnTo>
                      <a:pt x="122" y="63"/>
                    </a:lnTo>
                    <a:lnTo>
                      <a:pt x="140" y="59"/>
                    </a:lnTo>
                    <a:lnTo>
                      <a:pt x="154" y="56"/>
                    </a:lnTo>
                    <a:lnTo>
                      <a:pt x="163" y="5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82" name="Group 42"/>
            <p:cNvGrpSpPr>
              <a:grpSpLocks noChangeAspect="1"/>
            </p:cNvGrpSpPr>
            <p:nvPr/>
          </p:nvGrpSpPr>
          <p:grpSpPr bwMode="auto">
            <a:xfrm>
              <a:off x="144" y="1344"/>
              <a:ext cx="480" cy="480"/>
              <a:chOff x="912" y="2256"/>
              <a:chExt cx="816" cy="816"/>
            </a:xfrm>
          </p:grpSpPr>
          <p:sp>
            <p:nvSpPr>
              <p:cNvPr id="10283" name="AutoShape 43"/>
              <p:cNvSpPr>
                <a:spLocks noChangeAspect="1" noChangeArrowheads="1" noTextEdit="1"/>
              </p:cNvSpPr>
              <p:nvPr/>
            </p:nvSpPr>
            <p:spPr bwMode="auto">
              <a:xfrm>
                <a:off x="912" y="2256"/>
                <a:ext cx="816" cy="8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4" name="Freeform 44"/>
              <p:cNvSpPr>
                <a:spLocks/>
              </p:cNvSpPr>
              <p:nvPr/>
            </p:nvSpPr>
            <p:spPr bwMode="auto">
              <a:xfrm>
                <a:off x="932" y="2713"/>
                <a:ext cx="303" cy="324"/>
              </a:xfrm>
              <a:custGeom>
                <a:avLst/>
                <a:gdLst>
                  <a:gd name="T0" fmla="*/ 105 w 607"/>
                  <a:gd name="T1" fmla="*/ 0 h 324"/>
                  <a:gd name="T2" fmla="*/ 60 w 607"/>
                  <a:gd name="T3" fmla="*/ 30 h 324"/>
                  <a:gd name="T4" fmla="*/ 30 w 607"/>
                  <a:gd name="T5" fmla="*/ 63 h 324"/>
                  <a:gd name="T6" fmla="*/ 9 w 607"/>
                  <a:gd name="T7" fmla="*/ 101 h 324"/>
                  <a:gd name="T8" fmla="*/ 0 w 607"/>
                  <a:gd name="T9" fmla="*/ 138 h 324"/>
                  <a:gd name="T10" fmla="*/ 0 w 607"/>
                  <a:gd name="T11" fmla="*/ 176 h 324"/>
                  <a:gd name="T12" fmla="*/ 11 w 607"/>
                  <a:gd name="T13" fmla="*/ 212 h 324"/>
                  <a:gd name="T14" fmla="*/ 30 w 607"/>
                  <a:gd name="T15" fmla="*/ 243 h 324"/>
                  <a:gd name="T16" fmla="*/ 59 w 607"/>
                  <a:gd name="T17" fmla="*/ 271 h 324"/>
                  <a:gd name="T18" fmla="*/ 69 w 607"/>
                  <a:gd name="T19" fmla="*/ 278 h 324"/>
                  <a:gd name="T20" fmla="*/ 82 w 607"/>
                  <a:gd name="T21" fmla="*/ 284 h 324"/>
                  <a:gd name="T22" fmla="*/ 94 w 607"/>
                  <a:gd name="T23" fmla="*/ 291 h 324"/>
                  <a:gd name="T24" fmla="*/ 110 w 607"/>
                  <a:gd name="T25" fmla="*/ 296 h 324"/>
                  <a:gd name="T26" fmla="*/ 124 w 607"/>
                  <a:gd name="T27" fmla="*/ 301 h 324"/>
                  <a:gd name="T28" fmla="*/ 142 w 607"/>
                  <a:gd name="T29" fmla="*/ 306 h 324"/>
                  <a:gd name="T30" fmla="*/ 160 w 607"/>
                  <a:gd name="T31" fmla="*/ 310 h 324"/>
                  <a:gd name="T32" fmla="*/ 178 w 607"/>
                  <a:gd name="T33" fmla="*/ 314 h 324"/>
                  <a:gd name="T34" fmla="*/ 195 w 607"/>
                  <a:gd name="T35" fmla="*/ 317 h 324"/>
                  <a:gd name="T36" fmla="*/ 215 w 607"/>
                  <a:gd name="T37" fmla="*/ 319 h 324"/>
                  <a:gd name="T38" fmla="*/ 234 w 607"/>
                  <a:gd name="T39" fmla="*/ 321 h 324"/>
                  <a:gd name="T40" fmla="*/ 254 w 607"/>
                  <a:gd name="T41" fmla="*/ 324 h 324"/>
                  <a:gd name="T42" fmla="*/ 274 w 607"/>
                  <a:gd name="T43" fmla="*/ 324 h 324"/>
                  <a:gd name="T44" fmla="*/ 295 w 607"/>
                  <a:gd name="T45" fmla="*/ 324 h 324"/>
                  <a:gd name="T46" fmla="*/ 314 w 607"/>
                  <a:gd name="T47" fmla="*/ 324 h 324"/>
                  <a:gd name="T48" fmla="*/ 336 w 607"/>
                  <a:gd name="T49" fmla="*/ 323 h 324"/>
                  <a:gd name="T50" fmla="*/ 357 w 607"/>
                  <a:gd name="T51" fmla="*/ 321 h 324"/>
                  <a:gd name="T52" fmla="*/ 378 w 607"/>
                  <a:gd name="T53" fmla="*/ 318 h 324"/>
                  <a:gd name="T54" fmla="*/ 398 w 607"/>
                  <a:gd name="T55" fmla="*/ 316 h 324"/>
                  <a:gd name="T56" fmla="*/ 419 w 607"/>
                  <a:gd name="T57" fmla="*/ 312 h 324"/>
                  <a:gd name="T58" fmla="*/ 439 w 607"/>
                  <a:gd name="T59" fmla="*/ 308 h 324"/>
                  <a:gd name="T60" fmla="*/ 458 w 607"/>
                  <a:gd name="T61" fmla="*/ 303 h 324"/>
                  <a:gd name="T62" fmla="*/ 478 w 607"/>
                  <a:gd name="T63" fmla="*/ 298 h 324"/>
                  <a:gd name="T64" fmla="*/ 496 w 607"/>
                  <a:gd name="T65" fmla="*/ 292 h 324"/>
                  <a:gd name="T66" fmla="*/ 512 w 607"/>
                  <a:gd name="T67" fmla="*/ 286 h 324"/>
                  <a:gd name="T68" fmla="*/ 527 w 607"/>
                  <a:gd name="T69" fmla="*/ 279 h 324"/>
                  <a:gd name="T70" fmla="*/ 543 w 607"/>
                  <a:gd name="T71" fmla="*/ 272 h 324"/>
                  <a:gd name="T72" fmla="*/ 558 w 607"/>
                  <a:gd name="T73" fmla="*/ 264 h 324"/>
                  <a:gd name="T74" fmla="*/ 570 w 607"/>
                  <a:gd name="T75" fmla="*/ 256 h 324"/>
                  <a:gd name="T76" fmla="*/ 584 w 607"/>
                  <a:gd name="T77" fmla="*/ 246 h 324"/>
                  <a:gd name="T78" fmla="*/ 595 w 607"/>
                  <a:gd name="T79" fmla="*/ 236 h 324"/>
                  <a:gd name="T80" fmla="*/ 606 w 607"/>
                  <a:gd name="T81" fmla="*/ 226 h 324"/>
                  <a:gd name="T82" fmla="*/ 607 w 607"/>
                  <a:gd name="T83" fmla="*/ 194 h 324"/>
                  <a:gd name="T84" fmla="*/ 568 w 607"/>
                  <a:gd name="T85" fmla="*/ 185 h 324"/>
                  <a:gd name="T86" fmla="*/ 574 w 607"/>
                  <a:gd name="T87" fmla="*/ 141 h 324"/>
                  <a:gd name="T88" fmla="*/ 558 w 607"/>
                  <a:gd name="T89" fmla="*/ 134 h 324"/>
                  <a:gd name="T90" fmla="*/ 540 w 607"/>
                  <a:gd name="T91" fmla="*/ 107 h 324"/>
                  <a:gd name="T92" fmla="*/ 467 w 607"/>
                  <a:gd name="T93" fmla="*/ 115 h 324"/>
                  <a:gd name="T94" fmla="*/ 465 w 607"/>
                  <a:gd name="T95" fmla="*/ 101 h 324"/>
                  <a:gd name="T96" fmla="*/ 442 w 607"/>
                  <a:gd name="T97" fmla="*/ 95 h 324"/>
                  <a:gd name="T98" fmla="*/ 440 w 607"/>
                  <a:gd name="T99" fmla="*/ 79 h 324"/>
                  <a:gd name="T100" fmla="*/ 405 w 607"/>
                  <a:gd name="T101" fmla="*/ 64 h 324"/>
                  <a:gd name="T102" fmla="*/ 355 w 607"/>
                  <a:gd name="T103" fmla="*/ 68 h 324"/>
                  <a:gd name="T104" fmla="*/ 350 w 607"/>
                  <a:gd name="T105" fmla="*/ 55 h 324"/>
                  <a:gd name="T106" fmla="*/ 329 w 607"/>
                  <a:gd name="T107" fmla="*/ 57 h 324"/>
                  <a:gd name="T108" fmla="*/ 297 w 607"/>
                  <a:gd name="T109" fmla="*/ 31 h 324"/>
                  <a:gd name="T110" fmla="*/ 295 w 607"/>
                  <a:gd name="T111" fmla="*/ 15 h 324"/>
                  <a:gd name="T112" fmla="*/ 258 w 607"/>
                  <a:gd name="T113" fmla="*/ 5 h 324"/>
                  <a:gd name="T114" fmla="*/ 208 w 607"/>
                  <a:gd name="T115" fmla="*/ 13 h 324"/>
                  <a:gd name="T116" fmla="*/ 105 w 607"/>
                  <a:gd name="T117" fmla="*/ 0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07" h="324">
                    <a:moveTo>
                      <a:pt x="105" y="0"/>
                    </a:moveTo>
                    <a:lnTo>
                      <a:pt x="60" y="30"/>
                    </a:lnTo>
                    <a:lnTo>
                      <a:pt x="30" y="63"/>
                    </a:lnTo>
                    <a:lnTo>
                      <a:pt x="9" y="101"/>
                    </a:lnTo>
                    <a:lnTo>
                      <a:pt x="0" y="138"/>
                    </a:lnTo>
                    <a:lnTo>
                      <a:pt x="0" y="176"/>
                    </a:lnTo>
                    <a:lnTo>
                      <a:pt x="11" y="212"/>
                    </a:lnTo>
                    <a:lnTo>
                      <a:pt x="30" y="243"/>
                    </a:lnTo>
                    <a:lnTo>
                      <a:pt x="59" y="271"/>
                    </a:lnTo>
                    <a:lnTo>
                      <a:pt x="69" y="278"/>
                    </a:lnTo>
                    <a:lnTo>
                      <a:pt x="82" y="284"/>
                    </a:lnTo>
                    <a:lnTo>
                      <a:pt x="94" y="291"/>
                    </a:lnTo>
                    <a:lnTo>
                      <a:pt x="110" y="296"/>
                    </a:lnTo>
                    <a:lnTo>
                      <a:pt x="124" y="301"/>
                    </a:lnTo>
                    <a:lnTo>
                      <a:pt x="142" y="306"/>
                    </a:lnTo>
                    <a:lnTo>
                      <a:pt x="160" y="310"/>
                    </a:lnTo>
                    <a:lnTo>
                      <a:pt x="178" y="314"/>
                    </a:lnTo>
                    <a:lnTo>
                      <a:pt x="195" y="317"/>
                    </a:lnTo>
                    <a:lnTo>
                      <a:pt x="215" y="319"/>
                    </a:lnTo>
                    <a:lnTo>
                      <a:pt x="234" y="321"/>
                    </a:lnTo>
                    <a:lnTo>
                      <a:pt x="254" y="324"/>
                    </a:lnTo>
                    <a:lnTo>
                      <a:pt x="274" y="324"/>
                    </a:lnTo>
                    <a:lnTo>
                      <a:pt x="295" y="324"/>
                    </a:lnTo>
                    <a:lnTo>
                      <a:pt x="314" y="324"/>
                    </a:lnTo>
                    <a:lnTo>
                      <a:pt x="336" y="323"/>
                    </a:lnTo>
                    <a:lnTo>
                      <a:pt x="357" y="321"/>
                    </a:lnTo>
                    <a:lnTo>
                      <a:pt x="378" y="318"/>
                    </a:lnTo>
                    <a:lnTo>
                      <a:pt x="398" y="316"/>
                    </a:lnTo>
                    <a:lnTo>
                      <a:pt x="419" y="312"/>
                    </a:lnTo>
                    <a:lnTo>
                      <a:pt x="439" y="308"/>
                    </a:lnTo>
                    <a:lnTo>
                      <a:pt x="458" y="303"/>
                    </a:lnTo>
                    <a:lnTo>
                      <a:pt x="478" y="298"/>
                    </a:lnTo>
                    <a:lnTo>
                      <a:pt x="496" y="292"/>
                    </a:lnTo>
                    <a:lnTo>
                      <a:pt x="512" y="286"/>
                    </a:lnTo>
                    <a:lnTo>
                      <a:pt x="527" y="279"/>
                    </a:lnTo>
                    <a:lnTo>
                      <a:pt x="543" y="272"/>
                    </a:lnTo>
                    <a:lnTo>
                      <a:pt x="558" y="264"/>
                    </a:lnTo>
                    <a:lnTo>
                      <a:pt x="570" y="256"/>
                    </a:lnTo>
                    <a:lnTo>
                      <a:pt x="584" y="246"/>
                    </a:lnTo>
                    <a:lnTo>
                      <a:pt x="595" y="236"/>
                    </a:lnTo>
                    <a:lnTo>
                      <a:pt x="606" y="226"/>
                    </a:lnTo>
                    <a:lnTo>
                      <a:pt x="607" y="194"/>
                    </a:lnTo>
                    <a:lnTo>
                      <a:pt x="568" y="185"/>
                    </a:lnTo>
                    <a:lnTo>
                      <a:pt x="574" y="141"/>
                    </a:lnTo>
                    <a:lnTo>
                      <a:pt x="558" y="134"/>
                    </a:lnTo>
                    <a:lnTo>
                      <a:pt x="540" y="107"/>
                    </a:lnTo>
                    <a:lnTo>
                      <a:pt x="467" y="115"/>
                    </a:lnTo>
                    <a:lnTo>
                      <a:pt x="465" y="101"/>
                    </a:lnTo>
                    <a:lnTo>
                      <a:pt x="442" y="95"/>
                    </a:lnTo>
                    <a:lnTo>
                      <a:pt x="440" y="79"/>
                    </a:lnTo>
                    <a:lnTo>
                      <a:pt x="405" y="64"/>
                    </a:lnTo>
                    <a:lnTo>
                      <a:pt x="355" y="68"/>
                    </a:lnTo>
                    <a:lnTo>
                      <a:pt x="350" y="55"/>
                    </a:lnTo>
                    <a:lnTo>
                      <a:pt x="329" y="57"/>
                    </a:lnTo>
                    <a:lnTo>
                      <a:pt x="297" y="31"/>
                    </a:lnTo>
                    <a:lnTo>
                      <a:pt x="295" y="15"/>
                    </a:lnTo>
                    <a:lnTo>
                      <a:pt x="258" y="5"/>
                    </a:lnTo>
                    <a:lnTo>
                      <a:pt x="208" y="13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5" name="Freeform 45"/>
              <p:cNvSpPr>
                <a:spLocks/>
              </p:cNvSpPr>
              <p:nvPr/>
            </p:nvSpPr>
            <p:spPr bwMode="auto">
              <a:xfrm>
                <a:off x="1020" y="3005"/>
                <a:ext cx="214" cy="41"/>
              </a:xfrm>
              <a:custGeom>
                <a:avLst/>
                <a:gdLst>
                  <a:gd name="T0" fmla="*/ 318 w 428"/>
                  <a:gd name="T1" fmla="*/ 0 h 41"/>
                  <a:gd name="T2" fmla="*/ 300 w 428"/>
                  <a:gd name="T3" fmla="*/ 6 h 41"/>
                  <a:gd name="T4" fmla="*/ 280 w 428"/>
                  <a:gd name="T5" fmla="*/ 11 h 41"/>
                  <a:gd name="T6" fmla="*/ 261 w 428"/>
                  <a:gd name="T7" fmla="*/ 16 h 41"/>
                  <a:gd name="T8" fmla="*/ 241 w 428"/>
                  <a:gd name="T9" fmla="*/ 20 h 41"/>
                  <a:gd name="T10" fmla="*/ 220 w 428"/>
                  <a:gd name="T11" fmla="*/ 24 h 41"/>
                  <a:gd name="T12" fmla="*/ 200 w 428"/>
                  <a:gd name="T13" fmla="*/ 26 h 41"/>
                  <a:gd name="T14" fmla="*/ 179 w 428"/>
                  <a:gd name="T15" fmla="*/ 29 h 41"/>
                  <a:gd name="T16" fmla="*/ 158 w 428"/>
                  <a:gd name="T17" fmla="*/ 31 h 41"/>
                  <a:gd name="T18" fmla="*/ 136 w 428"/>
                  <a:gd name="T19" fmla="*/ 32 h 41"/>
                  <a:gd name="T20" fmla="*/ 117 w 428"/>
                  <a:gd name="T21" fmla="*/ 32 h 41"/>
                  <a:gd name="T22" fmla="*/ 96 w 428"/>
                  <a:gd name="T23" fmla="*/ 32 h 41"/>
                  <a:gd name="T24" fmla="*/ 76 w 428"/>
                  <a:gd name="T25" fmla="*/ 32 h 41"/>
                  <a:gd name="T26" fmla="*/ 56 w 428"/>
                  <a:gd name="T27" fmla="*/ 29 h 41"/>
                  <a:gd name="T28" fmla="*/ 37 w 428"/>
                  <a:gd name="T29" fmla="*/ 27 h 41"/>
                  <a:gd name="T30" fmla="*/ 17 w 428"/>
                  <a:gd name="T31" fmla="*/ 25 h 41"/>
                  <a:gd name="T32" fmla="*/ 0 w 428"/>
                  <a:gd name="T33" fmla="*/ 22 h 41"/>
                  <a:gd name="T34" fmla="*/ 19 w 428"/>
                  <a:gd name="T35" fmla="*/ 27 h 41"/>
                  <a:gd name="T36" fmla="*/ 42 w 428"/>
                  <a:gd name="T37" fmla="*/ 32 h 41"/>
                  <a:gd name="T38" fmla="*/ 71 w 428"/>
                  <a:gd name="T39" fmla="*/ 35 h 41"/>
                  <a:gd name="T40" fmla="*/ 101 w 428"/>
                  <a:gd name="T41" fmla="*/ 38 h 41"/>
                  <a:gd name="T42" fmla="*/ 135 w 428"/>
                  <a:gd name="T43" fmla="*/ 39 h 41"/>
                  <a:gd name="T44" fmla="*/ 170 w 428"/>
                  <a:gd name="T45" fmla="*/ 41 h 41"/>
                  <a:gd name="T46" fmla="*/ 206 w 428"/>
                  <a:gd name="T47" fmla="*/ 41 h 41"/>
                  <a:gd name="T48" fmla="*/ 241 w 428"/>
                  <a:gd name="T49" fmla="*/ 41 h 41"/>
                  <a:gd name="T50" fmla="*/ 275 w 428"/>
                  <a:gd name="T51" fmla="*/ 40 h 41"/>
                  <a:gd name="T52" fmla="*/ 309 w 428"/>
                  <a:gd name="T53" fmla="*/ 38 h 41"/>
                  <a:gd name="T54" fmla="*/ 339 w 428"/>
                  <a:gd name="T55" fmla="*/ 36 h 41"/>
                  <a:gd name="T56" fmla="*/ 365 w 428"/>
                  <a:gd name="T57" fmla="*/ 34 h 41"/>
                  <a:gd name="T58" fmla="*/ 389 w 428"/>
                  <a:gd name="T59" fmla="*/ 31 h 41"/>
                  <a:gd name="T60" fmla="*/ 408 w 428"/>
                  <a:gd name="T61" fmla="*/ 26 h 41"/>
                  <a:gd name="T62" fmla="*/ 421 w 428"/>
                  <a:gd name="T63" fmla="*/ 22 h 41"/>
                  <a:gd name="T64" fmla="*/ 428 w 428"/>
                  <a:gd name="T65" fmla="*/ 17 h 41"/>
                  <a:gd name="T66" fmla="*/ 428 w 428"/>
                  <a:gd name="T67" fmla="*/ 12 h 41"/>
                  <a:gd name="T68" fmla="*/ 419 w 428"/>
                  <a:gd name="T69" fmla="*/ 8 h 41"/>
                  <a:gd name="T70" fmla="*/ 403 w 428"/>
                  <a:gd name="T71" fmla="*/ 5 h 41"/>
                  <a:gd name="T72" fmla="*/ 383 w 428"/>
                  <a:gd name="T73" fmla="*/ 2 h 41"/>
                  <a:gd name="T74" fmla="*/ 364 w 428"/>
                  <a:gd name="T75" fmla="*/ 1 h 41"/>
                  <a:gd name="T76" fmla="*/ 344 w 428"/>
                  <a:gd name="T77" fmla="*/ 0 h 41"/>
                  <a:gd name="T78" fmla="*/ 328 w 428"/>
                  <a:gd name="T79" fmla="*/ 0 h 41"/>
                  <a:gd name="T80" fmla="*/ 318 w 428"/>
                  <a:gd name="T81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28" h="41">
                    <a:moveTo>
                      <a:pt x="318" y="0"/>
                    </a:moveTo>
                    <a:lnTo>
                      <a:pt x="300" y="6"/>
                    </a:lnTo>
                    <a:lnTo>
                      <a:pt x="280" y="11"/>
                    </a:lnTo>
                    <a:lnTo>
                      <a:pt x="261" y="16"/>
                    </a:lnTo>
                    <a:lnTo>
                      <a:pt x="241" y="20"/>
                    </a:lnTo>
                    <a:lnTo>
                      <a:pt x="220" y="24"/>
                    </a:lnTo>
                    <a:lnTo>
                      <a:pt x="200" y="26"/>
                    </a:lnTo>
                    <a:lnTo>
                      <a:pt x="179" y="29"/>
                    </a:lnTo>
                    <a:lnTo>
                      <a:pt x="158" y="31"/>
                    </a:lnTo>
                    <a:lnTo>
                      <a:pt x="136" y="32"/>
                    </a:lnTo>
                    <a:lnTo>
                      <a:pt x="117" y="32"/>
                    </a:lnTo>
                    <a:lnTo>
                      <a:pt x="96" y="32"/>
                    </a:lnTo>
                    <a:lnTo>
                      <a:pt x="76" y="32"/>
                    </a:lnTo>
                    <a:lnTo>
                      <a:pt x="56" y="29"/>
                    </a:lnTo>
                    <a:lnTo>
                      <a:pt x="37" y="27"/>
                    </a:lnTo>
                    <a:lnTo>
                      <a:pt x="17" y="25"/>
                    </a:lnTo>
                    <a:lnTo>
                      <a:pt x="0" y="22"/>
                    </a:lnTo>
                    <a:lnTo>
                      <a:pt x="19" y="27"/>
                    </a:lnTo>
                    <a:lnTo>
                      <a:pt x="42" y="32"/>
                    </a:lnTo>
                    <a:lnTo>
                      <a:pt x="71" y="35"/>
                    </a:lnTo>
                    <a:lnTo>
                      <a:pt x="101" y="38"/>
                    </a:lnTo>
                    <a:lnTo>
                      <a:pt x="135" y="39"/>
                    </a:lnTo>
                    <a:lnTo>
                      <a:pt x="170" y="41"/>
                    </a:lnTo>
                    <a:lnTo>
                      <a:pt x="206" y="41"/>
                    </a:lnTo>
                    <a:lnTo>
                      <a:pt x="241" y="41"/>
                    </a:lnTo>
                    <a:lnTo>
                      <a:pt x="275" y="40"/>
                    </a:lnTo>
                    <a:lnTo>
                      <a:pt x="309" y="38"/>
                    </a:lnTo>
                    <a:lnTo>
                      <a:pt x="339" y="36"/>
                    </a:lnTo>
                    <a:lnTo>
                      <a:pt x="365" y="34"/>
                    </a:lnTo>
                    <a:lnTo>
                      <a:pt x="389" y="31"/>
                    </a:lnTo>
                    <a:lnTo>
                      <a:pt x="408" y="26"/>
                    </a:lnTo>
                    <a:lnTo>
                      <a:pt x="421" y="22"/>
                    </a:lnTo>
                    <a:lnTo>
                      <a:pt x="428" y="17"/>
                    </a:lnTo>
                    <a:lnTo>
                      <a:pt x="428" y="12"/>
                    </a:lnTo>
                    <a:lnTo>
                      <a:pt x="419" y="8"/>
                    </a:lnTo>
                    <a:lnTo>
                      <a:pt x="403" y="5"/>
                    </a:lnTo>
                    <a:lnTo>
                      <a:pt x="383" y="2"/>
                    </a:lnTo>
                    <a:lnTo>
                      <a:pt x="364" y="1"/>
                    </a:lnTo>
                    <a:lnTo>
                      <a:pt x="344" y="0"/>
                    </a:lnTo>
                    <a:lnTo>
                      <a:pt x="328" y="0"/>
                    </a:lnTo>
                    <a:lnTo>
                      <a:pt x="318" y="0"/>
                    </a:lnTo>
                    <a:close/>
                  </a:path>
                </a:pathLst>
              </a:custGeom>
              <a:solidFill>
                <a:srgbClr val="667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6" name="Freeform 46"/>
              <p:cNvSpPr>
                <a:spLocks/>
              </p:cNvSpPr>
              <p:nvPr/>
            </p:nvSpPr>
            <p:spPr bwMode="auto">
              <a:xfrm>
                <a:off x="942" y="2739"/>
                <a:ext cx="274" cy="281"/>
              </a:xfrm>
              <a:custGeom>
                <a:avLst/>
                <a:gdLst>
                  <a:gd name="T0" fmla="*/ 7 w 547"/>
                  <a:gd name="T1" fmla="*/ 84 h 281"/>
                  <a:gd name="T2" fmla="*/ 38 w 547"/>
                  <a:gd name="T3" fmla="*/ 218 h 281"/>
                  <a:gd name="T4" fmla="*/ 217 w 547"/>
                  <a:gd name="T5" fmla="*/ 253 h 281"/>
                  <a:gd name="T6" fmla="*/ 221 w 547"/>
                  <a:gd name="T7" fmla="*/ 259 h 281"/>
                  <a:gd name="T8" fmla="*/ 197 w 547"/>
                  <a:gd name="T9" fmla="*/ 268 h 281"/>
                  <a:gd name="T10" fmla="*/ 183 w 547"/>
                  <a:gd name="T11" fmla="*/ 273 h 281"/>
                  <a:gd name="T12" fmla="*/ 237 w 547"/>
                  <a:gd name="T13" fmla="*/ 266 h 281"/>
                  <a:gd name="T14" fmla="*/ 286 w 547"/>
                  <a:gd name="T15" fmla="*/ 251 h 281"/>
                  <a:gd name="T16" fmla="*/ 300 w 547"/>
                  <a:gd name="T17" fmla="*/ 249 h 281"/>
                  <a:gd name="T18" fmla="*/ 281 w 547"/>
                  <a:gd name="T19" fmla="*/ 260 h 281"/>
                  <a:gd name="T20" fmla="*/ 251 w 547"/>
                  <a:gd name="T21" fmla="*/ 271 h 281"/>
                  <a:gd name="T22" fmla="*/ 297 w 547"/>
                  <a:gd name="T23" fmla="*/ 265 h 281"/>
                  <a:gd name="T24" fmla="*/ 338 w 547"/>
                  <a:gd name="T25" fmla="*/ 250 h 281"/>
                  <a:gd name="T26" fmla="*/ 364 w 547"/>
                  <a:gd name="T27" fmla="*/ 239 h 281"/>
                  <a:gd name="T28" fmla="*/ 363 w 547"/>
                  <a:gd name="T29" fmla="*/ 247 h 281"/>
                  <a:gd name="T30" fmla="*/ 311 w 547"/>
                  <a:gd name="T31" fmla="*/ 271 h 281"/>
                  <a:gd name="T32" fmla="*/ 327 w 547"/>
                  <a:gd name="T33" fmla="*/ 273 h 281"/>
                  <a:gd name="T34" fmla="*/ 386 w 547"/>
                  <a:gd name="T35" fmla="*/ 250 h 281"/>
                  <a:gd name="T36" fmla="*/ 419 w 547"/>
                  <a:gd name="T37" fmla="*/ 232 h 281"/>
                  <a:gd name="T38" fmla="*/ 425 w 547"/>
                  <a:gd name="T39" fmla="*/ 235 h 281"/>
                  <a:gd name="T40" fmla="*/ 389 w 547"/>
                  <a:gd name="T41" fmla="*/ 260 h 281"/>
                  <a:gd name="T42" fmla="*/ 379 w 547"/>
                  <a:gd name="T43" fmla="*/ 272 h 281"/>
                  <a:gd name="T44" fmla="*/ 439 w 547"/>
                  <a:gd name="T45" fmla="*/ 250 h 281"/>
                  <a:gd name="T46" fmla="*/ 476 w 547"/>
                  <a:gd name="T47" fmla="*/ 227 h 281"/>
                  <a:gd name="T48" fmla="*/ 499 w 547"/>
                  <a:gd name="T49" fmla="*/ 217 h 281"/>
                  <a:gd name="T50" fmla="*/ 478 w 547"/>
                  <a:gd name="T51" fmla="*/ 236 h 281"/>
                  <a:gd name="T52" fmla="*/ 437 w 547"/>
                  <a:gd name="T53" fmla="*/ 260 h 281"/>
                  <a:gd name="T54" fmla="*/ 482 w 547"/>
                  <a:gd name="T55" fmla="*/ 245 h 281"/>
                  <a:gd name="T56" fmla="*/ 512 w 547"/>
                  <a:gd name="T57" fmla="*/ 234 h 281"/>
                  <a:gd name="T58" fmla="*/ 537 w 547"/>
                  <a:gd name="T59" fmla="*/ 223 h 281"/>
                  <a:gd name="T60" fmla="*/ 546 w 547"/>
                  <a:gd name="T61" fmla="*/ 207 h 281"/>
                  <a:gd name="T62" fmla="*/ 505 w 547"/>
                  <a:gd name="T63" fmla="*/ 196 h 281"/>
                  <a:gd name="T64" fmla="*/ 439 w 547"/>
                  <a:gd name="T65" fmla="*/ 195 h 281"/>
                  <a:gd name="T66" fmla="*/ 416 w 547"/>
                  <a:gd name="T67" fmla="*/ 172 h 281"/>
                  <a:gd name="T68" fmla="*/ 395 w 547"/>
                  <a:gd name="T69" fmla="*/ 177 h 281"/>
                  <a:gd name="T70" fmla="*/ 366 w 547"/>
                  <a:gd name="T71" fmla="*/ 183 h 281"/>
                  <a:gd name="T72" fmla="*/ 345 w 547"/>
                  <a:gd name="T73" fmla="*/ 184 h 281"/>
                  <a:gd name="T74" fmla="*/ 311 w 547"/>
                  <a:gd name="T75" fmla="*/ 183 h 281"/>
                  <a:gd name="T76" fmla="*/ 292 w 547"/>
                  <a:gd name="T77" fmla="*/ 178 h 281"/>
                  <a:gd name="T78" fmla="*/ 285 w 547"/>
                  <a:gd name="T79" fmla="*/ 160 h 281"/>
                  <a:gd name="T80" fmla="*/ 256 w 547"/>
                  <a:gd name="T81" fmla="*/ 159 h 281"/>
                  <a:gd name="T82" fmla="*/ 226 w 547"/>
                  <a:gd name="T83" fmla="*/ 172 h 281"/>
                  <a:gd name="T84" fmla="*/ 219 w 547"/>
                  <a:gd name="T85" fmla="*/ 193 h 281"/>
                  <a:gd name="T86" fmla="*/ 192 w 547"/>
                  <a:gd name="T87" fmla="*/ 206 h 281"/>
                  <a:gd name="T88" fmla="*/ 183 w 547"/>
                  <a:gd name="T89" fmla="*/ 202 h 281"/>
                  <a:gd name="T90" fmla="*/ 205 w 547"/>
                  <a:gd name="T91" fmla="*/ 185 h 281"/>
                  <a:gd name="T92" fmla="*/ 201 w 547"/>
                  <a:gd name="T93" fmla="*/ 177 h 281"/>
                  <a:gd name="T94" fmla="*/ 196 w 547"/>
                  <a:gd name="T95" fmla="*/ 104 h 281"/>
                  <a:gd name="T96" fmla="*/ 75 w 547"/>
                  <a:gd name="T97" fmla="*/ 77 h 281"/>
                  <a:gd name="T98" fmla="*/ 86 w 547"/>
                  <a:gd name="T99" fmla="*/ 43 h 281"/>
                  <a:gd name="T100" fmla="*/ 73 w 547"/>
                  <a:gd name="T101" fmla="*/ 0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47" h="281">
                    <a:moveTo>
                      <a:pt x="73" y="0"/>
                    </a:moveTo>
                    <a:lnTo>
                      <a:pt x="32" y="38"/>
                    </a:lnTo>
                    <a:lnTo>
                      <a:pt x="7" y="84"/>
                    </a:lnTo>
                    <a:lnTo>
                      <a:pt x="0" y="132"/>
                    </a:lnTo>
                    <a:lnTo>
                      <a:pt x="11" y="178"/>
                    </a:lnTo>
                    <a:lnTo>
                      <a:pt x="38" y="218"/>
                    </a:lnTo>
                    <a:lnTo>
                      <a:pt x="82" y="247"/>
                    </a:lnTo>
                    <a:lnTo>
                      <a:pt x="141" y="260"/>
                    </a:lnTo>
                    <a:lnTo>
                      <a:pt x="217" y="253"/>
                    </a:lnTo>
                    <a:lnTo>
                      <a:pt x="221" y="254"/>
                    </a:lnTo>
                    <a:lnTo>
                      <a:pt x="222" y="256"/>
                    </a:lnTo>
                    <a:lnTo>
                      <a:pt x="221" y="259"/>
                    </a:lnTo>
                    <a:lnTo>
                      <a:pt x="217" y="262"/>
                    </a:lnTo>
                    <a:lnTo>
                      <a:pt x="208" y="265"/>
                    </a:lnTo>
                    <a:lnTo>
                      <a:pt x="197" y="268"/>
                    </a:lnTo>
                    <a:lnTo>
                      <a:pt x="183" y="270"/>
                    </a:lnTo>
                    <a:lnTo>
                      <a:pt x="167" y="272"/>
                    </a:lnTo>
                    <a:lnTo>
                      <a:pt x="183" y="273"/>
                    </a:lnTo>
                    <a:lnTo>
                      <a:pt x="201" y="272"/>
                    </a:lnTo>
                    <a:lnTo>
                      <a:pt x="219" y="269"/>
                    </a:lnTo>
                    <a:lnTo>
                      <a:pt x="237" y="266"/>
                    </a:lnTo>
                    <a:lnTo>
                      <a:pt x="254" y="261"/>
                    </a:lnTo>
                    <a:lnTo>
                      <a:pt x="270" y="257"/>
                    </a:lnTo>
                    <a:lnTo>
                      <a:pt x="286" y="251"/>
                    </a:lnTo>
                    <a:lnTo>
                      <a:pt x="300" y="246"/>
                    </a:lnTo>
                    <a:lnTo>
                      <a:pt x="302" y="247"/>
                    </a:lnTo>
                    <a:lnTo>
                      <a:pt x="300" y="249"/>
                    </a:lnTo>
                    <a:lnTo>
                      <a:pt x="297" y="253"/>
                    </a:lnTo>
                    <a:lnTo>
                      <a:pt x="290" y="256"/>
                    </a:lnTo>
                    <a:lnTo>
                      <a:pt x="281" y="260"/>
                    </a:lnTo>
                    <a:lnTo>
                      <a:pt x="272" y="264"/>
                    </a:lnTo>
                    <a:lnTo>
                      <a:pt x="261" y="268"/>
                    </a:lnTo>
                    <a:lnTo>
                      <a:pt x="251" y="271"/>
                    </a:lnTo>
                    <a:lnTo>
                      <a:pt x="265" y="271"/>
                    </a:lnTo>
                    <a:lnTo>
                      <a:pt x="281" y="269"/>
                    </a:lnTo>
                    <a:lnTo>
                      <a:pt x="297" y="265"/>
                    </a:lnTo>
                    <a:lnTo>
                      <a:pt x="311" y="260"/>
                    </a:lnTo>
                    <a:lnTo>
                      <a:pt x="325" y="255"/>
                    </a:lnTo>
                    <a:lnTo>
                      <a:pt x="338" y="250"/>
                    </a:lnTo>
                    <a:lnTo>
                      <a:pt x="348" y="245"/>
                    </a:lnTo>
                    <a:lnTo>
                      <a:pt x="357" y="241"/>
                    </a:lnTo>
                    <a:lnTo>
                      <a:pt x="364" y="239"/>
                    </a:lnTo>
                    <a:lnTo>
                      <a:pt x="368" y="240"/>
                    </a:lnTo>
                    <a:lnTo>
                      <a:pt x="368" y="242"/>
                    </a:lnTo>
                    <a:lnTo>
                      <a:pt x="363" y="247"/>
                    </a:lnTo>
                    <a:lnTo>
                      <a:pt x="352" y="254"/>
                    </a:lnTo>
                    <a:lnTo>
                      <a:pt x="336" y="262"/>
                    </a:lnTo>
                    <a:lnTo>
                      <a:pt x="311" y="271"/>
                    </a:lnTo>
                    <a:lnTo>
                      <a:pt x="277" y="281"/>
                    </a:lnTo>
                    <a:lnTo>
                      <a:pt x="304" y="278"/>
                    </a:lnTo>
                    <a:lnTo>
                      <a:pt x="327" y="273"/>
                    </a:lnTo>
                    <a:lnTo>
                      <a:pt x="350" y="266"/>
                    </a:lnTo>
                    <a:lnTo>
                      <a:pt x="370" y="258"/>
                    </a:lnTo>
                    <a:lnTo>
                      <a:pt x="386" y="250"/>
                    </a:lnTo>
                    <a:lnTo>
                      <a:pt x="400" y="243"/>
                    </a:lnTo>
                    <a:lnTo>
                      <a:pt x="411" y="236"/>
                    </a:lnTo>
                    <a:lnTo>
                      <a:pt x="419" y="232"/>
                    </a:lnTo>
                    <a:lnTo>
                      <a:pt x="428" y="229"/>
                    </a:lnTo>
                    <a:lnTo>
                      <a:pt x="430" y="230"/>
                    </a:lnTo>
                    <a:lnTo>
                      <a:pt x="425" y="235"/>
                    </a:lnTo>
                    <a:lnTo>
                      <a:pt x="416" y="242"/>
                    </a:lnTo>
                    <a:lnTo>
                      <a:pt x="403" y="251"/>
                    </a:lnTo>
                    <a:lnTo>
                      <a:pt x="389" y="260"/>
                    </a:lnTo>
                    <a:lnTo>
                      <a:pt x="372" y="268"/>
                    </a:lnTo>
                    <a:lnTo>
                      <a:pt x="354" y="274"/>
                    </a:lnTo>
                    <a:lnTo>
                      <a:pt x="379" y="272"/>
                    </a:lnTo>
                    <a:lnTo>
                      <a:pt x="400" y="266"/>
                    </a:lnTo>
                    <a:lnTo>
                      <a:pt x="421" y="259"/>
                    </a:lnTo>
                    <a:lnTo>
                      <a:pt x="439" y="250"/>
                    </a:lnTo>
                    <a:lnTo>
                      <a:pt x="453" y="242"/>
                    </a:lnTo>
                    <a:lnTo>
                      <a:pt x="467" y="233"/>
                    </a:lnTo>
                    <a:lnTo>
                      <a:pt x="476" y="227"/>
                    </a:lnTo>
                    <a:lnTo>
                      <a:pt x="483" y="223"/>
                    </a:lnTo>
                    <a:lnTo>
                      <a:pt x="496" y="217"/>
                    </a:lnTo>
                    <a:lnTo>
                      <a:pt x="499" y="217"/>
                    </a:lnTo>
                    <a:lnTo>
                      <a:pt x="498" y="221"/>
                    </a:lnTo>
                    <a:lnTo>
                      <a:pt x="491" y="228"/>
                    </a:lnTo>
                    <a:lnTo>
                      <a:pt x="478" y="236"/>
                    </a:lnTo>
                    <a:lnTo>
                      <a:pt x="466" y="245"/>
                    </a:lnTo>
                    <a:lnTo>
                      <a:pt x="451" y="253"/>
                    </a:lnTo>
                    <a:lnTo>
                      <a:pt x="437" y="260"/>
                    </a:lnTo>
                    <a:lnTo>
                      <a:pt x="455" y="254"/>
                    </a:lnTo>
                    <a:lnTo>
                      <a:pt x="469" y="249"/>
                    </a:lnTo>
                    <a:lnTo>
                      <a:pt x="482" y="245"/>
                    </a:lnTo>
                    <a:lnTo>
                      <a:pt x="494" y="241"/>
                    </a:lnTo>
                    <a:lnTo>
                      <a:pt x="503" y="237"/>
                    </a:lnTo>
                    <a:lnTo>
                      <a:pt x="512" y="234"/>
                    </a:lnTo>
                    <a:lnTo>
                      <a:pt x="519" y="231"/>
                    </a:lnTo>
                    <a:lnTo>
                      <a:pt x="526" y="228"/>
                    </a:lnTo>
                    <a:lnTo>
                      <a:pt x="537" y="223"/>
                    </a:lnTo>
                    <a:lnTo>
                      <a:pt x="544" y="216"/>
                    </a:lnTo>
                    <a:lnTo>
                      <a:pt x="547" y="211"/>
                    </a:lnTo>
                    <a:lnTo>
                      <a:pt x="546" y="207"/>
                    </a:lnTo>
                    <a:lnTo>
                      <a:pt x="535" y="203"/>
                    </a:lnTo>
                    <a:lnTo>
                      <a:pt x="519" y="199"/>
                    </a:lnTo>
                    <a:lnTo>
                      <a:pt x="505" y="196"/>
                    </a:lnTo>
                    <a:lnTo>
                      <a:pt x="499" y="195"/>
                    </a:lnTo>
                    <a:lnTo>
                      <a:pt x="489" y="202"/>
                    </a:lnTo>
                    <a:lnTo>
                      <a:pt x="439" y="195"/>
                    </a:lnTo>
                    <a:lnTo>
                      <a:pt x="430" y="175"/>
                    </a:lnTo>
                    <a:lnTo>
                      <a:pt x="418" y="171"/>
                    </a:lnTo>
                    <a:lnTo>
                      <a:pt x="416" y="172"/>
                    </a:lnTo>
                    <a:lnTo>
                      <a:pt x="411" y="173"/>
                    </a:lnTo>
                    <a:lnTo>
                      <a:pt x="403" y="175"/>
                    </a:lnTo>
                    <a:lnTo>
                      <a:pt x="395" y="177"/>
                    </a:lnTo>
                    <a:lnTo>
                      <a:pt x="384" y="180"/>
                    </a:lnTo>
                    <a:lnTo>
                      <a:pt x="375" y="182"/>
                    </a:lnTo>
                    <a:lnTo>
                      <a:pt x="366" y="183"/>
                    </a:lnTo>
                    <a:lnTo>
                      <a:pt x="361" y="184"/>
                    </a:lnTo>
                    <a:lnTo>
                      <a:pt x="354" y="184"/>
                    </a:lnTo>
                    <a:lnTo>
                      <a:pt x="345" y="184"/>
                    </a:lnTo>
                    <a:lnTo>
                      <a:pt x="334" y="184"/>
                    </a:lnTo>
                    <a:lnTo>
                      <a:pt x="324" y="184"/>
                    </a:lnTo>
                    <a:lnTo>
                      <a:pt x="311" y="183"/>
                    </a:lnTo>
                    <a:lnTo>
                      <a:pt x="302" y="182"/>
                    </a:lnTo>
                    <a:lnTo>
                      <a:pt x="295" y="180"/>
                    </a:lnTo>
                    <a:lnTo>
                      <a:pt x="292" y="178"/>
                    </a:lnTo>
                    <a:lnTo>
                      <a:pt x="290" y="173"/>
                    </a:lnTo>
                    <a:lnTo>
                      <a:pt x="286" y="166"/>
                    </a:lnTo>
                    <a:lnTo>
                      <a:pt x="285" y="160"/>
                    </a:lnTo>
                    <a:lnTo>
                      <a:pt x="285" y="157"/>
                    </a:lnTo>
                    <a:lnTo>
                      <a:pt x="270" y="158"/>
                    </a:lnTo>
                    <a:lnTo>
                      <a:pt x="256" y="159"/>
                    </a:lnTo>
                    <a:lnTo>
                      <a:pt x="245" y="162"/>
                    </a:lnTo>
                    <a:lnTo>
                      <a:pt x="235" y="166"/>
                    </a:lnTo>
                    <a:lnTo>
                      <a:pt x="226" y="172"/>
                    </a:lnTo>
                    <a:lnTo>
                      <a:pt x="221" y="178"/>
                    </a:lnTo>
                    <a:lnTo>
                      <a:pt x="219" y="185"/>
                    </a:lnTo>
                    <a:lnTo>
                      <a:pt x="219" y="193"/>
                    </a:lnTo>
                    <a:lnTo>
                      <a:pt x="213" y="197"/>
                    </a:lnTo>
                    <a:lnTo>
                      <a:pt x="203" y="198"/>
                    </a:lnTo>
                    <a:lnTo>
                      <a:pt x="192" y="206"/>
                    </a:lnTo>
                    <a:lnTo>
                      <a:pt x="196" y="216"/>
                    </a:lnTo>
                    <a:lnTo>
                      <a:pt x="182" y="207"/>
                    </a:lnTo>
                    <a:lnTo>
                      <a:pt x="183" y="202"/>
                    </a:lnTo>
                    <a:lnTo>
                      <a:pt x="192" y="200"/>
                    </a:lnTo>
                    <a:lnTo>
                      <a:pt x="203" y="193"/>
                    </a:lnTo>
                    <a:lnTo>
                      <a:pt x="205" y="185"/>
                    </a:lnTo>
                    <a:lnTo>
                      <a:pt x="203" y="184"/>
                    </a:lnTo>
                    <a:lnTo>
                      <a:pt x="201" y="181"/>
                    </a:lnTo>
                    <a:lnTo>
                      <a:pt x="201" y="177"/>
                    </a:lnTo>
                    <a:lnTo>
                      <a:pt x="205" y="172"/>
                    </a:lnTo>
                    <a:lnTo>
                      <a:pt x="174" y="142"/>
                    </a:lnTo>
                    <a:lnTo>
                      <a:pt x="196" y="104"/>
                    </a:lnTo>
                    <a:lnTo>
                      <a:pt x="132" y="86"/>
                    </a:lnTo>
                    <a:lnTo>
                      <a:pt x="86" y="92"/>
                    </a:lnTo>
                    <a:lnTo>
                      <a:pt x="75" y="77"/>
                    </a:lnTo>
                    <a:lnTo>
                      <a:pt x="93" y="60"/>
                    </a:lnTo>
                    <a:lnTo>
                      <a:pt x="91" y="55"/>
                    </a:lnTo>
                    <a:lnTo>
                      <a:pt x="86" y="43"/>
                    </a:lnTo>
                    <a:lnTo>
                      <a:pt x="75" y="30"/>
                    </a:lnTo>
                    <a:lnTo>
                      <a:pt x="63" y="21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7" name="Freeform 47"/>
              <p:cNvSpPr>
                <a:spLocks/>
              </p:cNvSpPr>
              <p:nvPr/>
            </p:nvSpPr>
            <p:spPr bwMode="auto">
              <a:xfrm>
                <a:off x="990" y="2725"/>
                <a:ext cx="236" cy="216"/>
              </a:xfrm>
              <a:custGeom>
                <a:avLst/>
                <a:gdLst>
                  <a:gd name="T0" fmla="*/ 2 w 473"/>
                  <a:gd name="T1" fmla="*/ 2 h 216"/>
                  <a:gd name="T2" fmla="*/ 112 w 473"/>
                  <a:gd name="T3" fmla="*/ 9 h 216"/>
                  <a:gd name="T4" fmla="*/ 123 w 473"/>
                  <a:gd name="T5" fmla="*/ 0 h 216"/>
                  <a:gd name="T6" fmla="*/ 149 w 473"/>
                  <a:gd name="T7" fmla="*/ 14 h 216"/>
                  <a:gd name="T8" fmla="*/ 155 w 473"/>
                  <a:gd name="T9" fmla="*/ 32 h 216"/>
                  <a:gd name="T10" fmla="*/ 190 w 473"/>
                  <a:gd name="T11" fmla="*/ 52 h 216"/>
                  <a:gd name="T12" fmla="*/ 219 w 473"/>
                  <a:gd name="T13" fmla="*/ 50 h 216"/>
                  <a:gd name="T14" fmla="*/ 233 w 473"/>
                  <a:gd name="T15" fmla="*/ 66 h 216"/>
                  <a:gd name="T16" fmla="*/ 292 w 473"/>
                  <a:gd name="T17" fmla="*/ 63 h 216"/>
                  <a:gd name="T18" fmla="*/ 302 w 473"/>
                  <a:gd name="T19" fmla="*/ 77 h 216"/>
                  <a:gd name="T20" fmla="*/ 292 w 473"/>
                  <a:gd name="T21" fmla="*/ 86 h 216"/>
                  <a:gd name="T22" fmla="*/ 322 w 473"/>
                  <a:gd name="T23" fmla="*/ 101 h 216"/>
                  <a:gd name="T24" fmla="*/ 323 w 473"/>
                  <a:gd name="T25" fmla="*/ 114 h 216"/>
                  <a:gd name="T26" fmla="*/ 354 w 473"/>
                  <a:gd name="T27" fmla="*/ 116 h 216"/>
                  <a:gd name="T28" fmla="*/ 409 w 473"/>
                  <a:gd name="T29" fmla="*/ 109 h 216"/>
                  <a:gd name="T30" fmla="*/ 423 w 473"/>
                  <a:gd name="T31" fmla="*/ 127 h 216"/>
                  <a:gd name="T32" fmla="*/ 441 w 473"/>
                  <a:gd name="T33" fmla="*/ 132 h 216"/>
                  <a:gd name="T34" fmla="*/ 425 w 473"/>
                  <a:gd name="T35" fmla="*/ 180 h 216"/>
                  <a:gd name="T36" fmla="*/ 473 w 473"/>
                  <a:gd name="T37" fmla="*/ 187 h 216"/>
                  <a:gd name="T38" fmla="*/ 466 w 473"/>
                  <a:gd name="T39" fmla="*/ 216 h 216"/>
                  <a:gd name="T40" fmla="*/ 412 w 473"/>
                  <a:gd name="T41" fmla="*/ 204 h 216"/>
                  <a:gd name="T42" fmla="*/ 396 w 473"/>
                  <a:gd name="T43" fmla="*/ 209 h 216"/>
                  <a:gd name="T44" fmla="*/ 366 w 473"/>
                  <a:gd name="T45" fmla="*/ 197 h 216"/>
                  <a:gd name="T46" fmla="*/ 361 w 473"/>
                  <a:gd name="T47" fmla="*/ 182 h 216"/>
                  <a:gd name="T48" fmla="*/ 325 w 473"/>
                  <a:gd name="T49" fmla="*/ 173 h 216"/>
                  <a:gd name="T50" fmla="*/ 274 w 473"/>
                  <a:gd name="T51" fmla="*/ 190 h 216"/>
                  <a:gd name="T52" fmla="*/ 233 w 473"/>
                  <a:gd name="T53" fmla="*/ 189 h 216"/>
                  <a:gd name="T54" fmla="*/ 228 w 473"/>
                  <a:gd name="T55" fmla="*/ 171 h 216"/>
                  <a:gd name="T56" fmla="*/ 196 w 473"/>
                  <a:gd name="T57" fmla="*/ 161 h 216"/>
                  <a:gd name="T58" fmla="*/ 116 w 473"/>
                  <a:gd name="T59" fmla="*/ 174 h 216"/>
                  <a:gd name="T60" fmla="*/ 105 w 473"/>
                  <a:gd name="T61" fmla="*/ 159 h 216"/>
                  <a:gd name="T62" fmla="*/ 130 w 473"/>
                  <a:gd name="T63" fmla="*/ 127 h 216"/>
                  <a:gd name="T64" fmla="*/ 125 w 473"/>
                  <a:gd name="T65" fmla="*/ 112 h 216"/>
                  <a:gd name="T66" fmla="*/ 52 w 473"/>
                  <a:gd name="T67" fmla="*/ 94 h 216"/>
                  <a:gd name="T68" fmla="*/ 62 w 473"/>
                  <a:gd name="T69" fmla="*/ 86 h 216"/>
                  <a:gd name="T70" fmla="*/ 59 w 473"/>
                  <a:gd name="T71" fmla="*/ 82 h 216"/>
                  <a:gd name="T72" fmla="*/ 36 w 473"/>
                  <a:gd name="T73" fmla="*/ 91 h 216"/>
                  <a:gd name="T74" fmla="*/ 20 w 473"/>
                  <a:gd name="T75" fmla="*/ 88 h 216"/>
                  <a:gd name="T76" fmla="*/ 57 w 473"/>
                  <a:gd name="T77" fmla="*/ 67 h 216"/>
                  <a:gd name="T78" fmla="*/ 52 w 473"/>
                  <a:gd name="T79" fmla="*/ 61 h 216"/>
                  <a:gd name="T80" fmla="*/ 32 w 473"/>
                  <a:gd name="T81" fmla="*/ 71 h 216"/>
                  <a:gd name="T82" fmla="*/ 32 w 473"/>
                  <a:gd name="T83" fmla="*/ 60 h 216"/>
                  <a:gd name="T84" fmla="*/ 61 w 473"/>
                  <a:gd name="T85" fmla="*/ 43 h 216"/>
                  <a:gd name="T86" fmla="*/ 54 w 473"/>
                  <a:gd name="T87" fmla="*/ 38 h 216"/>
                  <a:gd name="T88" fmla="*/ 23 w 473"/>
                  <a:gd name="T89" fmla="*/ 54 h 216"/>
                  <a:gd name="T90" fmla="*/ 16 w 473"/>
                  <a:gd name="T91" fmla="*/ 47 h 216"/>
                  <a:gd name="T92" fmla="*/ 30 w 473"/>
                  <a:gd name="T93" fmla="*/ 35 h 216"/>
                  <a:gd name="T94" fmla="*/ 64 w 473"/>
                  <a:gd name="T95" fmla="*/ 18 h 216"/>
                  <a:gd name="T96" fmla="*/ 52 w 473"/>
                  <a:gd name="T97" fmla="*/ 16 h 216"/>
                  <a:gd name="T98" fmla="*/ 27 w 473"/>
                  <a:gd name="T99" fmla="*/ 27 h 216"/>
                  <a:gd name="T100" fmla="*/ 20 w 473"/>
                  <a:gd name="T101" fmla="*/ 24 h 216"/>
                  <a:gd name="T102" fmla="*/ 46 w 473"/>
                  <a:gd name="T103" fmla="*/ 10 h 216"/>
                  <a:gd name="T104" fmla="*/ 36 w 473"/>
                  <a:gd name="T105" fmla="*/ 6 h 216"/>
                  <a:gd name="T106" fmla="*/ 11 w 473"/>
                  <a:gd name="T107" fmla="*/ 20 h 216"/>
                  <a:gd name="T108" fmla="*/ 0 w 473"/>
                  <a:gd name="T109" fmla="*/ 19 h 216"/>
                  <a:gd name="T110" fmla="*/ 2 w 473"/>
                  <a:gd name="T111" fmla="*/ 2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73" h="216">
                    <a:moveTo>
                      <a:pt x="2" y="2"/>
                    </a:moveTo>
                    <a:lnTo>
                      <a:pt x="112" y="9"/>
                    </a:lnTo>
                    <a:lnTo>
                      <a:pt x="123" y="0"/>
                    </a:lnTo>
                    <a:lnTo>
                      <a:pt x="149" y="14"/>
                    </a:lnTo>
                    <a:lnTo>
                      <a:pt x="155" y="32"/>
                    </a:lnTo>
                    <a:lnTo>
                      <a:pt x="190" y="52"/>
                    </a:lnTo>
                    <a:lnTo>
                      <a:pt x="219" y="50"/>
                    </a:lnTo>
                    <a:lnTo>
                      <a:pt x="233" y="66"/>
                    </a:lnTo>
                    <a:lnTo>
                      <a:pt x="292" y="63"/>
                    </a:lnTo>
                    <a:lnTo>
                      <a:pt x="302" y="77"/>
                    </a:lnTo>
                    <a:lnTo>
                      <a:pt x="292" y="86"/>
                    </a:lnTo>
                    <a:lnTo>
                      <a:pt x="322" y="101"/>
                    </a:lnTo>
                    <a:lnTo>
                      <a:pt x="323" y="114"/>
                    </a:lnTo>
                    <a:lnTo>
                      <a:pt x="354" y="116"/>
                    </a:lnTo>
                    <a:lnTo>
                      <a:pt x="409" y="109"/>
                    </a:lnTo>
                    <a:lnTo>
                      <a:pt x="423" y="127"/>
                    </a:lnTo>
                    <a:lnTo>
                      <a:pt x="441" y="132"/>
                    </a:lnTo>
                    <a:lnTo>
                      <a:pt x="425" y="180"/>
                    </a:lnTo>
                    <a:lnTo>
                      <a:pt x="473" y="187"/>
                    </a:lnTo>
                    <a:lnTo>
                      <a:pt x="466" y="216"/>
                    </a:lnTo>
                    <a:lnTo>
                      <a:pt x="412" y="204"/>
                    </a:lnTo>
                    <a:lnTo>
                      <a:pt x="396" y="209"/>
                    </a:lnTo>
                    <a:lnTo>
                      <a:pt x="366" y="197"/>
                    </a:lnTo>
                    <a:lnTo>
                      <a:pt x="361" y="182"/>
                    </a:lnTo>
                    <a:lnTo>
                      <a:pt x="325" y="173"/>
                    </a:lnTo>
                    <a:lnTo>
                      <a:pt x="274" y="190"/>
                    </a:lnTo>
                    <a:lnTo>
                      <a:pt x="233" y="189"/>
                    </a:lnTo>
                    <a:lnTo>
                      <a:pt x="228" y="171"/>
                    </a:lnTo>
                    <a:lnTo>
                      <a:pt x="196" y="161"/>
                    </a:lnTo>
                    <a:lnTo>
                      <a:pt x="116" y="174"/>
                    </a:lnTo>
                    <a:lnTo>
                      <a:pt x="105" y="159"/>
                    </a:lnTo>
                    <a:lnTo>
                      <a:pt x="130" y="127"/>
                    </a:lnTo>
                    <a:lnTo>
                      <a:pt x="125" y="112"/>
                    </a:lnTo>
                    <a:lnTo>
                      <a:pt x="52" y="94"/>
                    </a:lnTo>
                    <a:lnTo>
                      <a:pt x="62" y="86"/>
                    </a:lnTo>
                    <a:lnTo>
                      <a:pt x="59" y="82"/>
                    </a:lnTo>
                    <a:lnTo>
                      <a:pt x="36" y="91"/>
                    </a:lnTo>
                    <a:lnTo>
                      <a:pt x="20" y="88"/>
                    </a:lnTo>
                    <a:lnTo>
                      <a:pt x="57" y="67"/>
                    </a:lnTo>
                    <a:lnTo>
                      <a:pt x="52" y="61"/>
                    </a:lnTo>
                    <a:lnTo>
                      <a:pt x="32" y="71"/>
                    </a:lnTo>
                    <a:lnTo>
                      <a:pt x="32" y="60"/>
                    </a:lnTo>
                    <a:lnTo>
                      <a:pt x="61" y="43"/>
                    </a:lnTo>
                    <a:lnTo>
                      <a:pt x="54" y="38"/>
                    </a:lnTo>
                    <a:lnTo>
                      <a:pt x="23" y="54"/>
                    </a:lnTo>
                    <a:lnTo>
                      <a:pt x="16" y="47"/>
                    </a:lnTo>
                    <a:lnTo>
                      <a:pt x="30" y="35"/>
                    </a:lnTo>
                    <a:lnTo>
                      <a:pt x="64" y="18"/>
                    </a:lnTo>
                    <a:lnTo>
                      <a:pt x="52" y="16"/>
                    </a:lnTo>
                    <a:lnTo>
                      <a:pt x="27" y="27"/>
                    </a:lnTo>
                    <a:lnTo>
                      <a:pt x="20" y="24"/>
                    </a:lnTo>
                    <a:lnTo>
                      <a:pt x="46" y="10"/>
                    </a:lnTo>
                    <a:lnTo>
                      <a:pt x="36" y="6"/>
                    </a:lnTo>
                    <a:lnTo>
                      <a:pt x="11" y="20"/>
                    </a:lnTo>
                    <a:lnTo>
                      <a:pt x="0" y="19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8" name="Freeform 48"/>
              <p:cNvSpPr>
                <a:spLocks/>
              </p:cNvSpPr>
              <p:nvPr/>
            </p:nvSpPr>
            <p:spPr bwMode="auto">
              <a:xfrm>
                <a:off x="1185" y="2290"/>
                <a:ext cx="511" cy="598"/>
              </a:xfrm>
              <a:custGeom>
                <a:avLst/>
                <a:gdLst>
                  <a:gd name="T0" fmla="*/ 9 w 1021"/>
                  <a:gd name="T1" fmla="*/ 96 h 598"/>
                  <a:gd name="T2" fmla="*/ 50 w 1021"/>
                  <a:gd name="T3" fmla="*/ 57 h 598"/>
                  <a:gd name="T4" fmla="*/ 99 w 1021"/>
                  <a:gd name="T5" fmla="*/ 29 h 598"/>
                  <a:gd name="T6" fmla="*/ 135 w 1021"/>
                  <a:gd name="T7" fmla="*/ 15 h 598"/>
                  <a:gd name="T8" fmla="*/ 190 w 1021"/>
                  <a:gd name="T9" fmla="*/ 2 h 598"/>
                  <a:gd name="T10" fmla="*/ 247 w 1021"/>
                  <a:gd name="T11" fmla="*/ 4 h 598"/>
                  <a:gd name="T12" fmla="*/ 316 w 1021"/>
                  <a:gd name="T13" fmla="*/ 4 h 598"/>
                  <a:gd name="T14" fmla="*/ 371 w 1021"/>
                  <a:gd name="T15" fmla="*/ 26 h 598"/>
                  <a:gd name="T16" fmla="*/ 412 w 1021"/>
                  <a:gd name="T17" fmla="*/ 46 h 598"/>
                  <a:gd name="T18" fmla="*/ 456 w 1021"/>
                  <a:gd name="T19" fmla="*/ 62 h 598"/>
                  <a:gd name="T20" fmla="*/ 463 w 1021"/>
                  <a:gd name="T21" fmla="*/ 88 h 598"/>
                  <a:gd name="T22" fmla="*/ 499 w 1021"/>
                  <a:gd name="T23" fmla="*/ 113 h 598"/>
                  <a:gd name="T24" fmla="*/ 515 w 1021"/>
                  <a:gd name="T25" fmla="*/ 137 h 598"/>
                  <a:gd name="T26" fmla="*/ 554 w 1021"/>
                  <a:gd name="T27" fmla="*/ 152 h 598"/>
                  <a:gd name="T28" fmla="*/ 568 w 1021"/>
                  <a:gd name="T29" fmla="*/ 177 h 598"/>
                  <a:gd name="T30" fmla="*/ 604 w 1021"/>
                  <a:gd name="T31" fmla="*/ 189 h 598"/>
                  <a:gd name="T32" fmla="*/ 643 w 1021"/>
                  <a:gd name="T33" fmla="*/ 187 h 598"/>
                  <a:gd name="T34" fmla="*/ 682 w 1021"/>
                  <a:gd name="T35" fmla="*/ 186 h 598"/>
                  <a:gd name="T36" fmla="*/ 730 w 1021"/>
                  <a:gd name="T37" fmla="*/ 197 h 598"/>
                  <a:gd name="T38" fmla="*/ 767 w 1021"/>
                  <a:gd name="T39" fmla="*/ 207 h 598"/>
                  <a:gd name="T40" fmla="*/ 788 w 1021"/>
                  <a:gd name="T41" fmla="*/ 208 h 598"/>
                  <a:gd name="T42" fmla="*/ 836 w 1021"/>
                  <a:gd name="T43" fmla="*/ 231 h 598"/>
                  <a:gd name="T44" fmla="*/ 835 w 1021"/>
                  <a:gd name="T45" fmla="*/ 252 h 598"/>
                  <a:gd name="T46" fmla="*/ 886 w 1021"/>
                  <a:gd name="T47" fmla="*/ 272 h 598"/>
                  <a:gd name="T48" fmla="*/ 927 w 1021"/>
                  <a:gd name="T49" fmla="*/ 296 h 598"/>
                  <a:gd name="T50" fmla="*/ 943 w 1021"/>
                  <a:gd name="T51" fmla="*/ 332 h 598"/>
                  <a:gd name="T52" fmla="*/ 978 w 1021"/>
                  <a:gd name="T53" fmla="*/ 372 h 598"/>
                  <a:gd name="T54" fmla="*/ 1012 w 1021"/>
                  <a:gd name="T55" fmla="*/ 393 h 598"/>
                  <a:gd name="T56" fmla="*/ 1021 w 1021"/>
                  <a:gd name="T57" fmla="*/ 450 h 598"/>
                  <a:gd name="T58" fmla="*/ 998 w 1021"/>
                  <a:gd name="T59" fmla="*/ 485 h 598"/>
                  <a:gd name="T60" fmla="*/ 978 w 1021"/>
                  <a:gd name="T61" fmla="*/ 530 h 598"/>
                  <a:gd name="T62" fmla="*/ 925 w 1021"/>
                  <a:gd name="T63" fmla="*/ 567 h 598"/>
                  <a:gd name="T64" fmla="*/ 886 w 1021"/>
                  <a:gd name="T65" fmla="*/ 580 h 598"/>
                  <a:gd name="T66" fmla="*/ 886 w 1021"/>
                  <a:gd name="T67" fmla="*/ 598 h 598"/>
                  <a:gd name="T68" fmla="*/ 836 w 1021"/>
                  <a:gd name="T69" fmla="*/ 583 h 598"/>
                  <a:gd name="T70" fmla="*/ 797 w 1021"/>
                  <a:gd name="T71" fmla="*/ 563 h 598"/>
                  <a:gd name="T72" fmla="*/ 737 w 1021"/>
                  <a:gd name="T73" fmla="*/ 559 h 598"/>
                  <a:gd name="T74" fmla="*/ 739 w 1021"/>
                  <a:gd name="T75" fmla="*/ 591 h 598"/>
                  <a:gd name="T76" fmla="*/ 673 w 1021"/>
                  <a:gd name="T77" fmla="*/ 586 h 598"/>
                  <a:gd name="T78" fmla="*/ 625 w 1021"/>
                  <a:gd name="T79" fmla="*/ 590 h 598"/>
                  <a:gd name="T80" fmla="*/ 584 w 1021"/>
                  <a:gd name="T81" fmla="*/ 582 h 598"/>
                  <a:gd name="T82" fmla="*/ 538 w 1021"/>
                  <a:gd name="T83" fmla="*/ 574 h 598"/>
                  <a:gd name="T84" fmla="*/ 495 w 1021"/>
                  <a:gd name="T85" fmla="*/ 574 h 598"/>
                  <a:gd name="T86" fmla="*/ 447 w 1021"/>
                  <a:gd name="T87" fmla="*/ 565 h 598"/>
                  <a:gd name="T88" fmla="*/ 391 w 1021"/>
                  <a:gd name="T89" fmla="*/ 564 h 598"/>
                  <a:gd name="T90" fmla="*/ 311 w 1021"/>
                  <a:gd name="T91" fmla="*/ 552 h 598"/>
                  <a:gd name="T92" fmla="*/ 277 w 1021"/>
                  <a:gd name="T93" fmla="*/ 512 h 598"/>
                  <a:gd name="T94" fmla="*/ 224 w 1021"/>
                  <a:gd name="T95" fmla="*/ 493 h 598"/>
                  <a:gd name="T96" fmla="*/ 176 w 1021"/>
                  <a:gd name="T97" fmla="*/ 465 h 598"/>
                  <a:gd name="T98" fmla="*/ 128 w 1021"/>
                  <a:gd name="T99" fmla="*/ 436 h 598"/>
                  <a:gd name="T100" fmla="*/ 94 w 1021"/>
                  <a:gd name="T101" fmla="*/ 414 h 598"/>
                  <a:gd name="T102" fmla="*/ 62 w 1021"/>
                  <a:gd name="T103" fmla="*/ 389 h 598"/>
                  <a:gd name="T104" fmla="*/ 19 w 1021"/>
                  <a:gd name="T105" fmla="*/ 362 h 598"/>
                  <a:gd name="T106" fmla="*/ 0 w 1021"/>
                  <a:gd name="T107" fmla="*/ 323 h 598"/>
                  <a:gd name="T108" fmla="*/ 2 w 1021"/>
                  <a:gd name="T109" fmla="*/ 289 h 598"/>
                  <a:gd name="T110" fmla="*/ 44 w 1021"/>
                  <a:gd name="T111" fmla="*/ 246 h 598"/>
                  <a:gd name="T112" fmla="*/ 41 w 1021"/>
                  <a:gd name="T113" fmla="*/ 213 h 598"/>
                  <a:gd name="T114" fmla="*/ 59 w 1021"/>
                  <a:gd name="T115" fmla="*/ 187 h 598"/>
                  <a:gd name="T116" fmla="*/ 48 w 1021"/>
                  <a:gd name="T117" fmla="*/ 175 h 598"/>
                  <a:gd name="T118" fmla="*/ 48 w 1021"/>
                  <a:gd name="T119" fmla="*/ 163 h 598"/>
                  <a:gd name="T120" fmla="*/ 32 w 1021"/>
                  <a:gd name="T121" fmla="*/ 134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21" h="598">
                    <a:moveTo>
                      <a:pt x="11" y="121"/>
                    </a:moveTo>
                    <a:lnTo>
                      <a:pt x="5" y="115"/>
                    </a:lnTo>
                    <a:lnTo>
                      <a:pt x="4" y="110"/>
                    </a:lnTo>
                    <a:lnTo>
                      <a:pt x="4" y="103"/>
                    </a:lnTo>
                    <a:lnTo>
                      <a:pt x="9" y="96"/>
                    </a:lnTo>
                    <a:lnTo>
                      <a:pt x="23" y="92"/>
                    </a:lnTo>
                    <a:lnTo>
                      <a:pt x="16" y="82"/>
                    </a:lnTo>
                    <a:lnTo>
                      <a:pt x="18" y="71"/>
                    </a:lnTo>
                    <a:lnTo>
                      <a:pt x="28" y="62"/>
                    </a:lnTo>
                    <a:lnTo>
                      <a:pt x="50" y="57"/>
                    </a:lnTo>
                    <a:lnTo>
                      <a:pt x="48" y="47"/>
                    </a:lnTo>
                    <a:lnTo>
                      <a:pt x="57" y="39"/>
                    </a:lnTo>
                    <a:lnTo>
                      <a:pt x="71" y="33"/>
                    </a:lnTo>
                    <a:lnTo>
                      <a:pt x="94" y="33"/>
                    </a:lnTo>
                    <a:lnTo>
                      <a:pt x="99" y="29"/>
                    </a:lnTo>
                    <a:lnTo>
                      <a:pt x="105" y="25"/>
                    </a:lnTo>
                    <a:lnTo>
                      <a:pt x="112" y="21"/>
                    </a:lnTo>
                    <a:lnTo>
                      <a:pt x="119" y="18"/>
                    </a:lnTo>
                    <a:lnTo>
                      <a:pt x="126" y="16"/>
                    </a:lnTo>
                    <a:lnTo>
                      <a:pt x="135" y="15"/>
                    </a:lnTo>
                    <a:lnTo>
                      <a:pt x="144" y="14"/>
                    </a:lnTo>
                    <a:lnTo>
                      <a:pt x="154" y="15"/>
                    </a:lnTo>
                    <a:lnTo>
                      <a:pt x="165" y="9"/>
                    </a:lnTo>
                    <a:lnTo>
                      <a:pt x="178" y="5"/>
                    </a:lnTo>
                    <a:lnTo>
                      <a:pt x="190" y="2"/>
                    </a:lnTo>
                    <a:lnTo>
                      <a:pt x="202" y="4"/>
                    </a:lnTo>
                    <a:lnTo>
                      <a:pt x="215" y="6"/>
                    </a:lnTo>
                    <a:lnTo>
                      <a:pt x="227" y="7"/>
                    </a:lnTo>
                    <a:lnTo>
                      <a:pt x="236" y="6"/>
                    </a:lnTo>
                    <a:lnTo>
                      <a:pt x="247" y="4"/>
                    </a:lnTo>
                    <a:lnTo>
                      <a:pt x="256" y="2"/>
                    </a:lnTo>
                    <a:lnTo>
                      <a:pt x="268" y="1"/>
                    </a:lnTo>
                    <a:lnTo>
                      <a:pt x="284" y="0"/>
                    </a:lnTo>
                    <a:lnTo>
                      <a:pt x="300" y="0"/>
                    </a:lnTo>
                    <a:lnTo>
                      <a:pt x="316" y="4"/>
                    </a:lnTo>
                    <a:lnTo>
                      <a:pt x="328" y="8"/>
                    </a:lnTo>
                    <a:lnTo>
                      <a:pt x="339" y="15"/>
                    </a:lnTo>
                    <a:lnTo>
                      <a:pt x="343" y="26"/>
                    </a:lnTo>
                    <a:lnTo>
                      <a:pt x="357" y="26"/>
                    </a:lnTo>
                    <a:lnTo>
                      <a:pt x="371" y="26"/>
                    </a:lnTo>
                    <a:lnTo>
                      <a:pt x="384" y="28"/>
                    </a:lnTo>
                    <a:lnTo>
                      <a:pt x="394" y="30"/>
                    </a:lnTo>
                    <a:lnTo>
                      <a:pt x="403" y="34"/>
                    </a:lnTo>
                    <a:lnTo>
                      <a:pt x="408" y="39"/>
                    </a:lnTo>
                    <a:lnTo>
                      <a:pt x="412" y="46"/>
                    </a:lnTo>
                    <a:lnTo>
                      <a:pt x="414" y="54"/>
                    </a:lnTo>
                    <a:lnTo>
                      <a:pt x="428" y="55"/>
                    </a:lnTo>
                    <a:lnTo>
                      <a:pt x="439" y="57"/>
                    </a:lnTo>
                    <a:lnTo>
                      <a:pt x="449" y="59"/>
                    </a:lnTo>
                    <a:lnTo>
                      <a:pt x="456" y="62"/>
                    </a:lnTo>
                    <a:lnTo>
                      <a:pt x="462" y="66"/>
                    </a:lnTo>
                    <a:lnTo>
                      <a:pt x="463" y="71"/>
                    </a:lnTo>
                    <a:lnTo>
                      <a:pt x="462" y="78"/>
                    </a:lnTo>
                    <a:lnTo>
                      <a:pt x="455" y="85"/>
                    </a:lnTo>
                    <a:lnTo>
                      <a:pt x="463" y="88"/>
                    </a:lnTo>
                    <a:lnTo>
                      <a:pt x="474" y="92"/>
                    </a:lnTo>
                    <a:lnTo>
                      <a:pt x="483" y="96"/>
                    </a:lnTo>
                    <a:lnTo>
                      <a:pt x="492" y="101"/>
                    </a:lnTo>
                    <a:lnTo>
                      <a:pt x="497" y="107"/>
                    </a:lnTo>
                    <a:lnTo>
                      <a:pt x="499" y="113"/>
                    </a:lnTo>
                    <a:lnTo>
                      <a:pt x="497" y="119"/>
                    </a:lnTo>
                    <a:lnTo>
                      <a:pt x="490" y="126"/>
                    </a:lnTo>
                    <a:lnTo>
                      <a:pt x="499" y="128"/>
                    </a:lnTo>
                    <a:lnTo>
                      <a:pt x="508" y="132"/>
                    </a:lnTo>
                    <a:lnTo>
                      <a:pt x="515" y="137"/>
                    </a:lnTo>
                    <a:lnTo>
                      <a:pt x="517" y="142"/>
                    </a:lnTo>
                    <a:lnTo>
                      <a:pt x="526" y="142"/>
                    </a:lnTo>
                    <a:lnTo>
                      <a:pt x="536" y="144"/>
                    </a:lnTo>
                    <a:lnTo>
                      <a:pt x="545" y="147"/>
                    </a:lnTo>
                    <a:lnTo>
                      <a:pt x="554" y="152"/>
                    </a:lnTo>
                    <a:lnTo>
                      <a:pt x="559" y="157"/>
                    </a:lnTo>
                    <a:lnTo>
                      <a:pt x="563" y="163"/>
                    </a:lnTo>
                    <a:lnTo>
                      <a:pt x="563" y="170"/>
                    </a:lnTo>
                    <a:lnTo>
                      <a:pt x="558" y="177"/>
                    </a:lnTo>
                    <a:lnTo>
                      <a:pt x="568" y="177"/>
                    </a:lnTo>
                    <a:lnTo>
                      <a:pt x="579" y="178"/>
                    </a:lnTo>
                    <a:lnTo>
                      <a:pt x="586" y="181"/>
                    </a:lnTo>
                    <a:lnTo>
                      <a:pt x="591" y="185"/>
                    </a:lnTo>
                    <a:lnTo>
                      <a:pt x="597" y="188"/>
                    </a:lnTo>
                    <a:lnTo>
                      <a:pt x="604" y="189"/>
                    </a:lnTo>
                    <a:lnTo>
                      <a:pt x="613" y="189"/>
                    </a:lnTo>
                    <a:lnTo>
                      <a:pt x="622" y="189"/>
                    </a:lnTo>
                    <a:lnTo>
                      <a:pt x="627" y="188"/>
                    </a:lnTo>
                    <a:lnTo>
                      <a:pt x="634" y="188"/>
                    </a:lnTo>
                    <a:lnTo>
                      <a:pt x="643" y="187"/>
                    </a:lnTo>
                    <a:lnTo>
                      <a:pt x="652" y="186"/>
                    </a:lnTo>
                    <a:lnTo>
                      <a:pt x="661" y="185"/>
                    </a:lnTo>
                    <a:lnTo>
                      <a:pt x="669" y="185"/>
                    </a:lnTo>
                    <a:lnTo>
                      <a:pt x="677" y="185"/>
                    </a:lnTo>
                    <a:lnTo>
                      <a:pt x="682" y="186"/>
                    </a:lnTo>
                    <a:lnTo>
                      <a:pt x="691" y="188"/>
                    </a:lnTo>
                    <a:lnTo>
                      <a:pt x="701" y="191"/>
                    </a:lnTo>
                    <a:lnTo>
                      <a:pt x="709" y="194"/>
                    </a:lnTo>
                    <a:lnTo>
                      <a:pt x="714" y="198"/>
                    </a:lnTo>
                    <a:lnTo>
                      <a:pt x="730" y="197"/>
                    </a:lnTo>
                    <a:lnTo>
                      <a:pt x="746" y="197"/>
                    </a:lnTo>
                    <a:lnTo>
                      <a:pt x="756" y="199"/>
                    </a:lnTo>
                    <a:lnTo>
                      <a:pt x="765" y="202"/>
                    </a:lnTo>
                    <a:lnTo>
                      <a:pt x="767" y="205"/>
                    </a:lnTo>
                    <a:lnTo>
                      <a:pt x="767" y="207"/>
                    </a:lnTo>
                    <a:lnTo>
                      <a:pt x="765" y="210"/>
                    </a:lnTo>
                    <a:lnTo>
                      <a:pt x="762" y="213"/>
                    </a:lnTo>
                    <a:lnTo>
                      <a:pt x="772" y="211"/>
                    </a:lnTo>
                    <a:lnTo>
                      <a:pt x="781" y="209"/>
                    </a:lnTo>
                    <a:lnTo>
                      <a:pt x="788" y="208"/>
                    </a:lnTo>
                    <a:lnTo>
                      <a:pt x="792" y="208"/>
                    </a:lnTo>
                    <a:lnTo>
                      <a:pt x="799" y="212"/>
                    </a:lnTo>
                    <a:lnTo>
                      <a:pt x="815" y="219"/>
                    </a:lnTo>
                    <a:lnTo>
                      <a:pt x="831" y="227"/>
                    </a:lnTo>
                    <a:lnTo>
                      <a:pt x="836" y="231"/>
                    </a:lnTo>
                    <a:lnTo>
                      <a:pt x="835" y="235"/>
                    </a:lnTo>
                    <a:lnTo>
                      <a:pt x="831" y="240"/>
                    </a:lnTo>
                    <a:lnTo>
                      <a:pt x="828" y="246"/>
                    </a:lnTo>
                    <a:lnTo>
                      <a:pt x="824" y="250"/>
                    </a:lnTo>
                    <a:lnTo>
                      <a:pt x="835" y="252"/>
                    </a:lnTo>
                    <a:lnTo>
                      <a:pt x="847" y="255"/>
                    </a:lnTo>
                    <a:lnTo>
                      <a:pt x="858" y="258"/>
                    </a:lnTo>
                    <a:lnTo>
                      <a:pt x="870" y="263"/>
                    </a:lnTo>
                    <a:lnTo>
                      <a:pt x="879" y="267"/>
                    </a:lnTo>
                    <a:lnTo>
                      <a:pt x="886" y="272"/>
                    </a:lnTo>
                    <a:lnTo>
                      <a:pt x="891" y="277"/>
                    </a:lnTo>
                    <a:lnTo>
                      <a:pt x="893" y="282"/>
                    </a:lnTo>
                    <a:lnTo>
                      <a:pt x="906" y="282"/>
                    </a:lnTo>
                    <a:lnTo>
                      <a:pt x="920" y="287"/>
                    </a:lnTo>
                    <a:lnTo>
                      <a:pt x="927" y="296"/>
                    </a:lnTo>
                    <a:lnTo>
                      <a:pt x="927" y="312"/>
                    </a:lnTo>
                    <a:lnTo>
                      <a:pt x="934" y="314"/>
                    </a:lnTo>
                    <a:lnTo>
                      <a:pt x="941" y="319"/>
                    </a:lnTo>
                    <a:lnTo>
                      <a:pt x="943" y="325"/>
                    </a:lnTo>
                    <a:lnTo>
                      <a:pt x="943" y="332"/>
                    </a:lnTo>
                    <a:lnTo>
                      <a:pt x="962" y="336"/>
                    </a:lnTo>
                    <a:lnTo>
                      <a:pt x="977" y="344"/>
                    </a:lnTo>
                    <a:lnTo>
                      <a:pt x="980" y="356"/>
                    </a:lnTo>
                    <a:lnTo>
                      <a:pt x="968" y="371"/>
                    </a:lnTo>
                    <a:lnTo>
                      <a:pt x="978" y="372"/>
                    </a:lnTo>
                    <a:lnTo>
                      <a:pt x="989" y="375"/>
                    </a:lnTo>
                    <a:lnTo>
                      <a:pt x="1000" y="379"/>
                    </a:lnTo>
                    <a:lnTo>
                      <a:pt x="1007" y="383"/>
                    </a:lnTo>
                    <a:lnTo>
                      <a:pt x="1012" y="388"/>
                    </a:lnTo>
                    <a:lnTo>
                      <a:pt x="1012" y="393"/>
                    </a:lnTo>
                    <a:lnTo>
                      <a:pt x="1009" y="398"/>
                    </a:lnTo>
                    <a:lnTo>
                      <a:pt x="1000" y="404"/>
                    </a:lnTo>
                    <a:lnTo>
                      <a:pt x="1014" y="419"/>
                    </a:lnTo>
                    <a:lnTo>
                      <a:pt x="1021" y="435"/>
                    </a:lnTo>
                    <a:lnTo>
                      <a:pt x="1021" y="450"/>
                    </a:lnTo>
                    <a:lnTo>
                      <a:pt x="1014" y="461"/>
                    </a:lnTo>
                    <a:lnTo>
                      <a:pt x="1003" y="469"/>
                    </a:lnTo>
                    <a:lnTo>
                      <a:pt x="998" y="475"/>
                    </a:lnTo>
                    <a:lnTo>
                      <a:pt x="996" y="480"/>
                    </a:lnTo>
                    <a:lnTo>
                      <a:pt x="998" y="485"/>
                    </a:lnTo>
                    <a:lnTo>
                      <a:pt x="1000" y="492"/>
                    </a:lnTo>
                    <a:lnTo>
                      <a:pt x="998" y="500"/>
                    </a:lnTo>
                    <a:lnTo>
                      <a:pt x="991" y="508"/>
                    </a:lnTo>
                    <a:lnTo>
                      <a:pt x="975" y="514"/>
                    </a:lnTo>
                    <a:lnTo>
                      <a:pt x="978" y="530"/>
                    </a:lnTo>
                    <a:lnTo>
                      <a:pt x="975" y="544"/>
                    </a:lnTo>
                    <a:lnTo>
                      <a:pt x="961" y="555"/>
                    </a:lnTo>
                    <a:lnTo>
                      <a:pt x="934" y="558"/>
                    </a:lnTo>
                    <a:lnTo>
                      <a:pt x="931" y="562"/>
                    </a:lnTo>
                    <a:lnTo>
                      <a:pt x="925" y="567"/>
                    </a:lnTo>
                    <a:lnTo>
                      <a:pt x="920" y="571"/>
                    </a:lnTo>
                    <a:lnTo>
                      <a:pt x="913" y="575"/>
                    </a:lnTo>
                    <a:lnTo>
                      <a:pt x="906" y="578"/>
                    </a:lnTo>
                    <a:lnTo>
                      <a:pt x="895" y="580"/>
                    </a:lnTo>
                    <a:lnTo>
                      <a:pt x="886" y="580"/>
                    </a:lnTo>
                    <a:lnTo>
                      <a:pt x="874" y="579"/>
                    </a:lnTo>
                    <a:lnTo>
                      <a:pt x="872" y="583"/>
                    </a:lnTo>
                    <a:lnTo>
                      <a:pt x="874" y="588"/>
                    </a:lnTo>
                    <a:lnTo>
                      <a:pt x="877" y="593"/>
                    </a:lnTo>
                    <a:lnTo>
                      <a:pt x="886" y="598"/>
                    </a:lnTo>
                    <a:lnTo>
                      <a:pt x="875" y="594"/>
                    </a:lnTo>
                    <a:lnTo>
                      <a:pt x="865" y="592"/>
                    </a:lnTo>
                    <a:lnTo>
                      <a:pt x="854" y="589"/>
                    </a:lnTo>
                    <a:lnTo>
                      <a:pt x="845" y="586"/>
                    </a:lnTo>
                    <a:lnTo>
                      <a:pt x="836" y="583"/>
                    </a:lnTo>
                    <a:lnTo>
                      <a:pt x="831" y="578"/>
                    </a:lnTo>
                    <a:lnTo>
                      <a:pt x="828" y="573"/>
                    </a:lnTo>
                    <a:lnTo>
                      <a:pt x="826" y="567"/>
                    </a:lnTo>
                    <a:lnTo>
                      <a:pt x="813" y="566"/>
                    </a:lnTo>
                    <a:lnTo>
                      <a:pt x="797" y="563"/>
                    </a:lnTo>
                    <a:lnTo>
                      <a:pt x="785" y="557"/>
                    </a:lnTo>
                    <a:lnTo>
                      <a:pt x="774" y="550"/>
                    </a:lnTo>
                    <a:lnTo>
                      <a:pt x="767" y="563"/>
                    </a:lnTo>
                    <a:lnTo>
                      <a:pt x="733" y="549"/>
                    </a:lnTo>
                    <a:lnTo>
                      <a:pt x="737" y="559"/>
                    </a:lnTo>
                    <a:lnTo>
                      <a:pt x="744" y="570"/>
                    </a:lnTo>
                    <a:lnTo>
                      <a:pt x="755" y="580"/>
                    </a:lnTo>
                    <a:lnTo>
                      <a:pt x="767" y="587"/>
                    </a:lnTo>
                    <a:lnTo>
                      <a:pt x="753" y="589"/>
                    </a:lnTo>
                    <a:lnTo>
                      <a:pt x="739" y="591"/>
                    </a:lnTo>
                    <a:lnTo>
                      <a:pt x="725" y="591"/>
                    </a:lnTo>
                    <a:lnTo>
                      <a:pt x="710" y="591"/>
                    </a:lnTo>
                    <a:lnTo>
                      <a:pt x="696" y="591"/>
                    </a:lnTo>
                    <a:lnTo>
                      <a:pt x="684" y="589"/>
                    </a:lnTo>
                    <a:lnTo>
                      <a:pt x="673" y="586"/>
                    </a:lnTo>
                    <a:lnTo>
                      <a:pt x="666" y="581"/>
                    </a:lnTo>
                    <a:lnTo>
                      <a:pt x="657" y="584"/>
                    </a:lnTo>
                    <a:lnTo>
                      <a:pt x="648" y="587"/>
                    </a:lnTo>
                    <a:lnTo>
                      <a:pt x="637" y="589"/>
                    </a:lnTo>
                    <a:lnTo>
                      <a:pt x="625" y="590"/>
                    </a:lnTo>
                    <a:lnTo>
                      <a:pt x="616" y="590"/>
                    </a:lnTo>
                    <a:lnTo>
                      <a:pt x="606" y="589"/>
                    </a:lnTo>
                    <a:lnTo>
                      <a:pt x="598" y="587"/>
                    </a:lnTo>
                    <a:lnTo>
                      <a:pt x="595" y="582"/>
                    </a:lnTo>
                    <a:lnTo>
                      <a:pt x="584" y="582"/>
                    </a:lnTo>
                    <a:lnTo>
                      <a:pt x="574" y="581"/>
                    </a:lnTo>
                    <a:lnTo>
                      <a:pt x="565" y="581"/>
                    </a:lnTo>
                    <a:lnTo>
                      <a:pt x="554" y="579"/>
                    </a:lnTo>
                    <a:lnTo>
                      <a:pt x="547" y="577"/>
                    </a:lnTo>
                    <a:lnTo>
                      <a:pt x="538" y="574"/>
                    </a:lnTo>
                    <a:lnTo>
                      <a:pt x="533" y="569"/>
                    </a:lnTo>
                    <a:lnTo>
                      <a:pt x="529" y="564"/>
                    </a:lnTo>
                    <a:lnTo>
                      <a:pt x="519" y="568"/>
                    </a:lnTo>
                    <a:lnTo>
                      <a:pt x="506" y="571"/>
                    </a:lnTo>
                    <a:lnTo>
                      <a:pt x="495" y="574"/>
                    </a:lnTo>
                    <a:lnTo>
                      <a:pt x="485" y="575"/>
                    </a:lnTo>
                    <a:lnTo>
                      <a:pt x="474" y="575"/>
                    </a:lnTo>
                    <a:lnTo>
                      <a:pt x="463" y="573"/>
                    </a:lnTo>
                    <a:lnTo>
                      <a:pt x="455" y="570"/>
                    </a:lnTo>
                    <a:lnTo>
                      <a:pt x="447" y="565"/>
                    </a:lnTo>
                    <a:lnTo>
                      <a:pt x="437" y="571"/>
                    </a:lnTo>
                    <a:lnTo>
                      <a:pt x="424" y="572"/>
                    </a:lnTo>
                    <a:lnTo>
                      <a:pt x="412" y="569"/>
                    </a:lnTo>
                    <a:lnTo>
                      <a:pt x="401" y="559"/>
                    </a:lnTo>
                    <a:lnTo>
                      <a:pt x="391" y="564"/>
                    </a:lnTo>
                    <a:lnTo>
                      <a:pt x="375" y="567"/>
                    </a:lnTo>
                    <a:lnTo>
                      <a:pt x="357" y="567"/>
                    </a:lnTo>
                    <a:lnTo>
                      <a:pt x="339" y="565"/>
                    </a:lnTo>
                    <a:lnTo>
                      <a:pt x="323" y="560"/>
                    </a:lnTo>
                    <a:lnTo>
                      <a:pt x="311" y="552"/>
                    </a:lnTo>
                    <a:lnTo>
                      <a:pt x="304" y="540"/>
                    </a:lnTo>
                    <a:lnTo>
                      <a:pt x="307" y="525"/>
                    </a:lnTo>
                    <a:lnTo>
                      <a:pt x="291" y="525"/>
                    </a:lnTo>
                    <a:lnTo>
                      <a:pt x="281" y="521"/>
                    </a:lnTo>
                    <a:lnTo>
                      <a:pt x="277" y="512"/>
                    </a:lnTo>
                    <a:lnTo>
                      <a:pt x="284" y="495"/>
                    </a:lnTo>
                    <a:lnTo>
                      <a:pt x="272" y="495"/>
                    </a:lnTo>
                    <a:lnTo>
                      <a:pt x="256" y="495"/>
                    </a:lnTo>
                    <a:lnTo>
                      <a:pt x="240" y="495"/>
                    </a:lnTo>
                    <a:lnTo>
                      <a:pt x="224" y="493"/>
                    </a:lnTo>
                    <a:lnTo>
                      <a:pt x="210" y="490"/>
                    </a:lnTo>
                    <a:lnTo>
                      <a:pt x="199" y="485"/>
                    </a:lnTo>
                    <a:lnTo>
                      <a:pt x="194" y="477"/>
                    </a:lnTo>
                    <a:lnTo>
                      <a:pt x="194" y="465"/>
                    </a:lnTo>
                    <a:lnTo>
                      <a:pt x="176" y="465"/>
                    </a:lnTo>
                    <a:lnTo>
                      <a:pt x="160" y="460"/>
                    </a:lnTo>
                    <a:lnTo>
                      <a:pt x="149" y="452"/>
                    </a:lnTo>
                    <a:lnTo>
                      <a:pt x="146" y="440"/>
                    </a:lnTo>
                    <a:lnTo>
                      <a:pt x="137" y="439"/>
                    </a:lnTo>
                    <a:lnTo>
                      <a:pt x="128" y="436"/>
                    </a:lnTo>
                    <a:lnTo>
                      <a:pt x="119" y="433"/>
                    </a:lnTo>
                    <a:lnTo>
                      <a:pt x="110" y="429"/>
                    </a:lnTo>
                    <a:lnTo>
                      <a:pt x="103" y="424"/>
                    </a:lnTo>
                    <a:lnTo>
                      <a:pt x="98" y="419"/>
                    </a:lnTo>
                    <a:lnTo>
                      <a:pt x="94" y="414"/>
                    </a:lnTo>
                    <a:lnTo>
                      <a:pt x="92" y="409"/>
                    </a:lnTo>
                    <a:lnTo>
                      <a:pt x="80" y="411"/>
                    </a:lnTo>
                    <a:lnTo>
                      <a:pt x="69" y="409"/>
                    </a:lnTo>
                    <a:lnTo>
                      <a:pt x="62" y="403"/>
                    </a:lnTo>
                    <a:lnTo>
                      <a:pt x="62" y="389"/>
                    </a:lnTo>
                    <a:lnTo>
                      <a:pt x="44" y="390"/>
                    </a:lnTo>
                    <a:lnTo>
                      <a:pt x="34" y="388"/>
                    </a:lnTo>
                    <a:lnTo>
                      <a:pt x="28" y="380"/>
                    </a:lnTo>
                    <a:lnTo>
                      <a:pt x="34" y="364"/>
                    </a:lnTo>
                    <a:lnTo>
                      <a:pt x="19" y="362"/>
                    </a:lnTo>
                    <a:lnTo>
                      <a:pt x="12" y="355"/>
                    </a:lnTo>
                    <a:lnTo>
                      <a:pt x="12" y="346"/>
                    </a:lnTo>
                    <a:lnTo>
                      <a:pt x="18" y="336"/>
                    </a:lnTo>
                    <a:lnTo>
                      <a:pt x="7" y="329"/>
                    </a:lnTo>
                    <a:lnTo>
                      <a:pt x="0" y="323"/>
                    </a:lnTo>
                    <a:lnTo>
                      <a:pt x="2" y="315"/>
                    </a:lnTo>
                    <a:lnTo>
                      <a:pt x="14" y="307"/>
                    </a:lnTo>
                    <a:lnTo>
                      <a:pt x="7" y="302"/>
                    </a:lnTo>
                    <a:lnTo>
                      <a:pt x="4" y="295"/>
                    </a:lnTo>
                    <a:lnTo>
                      <a:pt x="2" y="289"/>
                    </a:lnTo>
                    <a:lnTo>
                      <a:pt x="2" y="282"/>
                    </a:lnTo>
                    <a:lnTo>
                      <a:pt x="7" y="274"/>
                    </a:lnTo>
                    <a:lnTo>
                      <a:pt x="14" y="265"/>
                    </a:lnTo>
                    <a:lnTo>
                      <a:pt x="27" y="256"/>
                    </a:lnTo>
                    <a:lnTo>
                      <a:pt x="44" y="246"/>
                    </a:lnTo>
                    <a:lnTo>
                      <a:pt x="35" y="241"/>
                    </a:lnTo>
                    <a:lnTo>
                      <a:pt x="32" y="235"/>
                    </a:lnTo>
                    <a:lnTo>
                      <a:pt x="34" y="228"/>
                    </a:lnTo>
                    <a:lnTo>
                      <a:pt x="39" y="220"/>
                    </a:lnTo>
                    <a:lnTo>
                      <a:pt x="41" y="213"/>
                    </a:lnTo>
                    <a:lnTo>
                      <a:pt x="44" y="206"/>
                    </a:lnTo>
                    <a:lnTo>
                      <a:pt x="51" y="199"/>
                    </a:lnTo>
                    <a:lnTo>
                      <a:pt x="62" y="196"/>
                    </a:lnTo>
                    <a:lnTo>
                      <a:pt x="60" y="192"/>
                    </a:lnTo>
                    <a:lnTo>
                      <a:pt x="59" y="187"/>
                    </a:lnTo>
                    <a:lnTo>
                      <a:pt x="55" y="184"/>
                    </a:lnTo>
                    <a:lnTo>
                      <a:pt x="53" y="182"/>
                    </a:lnTo>
                    <a:lnTo>
                      <a:pt x="51" y="180"/>
                    </a:lnTo>
                    <a:lnTo>
                      <a:pt x="50" y="177"/>
                    </a:lnTo>
                    <a:lnTo>
                      <a:pt x="48" y="175"/>
                    </a:lnTo>
                    <a:lnTo>
                      <a:pt x="46" y="173"/>
                    </a:lnTo>
                    <a:lnTo>
                      <a:pt x="46" y="170"/>
                    </a:lnTo>
                    <a:lnTo>
                      <a:pt x="46" y="167"/>
                    </a:lnTo>
                    <a:lnTo>
                      <a:pt x="46" y="165"/>
                    </a:lnTo>
                    <a:lnTo>
                      <a:pt x="48" y="163"/>
                    </a:lnTo>
                    <a:lnTo>
                      <a:pt x="41" y="164"/>
                    </a:lnTo>
                    <a:lnTo>
                      <a:pt x="34" y="162"/>
                    </a:lnTo>
                    <a:lnTo>
                      <a:pt x="32" y="156"/>
                    </a:lnTo>
                    <a:lnTo>
                      <a:pt x="39" y="140"/>
                    </a:lnTo>
                    <a:lnTo>
                      <a:pt x="32" y="134"/>
                    </a:lnTo>
                    <a:lnTo>
                      <a:pt x="25" y="129"/>
                    </a:lnTo>
                    <a:lnTo>
                      <a:pt x="18" y="124"/>
                    </a:lnTo>
                    <a:lnTo>
                      <a:pt x="11" y="121"/>
                    </a:lnTo>
                    <a:close/>
                  </a:path>
                </a:pathLst>
              </a:custGeom>
              <a:solidFill>
                <a:srgbClr val="FFED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9" name="Freeform 49"/>
              <p:cNvSpPr>
                <a:spLocks/>
              </p:cNvSpPr>
              <p:nvPr/>
            </p:nvSpPr>
            <p:spPr bwMode="auto">
              <a:xfrm>
                <a:off x="1243" y="2397"/>
                <a:ext cx="37" cy="30"/>
              </a:xfrm>
              <a:custGeom>
                <a:avLst/>
                <a:gdLst>
                  <a:gd name="T0" fmla="*/ 20 w 75"/>
                  <a:gd name="T1" fmla="*/ 6 h 30"/>
                  <a:gd name="T2" fmla="*/ 29 w 75"/>
                  <a:gd name="T3" fmla="*/ 2 h 30"/>
                  <a:gd name="T4" fmla="*/ 39 w 75"/>
                  <a:gd name="T5" fmla="*/ 0 h 30"/>
                  <a:gd name="T6" fmla="*/ 48 w 75"/>
                  <a:gd name="T7" fmla="*/ 0 h 30"/>
                  <a:gd name="T8" fmla="*/ 57 w 75"/>
                  <a:gd name="T9" fmla="*/ 1 h 30"/>
                  <a:gd name="T10" fmla="*/ 63 w 75"/>
                  <a:gd name="T11" fmla="*/ 3 h 30"/>
                  <a:gd name="T12" fmla="*/ 68 w 75"/>
                  <a:gd name="T13" fmla="*/ 6 h 30"/>
                  <a:gd name="T14" fmla="*/ 71 w 75"/>
                  <a:gd name="T15" fmla="*/ 11 h 30"/>
                  <a:gd name="T16" fmla="*/ 71 w 75"/>
                  <a:gd name="T17" fmla="*/ 16 h 30"/>
                  <a:gd name="T18" fmla="*/ 75 w 75"/>
                  <a:gd name="T19" fmla="*/ 18 h 30"/>
                  <a:gd name="T20" fmla="*/ 73 w 75"/>
                  <a:gd name="T21" fmla="*/ 22 h 30"/>
                  <a:gd name="T22" fmla="*/ 68 w 75"/>
                  <a:gd name="T23" fmla="*/ 26 h 30"/>
                  <a:gd name="T24" fmla="*/ 59 w 75"/>
                  <a:gd name="T25" fmla="*/ 29 h 30"/>
                  <a:gd name="T26" fmla="*/ 52 w 75"/>
                  <a:gd name="T27" fmla="*/ 30 h 30"/>
                  <a:gd name="T28" fmla="*/ 45 w 75"/>
                  <a:gd name="T29" fmla="*/ 30 h 30"/>
                  <a:gd name="T30" fmla="*/ 36 w 75"/>
                  <a:gd name="T31" fmla="*/ 30 h 30"/>
                  <a:gd name="T32" fmla="*/ 27 w 75"/>
                  <a:gd name="T33" fmla="*/ 30 h 30"/>
                  <a:gd name="T34" fmla="*/ 20 w 75"/>
                  <a:gd name="T35" fmla="*/ 29 h 30"/>
                  <a:gd name="T36" fmla="*/ 11 w 75"/>
                  <a:gd name="T37" fmla="*/ 28 h 30"/>
                  <a:gd name="T38" fmla="*/ 6 w 75"/>
                  <a:gd name="T39" fmla="*/ 27 h 30"/>
                  <a:gd name="T40" fmla="*/ 0 w 75"/>
                  <a:gd name="T41" fmla="*/ 26 h 30"/>
                  <a:gd name="T42" fmla="*/ 2 w 75"/>
                  <a:gd name="T43" fmla="*/ 23 h 30"/>
                  <a:gd name="T44" fmla="*/ 4 w 75"/>
                  <a:gd name="T45" fmla="*/ 19 h 30"/>
                  <a:gd name="T46" fmla="*/ 7 w 75"/>
                  <a:gd name="T47" fmla="*/ 15 h 30"/>
                  <a:gd name="T48" fmla="*/ 11 w 75"/>
                  <a:gd name="T49" fmla="*/ 12 h 30"/>
                  <a:gd name="T50" fmla="*/ 18 w 75"/>
                  <a:gd name="T51" fmla="*/ 15 h 30"/>
                  <a:gd name="T52" fmla="*/ 25 w 75"/>
                  <a:gd name="T53" fmla="*/ 16 h 30"/>
                  <a:gd name="T54" fmla="*/ 32 w 75"/>
                  <a:gd name="T55" fmla="*/ 16 h 30"/>
                  <a:gd name="T56" fmla="*/ 36 w 75"/>
                  <a:gd name="T57" fmla="*/ 14 h 30"/>
                  <a:gd name="T58" fmla="*/ 38 w 75"/>
                  <a:gd name="T59" fmla="*/ 12 h 30"/>
                  <a:gd name="T60" fmla="*/ 36 w 75"/>
                  <a:gd name="T61" fmla="*/ 9 h 30"/>
                  <a:gd name="T62" fmla="*/ 31 w 75"/>
                  <a:gd name="T63" fmla="*/ 7 h 30"/>
                  <a:gd name="T64" fmla="*/ 20 w 75"/>
                  <a:gd name="T65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5" h="30">
                    <a:moveTo>
                      <a:pt x="20" y="6"/>
                    </a:moveTo>
                    <a:lnTo>
                      <a:pt x="29" y="2"/>
                    </a:lnTo>
                    <a:lnTo>
                      <a:pt x="39" y="0"/>
                    </a:lnTo>
                    <a:lnTo>
                      <a:pt x="48" y="0"/>
                    </a:lnTo>
                    <a:lnTo>
                      <a:pt x="57" y="1"/>
                    </a:lnTo>
                    <a:lnTo>
                      <a:pt x="63" y="3"/>
                    </a:lnTo>
                    <a:lnTo>
                      <a:pt x="68" y="6"/>
                    </a:lnTo>
                    <a:lnTo>
                      <a:pt x="71" y="11"/>
                    </a:lnTo>
                    <a:lnTo>
                      <a:pt x="71" y="16"/>
                    </a:lnTo>
                    <a:lnTo>
                      <a:pt x="75" y="18"/>
                    </a:lnTo>
                    <a:lnTo>
                      <a:pt x="73" y="22"/>
                    </a:lnTo>
                    <a:lnTo>
                      <a:pt x="68" y="26"/>
                    </a:lnTo>
                    <a:lnTo>
                      <a:pt x="59" y="29"/>
                    </a:lnTo>
                    <a:lnTo>
                      <a:pt x="52" y="30"/>
                    </a:lnTo>
                    <a:lnTo>
                      <a:pt x="45" y="30"/>
                    </a:lnTo>
                    <a:lnTo>
                      <a:pt x="36" y="30"/>
                    </a:lnTo>
                    <a:lnTo>
                      <a:pt x="27" y="30"/>
                    </a:lnTo>
                    <a:lnTo>
                      <a:pt x="20" y="29"/>
                    </a:lnTo>
                    <a:lnTo>
                      <a:pt x="11" y="28"/>
                    </a:lnTo>
                    <a:lnTo>
                      <a:pt x="6" y="27"/>
                    </a:lnTo>
                    <a:lnTo>
                      <a:pt x="0" y="26"/>
                    </a:lnTo>
                    <a:lnTo>
                      <a:pt x="2" y="23"/>
                    </a:lnTo>
                    <a:lnTo>
                      <a:pt x="4" y="19"/>
                    </a:lnTo>
                    <a:lnTo>
                      <a:pt x="7" y="15"/>
                    </a:lnTo>
                    <a:lnTo>
                      <a:pt x="11" y="12"/>
                    </a:lnTo>
                    <a:lnTo>
                      <a:pt x="18" y="15"/>
                    </a:lnTo>
                    <a:lnTo>
                      <a:pt x="25" y="16"/>
                    </a:lnTo>
                    <a:lnTo>
                      <a:pt x="32" y="16"/>
                    </a:lnTo>
                    <a:lnTo>
                      <a:pt x="36" y="14"/>
                    </a:lnTo>
                    <a:lnTo>
                      <a:pt x="38" y="12"/>
                    </a:lnTo>
                    <a:lnTo>
                      <a:pt x="36" y="9"/>
                    </a:lnTo>
                    <a:lnTo>
                      <a:pt x="31" y="7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0" name="Freeform 50"/>
              <p:cNvSpPr>
                <a:spLocks/>
              </p:cNvSpPr>
              <p:nvPr/>
            </p:nvSpPr>
            <p:spPr bwMode="auto">
              <a:xfrm>
                <a:off x="1337" y="2622"/>
                <a:ext cx="33" cy="62"/>
              </a:xfrm>
              <a:custGeom>
                <a:avLst/>
                <a:gdLst>
                  <a:gd name="T0" fmla="*/ 12 w 65"/>
                  <a:gd name="T1" fmla="*/ 0 h 62"/>
                  <a:gd name="T2" fmla="*/ 26 w 65"/>
                  <a:gd name="T3" fmla="*/ 4 h 62"/>
                  <a:gd name="T4" fmla="*/ 35 w 65"/>
                  <a:gd name="T5" fmla="*/ 9 h 62"/>
                  <a:gd name="T6" fmla="*/ 39 w 65"/>
                  <a:gd name="T7" fmla="*/ 13 h 62"/>
                  <a:gd name="T8" fmla="*/ 42 w 65"/>
                  <a:gd name="T9" fmla="*/ 18 h 62"/>
                  <a:gd name="T10" fmla="*/ 42 w 65"/>
                  <a:gd name="T11" fmla="*/ 23 h 62"/>
                  <a:gd name="T12" fmla="*/ 46 w 65"/>
                  <a:gd name="T13" fmla="*/ 28 h 62"/>
                  <a:gd name="T14" fmla="*/ 53 w 65"/>
                  <a:gd name="T15" fmla="*/ 33 h 62"/>
                  <a:gd name="T16" fmla="*/ 65 w 65"/>
                  <a:gd name="T17" fmla="*/ 38 h 62"/>
                  <a:gd name="T18" fmla="*/ 55 w 65"/>
                  <a:gd name="T19" fmla="*/ 40 h 62"/>
                  <a:gd name="T20" fmla="*/ 46 w 65"/>
                  <a:gd name="T21" fmla="*/ 45 h 62"/>
                  <a:gd name="T22" fmla="*/ 39 w 65"/>
                  <a:gd name="T23" fmla="*/ 52 h 62"/>
                  <a:gd name="T24" fmla="*/ 35 w 65"/>
                  <a:gd name="T25" fmla="*/ 62 h 62"/>
                  <a:gd name="T26" fmla="*/ 33 w 65"/>
                  <a:gd name="T27" fmla="*/ 55 h 62"/>
                  <a:gd name="T28" fmla="*/ 33 w 65"/>
                  <a:gd name="T29" fmla="*/ 49 h 62"/>
                  <a:gd name="T30" fmla="*/ 33 w 65"/>
                  <a:gd name="T31" fmla="*/ 44 h 62"/>
                  <a:gd name="T32" fmla="*/ 35 w 65"/>
                  <a:gd name="T33" fmla="*/ 39 h 62"/>
                  <a:gd name="T34" fmla="*/ 30 w 65"/>
                  <a:gd name="T35" fmla="*/ 36 h 62"/>
                  <a:gd name="T36" fmla="*/ 24 w 65"/>
                  <a:gd name="T37" fmla="*/ 33 h 62"/>
                  <a:gd name="T38" fmla="*/ 19 w 65"/>
                  <a:gd name="T39" fmla="*/ 28 h 62"/>
                  <a:gd name="T40" fmla="*/ 17 w 65"/>
                  <a:gd name="T41" fmla="*/ 24 h 62"/>
                  <a:gd name="T42" fmla="*/ 14 w 65"/>
                  <a:gd name="T43" fmla="*/ 28 h 62"/>
                  <a:gd name="T44" fmla="*/ 10 w 65"/>
                  <a:gd name="T45" fmla="*/ 32 h 62"/>
                  <a:gd name="T46" fmla="*/ 9 w 65"/>
                  <a:gd name="T47" fmla="*/ 37 h 62"/>
                  <a:gd name="T48" fmla="*/ 7 w 65"/>
                  <a:gd name="T49" fmla="*/ 43 h 62"/>
                  <a:gd name="T50" fmla="*/ 3 w 65"/>
                  <a:gd name="T51" fmla="*/ 37 h 62"/>
                  <a:gd name="T52" fmla="*/ 1 w 65"/>
                  <a:gd name="T53" fmla="*/ 31 h 62"/>
                  <a:gd name="T54" fmla="*/ 0 w 65"/>
                  <a:gd name="T55" fmla="*/ 26 h 62"/>
                  <a:gd name="T56" fmla="*/ 0 w 65"/>
                  <a:gd name="T57" fmla="*/ 21 h 62"/>
                  <a:gd name="T58" fmla="*/ 1 w 65"/>
                  <a:gd name="T59" fmla="*/ 16 h 62"/>
                  <a:gd name="T60" fmla="*/ 7 w 65"/>
                  <a:gd name="T61" fmla="*/ 10 h 62"/>
                  <a:gd name="T62" fmla="*/ 10 w 65"/>
                  <a:gd name="T63" fmla="*/ 5 h 62"/>
                  <a:gd name="T64" fmla="*/ 12 w 65"/>
                  <a:gd name="T65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5" h="62">
                    <a:moveTo>
                      <a:pt x="12" y="0"/>
                    </a:moveTo>
                    <a:lnTo>
                      <a:pt x="26" y="4"/>
                    </a:lnTo>
                    <a:lnTo>
                      <a:pt x="35" y="9"/>
                    </a:lnTo>
                    <a:lnTo>
                      <a:pt x="39" y="13"/>
                    </a:lnTo>
                    <a:lnTo>
                      <a:pt x="42" y="18"/>
                    </a:lnTo>
                    <a:lnTo>
                      <a:pt x="42" y="23"/>
                    </a:lnTo>
                    <a:lnTo>
                      <a:pt x="46" y="28"/>
                    </a:lnTo>
                    <a:lnTo>
                      <a:pt x="53" y="33"/>
                    </a:lnTo>
                    <a:lnTo>
                      <a:pt x="65" y="38"/>
                    </a:lnTo>
                    <a:lnTo>
                      <a:pt x="55" y="40"/>
                    </a:lnTo>
                    <a:lnTo>
                      <a:pt x="46" y="45"/>
                    </a:lnTo>
                    <a:lnTo>
                      <a:pt x="39" y="52"/>
                    </a:lnTo>
                    <a:lnTo>
                      <a:pt x="35" y="62"/>
                    </a:lnTo>
                    <a:lnTo>
                      <a:pt x="33" y="55"/>
                    </a:lnTo>
                    <a:lnTo>
                      <a:pt x="33" y="49"/>
                    </a:lnTo>
                    <a:lnTo>
                      <a:pt x="33" y="44"/>
                    </a:lnTo>
                    <a:lnTo>
                      <a:pt x="35" y="39"/>
                    </a:lnTo>
                    <a:lnTo>
                      <a:pt x="30" y="36"/>
                    </a:lnTo>
                    <a:lnTo>
                      <a:pt x="24" y="33"/>
                    </a:lnTo>
                    <a:lnTo>
                      <a:pt x="19" y="28"/>
                    </a:lnTo>
                    <a:lnTo>
                      <a:pt x="17" y="24"/>
                    </a:lnTo>
                    <a:lnTo>
                      <a:pt x="14" y="28"/>
                    </a:lnTo>
                    <a:lnTo>
                      <a:pt x="10" y="32"/>
                    </a:lnTo>
                    <a:lnTo>
                      <a:pt x="9" y="37"/>
                    </a:lnTo>
                    <a:lnTo>
                      <a:pt x="7" y="43"/>
                    </a:lnTo>
                    <a:lnTo>
                      <a:pt x="3" y="37"/>
                    </a:lnTo>
                    <a:lnTo>
                      <a:pt x="1" y="31"/>
                    </a:lnTo>
                    <a:lnTo>
                      <a:pt x="0" y="26"/>
                    </a:lnTo>
                    <a:lnTo>
                      <a:pt x="0" y="21"/>
                    </a:lnTo>
                    <a:lnTo>
                      <a:pt x="1" y="16"/>
                    </a:lnTo>
                    <a:lnTo>
                      <a:pt x="7" y="10"/>
                    </a:lnTo>
                    <a:lnTo>
                      <a:pt x="10" y="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1" name="Freeform 51"/>
              <p:cNvSpPr>
                <a:spLocks/>
              </p:cNvSpPr>
              <p:nvPr/>
            </p:nvSpPr>
            <p:spPr bwMode="auto">
              <a:xfrm>
                <a:off x="1379" y="2682"/>
                <a:ext cx="214" cy="150"/>
              </a:xfrm>
              <a:custGeom>
                <a:avLst/>
                <a:gdLst>
                  <a:gd name="T0" fmla="*/ 13 w 428"/>
                  <a:gd name="T1" fmla="*/ 10 h 150"/>
                  <a:gd name="T2" fmla="*/ 32 w 428"/>
                  <a:gd name="T3" fmla="*/ 20 h 150"/>
                  <a:gd name="T4" fmla="*/ 66 w 428"/>
                  <a:gd name="T5" fmla="*/ 24 h 150"/>
                  <a:gd name="T6" fmla="*/ 59 w 428"/>
                  <a:gd name="T7" fmla="*/ 46 h 150"/>
                  <a:gd name="T8" fmla="*/ 76 w 428"/>
                  <a:gd name="T9" fmla="*/ 61 h 150"/>
                  <a:gd name="T10" fmla="*/ 107 w 428"/>
                  <a:gd name="T11" fmla="*/ 69 h 150"/>
                  <a:gd name="T12" fmla="*/ 139 w 428"/>
                  <a:gd name="T13" fmla="*/ 73 h 150"/>
                  <a:gd name="T14" fmla="*/ 147 w 428"/>
                  <a:gd name="T15" fmla="*/ 89 h 150"/>
                  <a:gd name="T16" fmla="*/ 176 w 428"/>
                  <a:gd name="T17" fmla="*/ 94 h 150"/>
                  <a:gd name="T18" fmla="*/ 213 w 428"/>
                  <a:gd name="T19" fmla="*/ 94 h 150"/>
                  <a:gd name="T20" fmla="*/ 235 w 428"/>
                  <a:gd name="T21" fmla="*/ 110 h 150"/>
                  <a:gd name="T22" fmla="*/ 268 w 428"/>
                  <a:gd name="T23" fmla="*/ 115 h 150"/>
                  <a:gd name="T24" fmla="*/ 300 w 428"/>
                  <a:gd name="T25" fmla="*/ 114 h 150"/>
                  <a:gd name="T26" fmla="*/ 323 w 428"/>
                  <a:gd name="T27" fmla="*/ 111 h 150"/>
                  <a:gd name="T28" fmla="*/ 330 w 428"/>
                  <a:gd name="T29" fmla="*/ 97 h 150"/>
                  <a:gd name="T30" fmla="*/ 361 w 428"/>
                  <a:gd name="T31" fmla="*/ 96 h 150"/>
                  <a:gd name="T32" fmla="*/ 373 w 428"/>
                  <a:gd name="T33" fmla="*/ 81 h 150"/>
                  <a:gd name="T34" fmla="*/ 375 w 428"/>
                  <a:gd name="T35" fmla="*/ 63 h 150"/>
                  <a:gd name="T36" fmla="*/ 346 w 428"/>
                  <a:gd name="T37" fmla="*/ 22 h 150"/>
                  <a:gd name="T38" fmla="*/ 362 w 428"/>
                  <a:gd name="T39" fmla="*/ 25 h 150"/>
                  <a:gd name="T40" fmla="*/ 380 w 428"/>
                  <a:gd name="T41" fmla="*/ 34 h 150"/>
                  <a:gd name="T42" fmla="*/ 407 w 428"/>
                  <a:gd name="T43" fmla="*/ 37 h 150"/>
                  <a:gd name="T44" fmla="*/ 407 w 428"/>
                  <a:gd name="T45" fmla="*/ 62 h 150"/>
                  <a:gd name="T46" fmla="*/ 412 w 428"/>
                  <a:gd name="T47" fmla="*/ 69 h 150"/>
                  <a:gd name="T48" fmla="*/ 396 w 428"/>
                  <a:gd name="T49" fmla="*/ 70 h 150"/>
                  <a:gd name="T50" fmla="*/ 394 w 428"/>
                  <a:gd name="T51" fmla="*/ 87 h 150"/>
                  <a:gd name="T52" fmla="*/ 403 w 428"/>
                  <a:gd name="T53" fmla="*/ 117 h 150"/>
                  <a:gd name="T54" fmla="*/ 389 w 428"/>
                  <a:gd name="T55" fmla="*/ 116 h 150"/>
                  <a:gd name="T56" fmla="*/ 373 w 428"/>
                  <a:gd name="T57" fmla="*/ 114 h 150"/>
                  <a:gd name="T58" fmla="*/ 341 w 428"/>
                  <a:gd name="T59" fmla="*/ 120 h 150"/>
                  <a:gd name="T60" fmla="*/ 343 w 428"/>
                  <a:gd name="T61" fmla="*/ 133 h 150"/>
                  <a:gd name="T62" fmla="*/ 338 w 428"/>
                  <a:gd name="T63" fmla="*/ 133 h 150"/>
                  <a:gd name="T64" fmla="*/ 327 w 428"/>
                  <a:gd name="T65" fmla="*/ 131 h 150"/>
                  <a:gd name="T66" fmla="*/ 297 w 428"/>
                  <a:gd name="T67" fmla="*/ 133 h 150"/>
                  <a:gd name="T68" fmla="*/ 268 w 428"/>
                  <a:gd name="T69" fmla="*/ 133 h 150"/>
                  <a:gd name="T70" fmla="*/ 254 w 428"/>
                  <a:gd name="T71" fmla="*/ 142 h 150"/>
                  <a:gd name="T72" fmla="*/ 243 w 428"/>
                  <a:gd name="T73" fmla="*/ 140 h 150"/>
                  <a:gd name="T74" fmla="*/ 210 w 428"/>
                  <a:gd name="T75" fmla="*/ 115 h 150"/>
                  <a:gd name="T76" fmla="*/ 211 w 428"/>
                  <a:gd name="T77" fmla="*/ 136 h 150"/>
                  <a:gd name="T78" fmla="*/ 197 w 428"/>
                  <a:gd name="T79" fmla="*/ 135 h 150"/>
                  <a:gd name="T80" fmla="*/ 174 w 428"/>
                  <a:gd name="T81" fmla="*/ 122 h 150"/>
                  <a:gd name="T82" fmla="*/ 147 w 428"/>
                  <a:gd name="T83" fmla="*/ 115 h 150"/>
                  <a:gd name="T84" fmla="*/ 149 w 428"/>
                  <a:gd name="T85" fmla="*/ 125 h 150"/>
                  <a:gd name="T86" fmla="*/ 135 w 428"/>
                  <a:gd name="T87" fmla="*/ 116 h 150"/>
                  <a:gd name="T88" fmla="*/ 123 w 428"/>
                  <a:gd name="T89" fmla="*/ 102 h 150"/>
                  <a:gd name="T90" fmla="*/ 82 w 428"/>
                  <a:gd name="T91" fmla="*/ 111 h 150"/>
                  <a:gd name="T92" fmla="*/ 110 w 428"/>
                  <a:gd name="T93" fmla="*/ 90 h 150"/>
                  <a:gd name="T94" fmla="*/ 96 w 428"/>
                  <a:gd name="T95" fmla="*/ 89 h 150"/>
                  <a:gd name="T96" fmla="*/ 75 w 428"/>
                  <a:gd name="T97" fmla="*/ 89 h 150"/>
                  <a:gd name="T98" fmla="*/ 80 w 428"/>
                  <a:gd name="T99" fmla="*/ 72 h 150"/>
                  <a:gd name="T100" fmla="*/ 62 w 428"/>
                  <a:gd name="T101" fmla="*/ 70 h 150"/>
                  <a:gd name="T102" fmla="*/ 53 w 428"/>
                  <a:gd name="T103" fmla="*/ 76 h 150"/>
                  <a:gd name="T104" fmla="*/ 39 w 428"/>
                  <a:gd name="T105" fmla="*/ 73 h 150"/>
                  <a:gd name="T106" fmla="*/ 34 w 428"/>
                  <a:gd name="T107" fmla="*/ 31 h 150"/>
                  <a:gd name="T108" fmla="*/ 11 w 428"/>
                  <a:gd name="T109" fmla="*/ 37 h 150"/>
                  <a:gd name="T110" fmla="*/ 2 w 428"/>
                  <a:gd name="T111" fmla="*/ 36 h 150"/>
                  <a:gd name="T112" fmla="*/ 4 w 428"/>
                  <a:gd name="T113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28" h="150">
                    <a:moveTo>
                      <a:pt x="4" y="0"/>
                    </a:moveTo>
                    <a:lnTo>
                      <a:pt x="7" y="6"/>
                    </a:lnTo>
                    <a:lnTo>
                      <a:pt x="13" y="10"/>
                    </a:lnTo>
                    <a:lnTo>
                      <a:pt x="18" y="14"/>
                    </a:lnTo>
                    <a:lnTo>
                      <a:pt x="25" y="17"/>
                    </a:lnTo>
                    <a:lnTo>
                      <a:pt x="32" y="20"/>
                    </a:lnTo>
                    <a:lnTo>
                      <a:pt x="41" y="22"/>
                    </a:lnTo>
                    <a:lnTo>
                      <a:pt x="53" y="23"/>
                    </a:lnTo>
                    <a:lnTo>
                      <a:pt x="66" y="24"/>
                    </a:lnTo>
                    <a:lnTo>
                      <a:pt x="60" y="32"/>
                    </a:lnTo>
                    <a:lnTo>
                      <a:pt x="59" y="39"/>
                    </a:lnTo>
                    <a:lnTo>
                      <a:pt x="59" y="46"/>
                    </a:lnTo>
                    <a:lnTo>
                      <a:pt x="62" y="52"/>
                    </a:lnTo>
                    <a:lnTo>
                      <a:pt x="68" y="58"/>
                    </a:lnTo>
                    <a:lnTo>
                      <a:pt x="76" y="61"/>
                    </a:lnTo>
                    <a:lnTo>
                      <a:pt x="89" y="63"/>
                    </a:lnTo>
                    <a:lnTo>
                      <a:pt x="103" y="62"/>
                    </a:lnTo>
                    <a:lnTo>
                      <a:pt x="107" y="69"/>
                    </a:lnTo>
                    <a:lnTo>
                      <a:pt x="114" y="74"/>
                    </a:lnTo>
                    <a:lnTo>
                      <a:pt x="124" y="75"/>
                    </a:lnTo>
                    <a:lnTo>
                      <a:pt x="139" y="73"/>
                    </a:lnTo>
                    <a:lnTo>
                      <a:pt x="139" y="79"/>
                    </a:lnTo>
                    <a:lnTo>
                      <a:pt x="142" y="84"/>
                    </a:lnTo>
                    <a:lnTo>
                      <a:pt x="147" y="89"/>
                    </a:lnTo>
                    <a:lnTo>
                      <a:pt x="155" y="92"/>
                    </a:lnTo>
                    <a:lnTo>
                      <a:pt x="163" y="94"/>
                    </a:lnTo>
                    <a:lnTo>
                      <a:pt x="176" y="94"/>
                    </a:lnTo>
                    <a:lnTo>
                      <a:pt x="192" y="92"/>
                    </a:lnTo>
                    <a:lnTo>
                      <a:pt x="211" y="88"/>
                    </a:lnTo>
                    <a:lnTo>
                      <a:pt x="213" y="94"/>
                    </a:lnTo>
                    <a:lnTo>
                      <a:pt x="219" y="99"/>
                    </a:lnTo>
                    <a:lnTo>
                      <a:pt x="226" y="105"/>
                    </a:lnTo>
                    <a:lnTo>
                      <a:pt x="235" y="110"/>
                    </a:lnTo>
                    <a:lnTo>
                      <a:pt x="243" y="114"/>
                    </a:lnTo>
                    <a:lnTo>
                      <a:pt x="256" y="115"/>
                    </a:lnTo>
                    <a:lnTo>
                      <a:pt x="268" y="115"/>
                    </a:lnTo>
                    <a:lnTo>
                      <a:pt x="282" y="111"/>
                    </a:lnTo>
                    <a:lnTo>
                      <a:pt x="291" y="113"/>
                    </a:lnTo>
                    <a:lnTo>
                      <a:pt x="300" y="114"/>
                    </a:lnTo>
                    <a:lnTo>
                      <a:pt x="309" y="114"/>
                    </a:lnTo>
                    <a:lnTo>
                      <a:pt x="318" y="113"/>
                    </a:lnTo>
                    <a:lnTo>
                      <a:pt x="323" y="111"/>
                    </a:lnTo>
                    <a:lnTo>
                      <a:pt x="329" y="108"/>
                    </a:lnTo>
                    <a:lnTo>
                      <a:pt x="330" y="103"/>
                    </a:lnTo>
                    <a:lnTo>
                      <a:pt x="330" y="97"/>
                    </a:lnTo>
                    <a:lnTo>
                      <a:pt x="341" y="98"/>
                    </a:lnTo>
                    <a:lnTo>
                      <a:pt x="352" y="98"/>
                    </a:lnTo>
                    <a:lnTo>
                      <a:pt x="361" y="96"/>
                    </a:lnTo>
                    <a:lnTo>
                      <a:pt x="368" y="92"/>
                    </a:lnTo>
                    <a:lnTo>
                      <a:pt x="371" y="87"/>
                    </a:lnTo>
                    <a:lnTo>
                      <a:pt x="373" y="81"/>
                    </a:lnTo>
                    <a:lnTo>
                      <a:pt x="369" y="74"/>
                    </a:lnTo>
                    <a:lnTo>
                      <a:pt x="362" y="67"/>
                    </a:lnTo>
                    <a:lnTo>
                      <a:pt x="375" y="63"/>
                    </a:lnTo>
                    <a:lnTo>
                      <a:pt x="378" y="52"/>
                    </a:lnTo>
                    <a:lnTo>
                      <a:pt x="369" y="38"/>
                    </a:lnTo>
                    <a:lnTo>
                      <a:pt x="346" y="22"/>
                    </a:lnTo>
                    <a:lnTo>
                      <a:pt x="352" y="17"/>
                    </a:lnTo>
                    <a:lnTo>
                      <a:pt x="357" y="21"/>
                    </a:lnTo>
                    <a:lnTo>
                      <a:pt x="362" y="25"/>
                    </a:lnTo>
                    <a:lnTo>
                      <a:pt x="368" y="28"/>
                    </a:lnTo>
                    <a:lnTo>
                      <a:pt x="375" y="31"/>
                    </a:lnTo>
                    <a:lnTo>
                      <a:pt x="380" y="34"/>
                    </a:lnTo>
                    <a:lnTo>
                      <a:pt x="389" y="36"/>
                    </a:lnTo>
                    <a:lnTo>
                      <a:pt x="398" y="37"/>
                    </a:lnTo>
                    <a:lnTo>
                      <a:pt x="407" y="37"/>
                    </a:lnTo>
                    <a:lnTo>
                      <a:pt x="400" y="44"/>
                    </a:lnTo>
                    <a:lnTo>
                      <a:pt x="398" y="52"/>
                    </a:lnTo>
                    <a:lnTo>
                      <a:pt x="407" y="62"/>
                    </a:lnTo>
                    <a:lnTo>
                      <a:pt x="428" y="69"/>
                    </a:lnTo>
                    <a:lnTo>
                      <a:pt x="421" y="69"/>
                    </a:lnTo>
                    <a:lnTo>
                      <a:pt x="412" y="69"/>
                    </a:lnTo>
                    <a:lnTo>
                      <a:pt x="403" y="68"/>
                    </a:lnTo>
                    <a:lnTo>
                      <a:pt x="394" y="65"/>
                    </a:lnTo>
                    <a:lnTo>
                      <a:pt x="396" y="70"/>
                    </a:lnTo>
                    <a:lnTo>
                      <a:pt x="398" y="76"/>
                    </a:lnTo>
                    <a:lnTo>
                      <a:pt x="396" y="82"/>
                    </a:lnTo>
                    <a:lnTo>
                      <a:pt x="394" y="87"/>
                    </a:lnTo>
                    <a:lnTo>
                      <a:pt x="401" y="97"/>
                    </a:lnTo>
                    <a:lnTo>
                      <a:pt x="405" y="107"/>
                    </a:lnTo>
                    <a:lnTo>
                      <a:pt x="403" y="117"/>
                    </a:lnTo>
                    <a:lnTo>
                      <a:pt x="396" y="127"/>
                    </a:lnTo>
                    <a:lnTo>
                      <a:pt x="393" y="122"/>
                    </a:lnTo>
                    <a:lnTo>
                      <a:pt x="389" y="116"/>
                    </a:lnTo>
                    <a:lnTo>
                      <a:pt x="384" y="112"/>
                    </a:lnTo>
                    <a:lnTo>
                      <a:pt x="375" y="109"/>
                    </a:lnTo>
                    <a:lnTo>
                      <a:pt x="373" y="114"/>
                    </a:lnTo>
                    <a:lnTo>
                      <a:pt x="368" y="117"/>
                    </a:lnTo>
                    <a:lnTo>
                      <a:pt x="357" y="119"/>
                    </a:lnTo>
                    <a:lnTo>
                      <a:pt x="341" y="120"/>
                    </a:lnTo>
                    <a:lnTo>
                      <a:pt x="341" y="124"/>
                    </a:lnTo>
                    <a:lnTo>
                      <a:pt x="341" y="128"/>
                    </a:lnTo>
                    <a:lnTo>
                      <a:pt x="343" y="133"/>
                    </a:lnTo>
                    <a:lnTo>
                      <a:pt x="345" y="137"/>
                    </a:lnTo>
                    <a:lnTo>
                      <a:pt x="341" y="135"/>
                    </a:lnTo>
                    <a:lnTo>
                      <a:pt x="338" y="133"/>
                    </a:lnTo>
                    <a:lnTo>
                      <a:pt x="336" y="131"/>
                    </a:lnTo>
                    <a:lnTo>
                      <a:pt x="334" y="129"/>
                    </a:lnTo>
                    <a:lnTo>
                      <a:pt x="327" y="131"/>
                    </a:lnTo>
                    <a:lnTo>
                      <a:pt x="318" y="131"/>
                    </a:lnTo>
                    <a:lnTo>
                      <a:pt x="307" y="132"/>
                    </a:lnTo>
                    <a:lnTo>
                      <a:pt x="297" y="133"/>
                    </a:lnTo>
                    <a:lnTo>
                      <a:pt x="286" y="133"/>
                    </a:lnTo>
                    <a:lnTo>
                      <a:pt x="277" y="133"/>
                    </a:lnTo>
                    <a:lnTo>
                      <a:pt x="268" y="133"/>
                    </a:lnTo>
                    <a:lnTo>
                      <a:pt x="263" y="133"/>
                    </a:lnTo>
                    <a:lnTo>
                      <a:pt x="259" y="137"/>
                    </a:lnTo>
                    <a:lnTo>
                      <a:pt x="254" y="142"/>
                    </a:lnTo>
                    <a:lnTo>
                      <a:pt x="247" y="146"/>
                    </a:lnTo>
                    <a:lnTo>
                      <a:pt x="240" y="150"/>
                    </a:lnTo>
                    <a:lnTo>
                      <a:pt x="243" y="140"/>
                    </a:lnTo>
                    <a:lnTo>
                      <a:pt x="240" y="129"/>
                    </a:lnTo>
                    <a:lnTo>
                      <a:pt x="229" y="121"/>
                    </a:lnTo>
                    <a:lnTo>
                      <a:pt x="210" y="115"/>
                    </a:lnTo>
                    <a:lnTo>
                      <a:pt x="213" y="121"/>
                    </a:lnTo>
                    <a:lnTo>
                      <a:pt x="213" y="128"/>
                    </a:lnTo>
                    <a:lnTo>
                      <a:pt x="211" y="136"/>
                    </a:lnTo>
                    <a:lnTo>
                      <a:pt x="204" y="143"/>
                    </a:lnTo>
                    <a:lnTo>
                      <a:pt x="201" y="139"/>
                    </a:lnTo>
                    <a:lnTo>
                      <a:pt x="197" y="135"/>
                    </a:lnTo>
                    <a:lnTo>
                      <a:pt x="190" y="131"/>
                    </a:lnTo>
                    <a:lnTo>
                      <a:pt x="183" y="126"/>
                    </a:lnTo>
                    <a:lnTo>
                      <a:pt x="174" y="122"/>
                    </a:lnTo>
                    <a:lnTo>
                      <a:pt x="165" y="119"/>
                    </a:lnTo>
                    <a:lnTo>
                      <a:pt x="156" y="117"/>
                    </a:lnTo>
                    <a:lnTo>
                      <a:pt x="147" y="115"/>
                    </a:lnTo>
                    <a:lnTo>
                      <a:pt x="147" y="118"/>
                    </a:lnTo>
                    <a:lnTo>
                      <a:pt x="147" y="121"/>
                    </a:lnTo>
                    <a:lnTo>
                      <a:pt x="149" y="125"/>
                    </a:lnTo>
                    <a:lnTo>
                      <a:pt x="151" y="128"/>
                    </a:lnTo>
                    <a:lnTo>
                      <a:pt x="142" y="123"/>
                    </a:lnTo>
                    <a:lnTo>
                      <a:pt x="135" y="116"/>
                    </a:lnTo>
                    <a:lnTo>
                      <a:pt x="132" y="107"/>
                    </a:lnTo>
                    <a:lnTo>
                      <a:pt x="128" y="95"/>
                    </a:lnTo>
                    <a:lnTo>
                      <a:pt x="123" y="102"/>
                    </a:lnTo>
                    <a:lnTo>
                      <a:pt x="114" y="107"/>
                    </a:lnTo>
                    <a:lnTo>
                      <a:pt x="100" y="110"/>
                    </a:lnTo>
                    <a:lnTo>
                      <a:pt x="82" y="111"/>
                    </a:lnTo>
                    <a:lnTo>
                      <a:pt x="96" y="105"/>
                    </a:lnTo>
                    <a:lnTo>
                      <a:pt x="105" y="99"/>
                    </a:lnTo>
                    <a:lnTo>
                      <a:pt x="110" y="90"/>
                    </a:lnTo>
                    <a:lnTo>
                      <a:pt x="107" y="79"/>
                    </a:lnTo>
                    <a:lnTo>
                      <a:pt x="101" y="84"/>
                    </a:lnTo>
                    <a:lnTo>
                      <a:pt x="96" y="89"/>
                    </a:lnTo>
                    <a:lnTo>
                      <a:pt x="87" y="93"/>
                    </a:lnTo>
                    <a:lnTo>
                      <a:pt x="78" y="95"/>
                    </a:lnTo>
                    <a:lnTo>
                      <a:pt x="75" y="89"/>
                    </a:lnTo>
                    <a:lnTo>
                      <a:pt x="75" y="83"/>
                    </a:lnTo>
                    <a:lnTo>
                      <a:pt x="76" y="78"/>
                    </a:lnTo>
                    <a:lnTo>
                      <a:pt x="80" y="72"/>
                    </a:lnTo>
                    <a:lnTo>
                      <a:pt x="73" y="72"/>
                    </a:lnTo>
                    <a:lnTo>
                      <a:pt x="68" y="71"/>
                    </a:lnTo>
                    <a:lnTo>
                      <a:pt x="62" y="70"/>
                    </a:lnTo>
                    <a:lnTo>
                      <a:pt x="60" y="69"/>
                    </a:lnTo>
                    <a:lnTo>
                      <a:pt x="57" y="72"/>
                    </a:lnTo>
                    <a:lnTo>
                      <a:pt x="53" y="76"/>
                    </a:lnTo>
                    <a:lnTo>
                      <a:pt x="48" y="81"/>
                    </a:lnTo>
                    <a:lnTo>
                      <a:pt x="46" y="84"/>
                    </a:lnTo>
                    <a:lnTo>
                      <a:pt x="39" y="73"/>
                    </a:lnTo>
                    <a:lnTo>
                      <a:pt x="32" y="61"/>
                    </a:lnTo>
                    <a:lnTo>
                      <a:pt x="30" y="47"/>
                    </a:lnTo>
                    <a:lnTo>
                      <a:pt x="34" y="31"/>
                    </a:lnTo>
                    <a:lnTo>
                      <a:pt x="23" y="29"/>
                    </a:lnTo>
                    <a:lnTo>
                      <a:pt x="16" y="33"/>
                    </a:lnTo>
                    <a:lnTo>
                      <a:pt x="11" y="37"/>
                    </a:lnTo>
                    <a:lnTo>
                      <a:pt x="5" y="42"/>
                    </a:lnTo>
                    <a:lnTo>
                      <a:pt x="4" y="47"/>
                    </a:lnTo>
                    <a:lnTo>
                      <a:pt x="2" y="36"/>
                    </a:lnTo>
                    <a:lnTo>
                      <a:pt x="0" y="25"/>
                    </a:lnTo>
                    <a:lnTo>
                      <a:pt x="0" y="1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2" name="Freeform 52"/>
              <p:cNvSpPr>
                <a:spLocks/>
              </p:cNvSpPr>
              <p:nvPr/>
            </p:nvSpPr>
            <p:spPr bwMode="auto">
              <a:xfrm>
                <a:off x="1547" y="2676"/>
                <a:ext cx="19" cy="19"/>
              </a:xfrm>
              <a:custGeom>
                <a:avLst/>
                <a:gdLst>
                  <a:gd name="T0" fmla="*/ 3 w 37"/>
                  <a:gd name="T1" fmla="*/ 0 h 19"/>
                  <a:gd name="T2" fmla="*/ 9 w 37"/>
                  <a:gd name="T3" fmla="*/ 4 h 19"/>
                  <a:gd name="T4" fmla="*/ 17 w 37"/>
                  <a:gd name="T5" fmla="*/ 8 h 19"/>
                  <a:gd name="T6" fmla="*/ 26 w 37"/>
                  <a:gd name="T7" fmla="*/ 11 h 19"/>
                  <a:gd name="T8" fmla="*/ 37 w 37"/>
                  <a:gd name="T9" fmla="*/ 13 h 19"/>
                  <a:gd name="T10" fmla="*/ 35 w 37"/>
                  <a:gd name="T11" fmla="*/ 19 h 19"/>
                  <a:gd name="T12" fmla="*/ 21 w 37"/>
                  <a:gd name="T13" fmla="*/ 18 h 19"/>
                  <a:gd name="T14" fmla="*/ 9 w 37"/>
                  <a:gd name="T15" fmla="*/ 14 h 19"/>
                  <a:gd name="T16" fmla="*/ 0 w 37"/>
                  <a:gd name="T17" fmla="*/ 8 h 19"/>
                  <a:gd name="T18" fmla="*/ 3 w 37"/>
                  <a:gd name="T1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" h="19">
                    <a:moveTo>
                      <a:pt x="3" y="0"/>
                    </a:moveTo>
                    <a:lnTo>
                      <a:pt x="9" y="4"/>
                    </a:lnTo>
                    <a:lnTo>
                      <a:pt x="17" y="8"/>
                    </a:lnTo>
                    <a:lnTo>
                      <a:pt x="26" y="11"/>
                    </a:lnTo>
                    <a:lnTo>
                      <a:pt x="37" y="13"/>
                    </a:lnTo>
                    <a:lnTo>
                      <a:pt x="35" y="19"/>
                    </a:lnTo>
                    <a:lnTo>
                      <a:pt x="21" y="18"/>
                    </a:lnTo>
                    <a:lnTo>
                      <a:pt x="9" y="14"/>
                    </a:lnTo>
                    <a:lnTo>
                      <a:pt x="0" y="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3" name="Freeform 53"/>
              <p:cNvSpPr>
                <a:spLocks/>
              </p:cNvSpPr>
              <p:nvPr/>
            </p:nvSpPr>
            <p:spPr bwMode="auto">
              <a:xfrm>
                <a:off x="1156" y="2256"/>
                <a:ext cx="386" cy="223"/>
              </a:xfrm>
              <a:custGeom>
                <a:avLst/>
                <a:gdLst>
                  <a:gd name="T0" fmla="*/ 75 w 771"/>
                  <a:gd name="T1" fmla="*/ 116 h 223"/>
                  <a:gd name="T2" fmla="*/ 130 w 771"/>
                  <a:gd name="T3" fmla="*/ 67 h 223"/>
                  <a:gd name="T4" fmla="*/ 185 w 771"/>
                  <a:gd name="T5" fmla="*/ 50 h 223"/>
                  <a:gd name="T6" fmla="*/ 249 w 771"/>
                  <a:gd name="T7" fmla="*/ 36 h 223"/>
                  <a:gd name="T8" fmla="*/ 315 w 771"/>
                  <a:gd name="T9" fmla="*/ 36 h 223"/>
                  <a:gd name="T10" fmla="*/ 398 w 771"/>
                  <a:gd name="T11" fmla="*/ 49 h 223"/>
                  <a:gd name="T12" fmla="*/ 462 w 771"/>
                  <a:gd name="T13" fmla="*/ 68 h 223"/>
                  <a:gd name="T14" fmla="*/ 508 w 771"/>
                  <a:gd name="T15" fmla="*/ 93 h 223"/>
                  <a:gd name="T16" fmla="*/ 522 w 771"/>
                  <a:gd name="T17" fmla="*/ 122 h 223"/>
                  <a:gd name="T18" fmla="*/ 556 w 771"/>
                  <a:gd name="T19" fmla="*/ 153 h 223"/>
                  <a:gd name="T20" fmla="*/ 585 w 771"/>
                  <a:gd name="T21" fmla="*/ 176 h 223"/>
                  <a:gd name="T22" fmla="*/ 622 w 771"/>
                  <a:gd name="T23" fmla="*/ 204 h 223"/>
                  <a:gd name="T24" fmla="*/ 656 w 771"/>
                  <a:gd name="T25" fmla="*/ 222 h 223"/>
                  <a:gd name="T26" fmla="*/ 702 w 771"/>
                  <a:gd name="T27" fmla="*/ 221 h 223"/>
                  <a:gd name="T28" fmla="*/ 732 w 771"/>
                  <a:gd name="T29" fmla="*/ 206 h 223"/>
                  <a:gd name="T30" fmla="*/ 744 w 771"/>
                  <a:gd name="T31" fmla="*/ 190 h 223"/>
                  <a:gd name="T32" fmla="*/ 675 w 771"/>
                  <a:gd name="T33" fmla="*/ 194 h 223"/>
                  <a:gd name="T34" fmla="*/ 691 w 771"/>
                  <a:gd name="T35" fmla="*/ 179 h 223"/>
                  <a:gd name="T36" fmla="*/ 636 w 771"/>
                  <a:gd name="T37" fmla="*/ 178 h 223"/>
                  <a:gd name="T38" fmla="*/ 652 w 771"/>
                  <a:gd name="T39" fmla="*/ 170 h 223"/>
                  <a:gd name="T40" fmla="*/ 641 w 771"/>
                  <a:gd name="T41" fmla="*/ 152 h 223"/>
                  <a:gd name="T42" fmla="*/ 608 w 771"/>
                  <a:gd name="T43" fmla="*/ 153 h 223"/>
                  <a:gd name="T44" fmla="*/ 601 w 771"/>
                  <a:gd name="T45" fmla="*/ 141 h 223"/>
                  <a:gd name="T46" fmla="*/ 579 w 771"/>
                  <a:gd name="T47" fmla="*/ 135 h 223"/>
                  <a:gd name="T48" fmla="*/ 629 w 771"/>
                  <a:gd name="T49" fmla="*/ 127 h 223"/>
                  <a:gd name="T50" fmla="*/ 581 w 771"/>
                  <a:gd name="T51" fmla="*/ 116 h 223"/>
                  <a:gd name="T52" fmla="*/ 574 w 771"/>
                  <a:gd name="T53" fmla="*/ 101 h 223"/>
                  <a:gd name="T54" fmla="*/ 556 w 771"/>
                  <a:gd name="T55" fmla="*/ 93 h 223"/>
                  <a:gd name="T56" fmla="*/ 547 w 771"/>
                  <a:gd name="T57" fmla="*/ 79 h 223"/>
                  <a:gd name="T58" fmla="*/ 514 w 771"/>
                  <a:gd name="T59" fmla="*/ 71 h 223"/>
                  <a:gd name="T60" fmla="*/ 531 w 771"/>
                  <a:gd name="T61" fmla="*/ 59 h 223"/>
                  <a:gd name="T62" fmla="*/ 485 w 771"/>
                  <a:gd name="T63" fmla="*/ 50 h 223"/>
                  <a:gd name="T64" fmla="*/ 483 w 771"/>
                  <a:gd name="T65" fmla="*/ 46 h 223"/>
                  <a:gd name="T66" fmla="*/ 427 w 771"/>
                  <a:gd name="T67" fmla="*/ 41 h 223"/>
                  <a:gd name="T68" fmla="*/ 419 w 771"/>
                  <a:gd name="T69" fmla="*/ 32 h 223"/>
                  <a:gd name="T70" fmla="*/ 427 w 771"/>
                  <a:gd name="T71" fmla="*/ 13 h 223"/>
                  <a:gd name="T72" fmla="*/ 359 w 771"/>
                  <a:gd name="T73" fmla="*/ 19 h 223"/>
                  <a:gd name="T74" fmla="*/ 373 w 771"/>
                  <a:gd name="T75" fmla="*/ 3 h 223"/>
                  <a:gd name="T76" fmla="*/ 322 w 771"/>
                  <a:gd name="T77" fmla="*/ 17 h 223"/>
                  <a:gd name="T78" fmla="*/ 297 w 771"/>
                  <a:gd name="T79" fmla="*/ 16 h 223"/>
                  <a:gd name="T80" fmla="*/ 260 w 771"/>
                  <a:gd name="T81" fmla="*/ 7 h 223"/>
                  <a:gd name="T82" fmla="*/ 210 w 771"/>
                  <a:gd name="T83" fmla="*/ 26 h 223"/>
                  <a:gd name="T84" fmla="*/ 197 w 771"/>
                  <a:gd name="T85" fmla="*/ 21 h 223"/>
                  <a:gd name="T86" fmla="*/ 153 w 771"/>
                  <a:gd name="T87" fmla="*/ 33 h 223"/>
                  <a:gd name="T88" fmla="*/ 135 w 771"/>
                  <a:gd name="T89" fmla="*/ 38 h 223"/>
                  <a:gd name="T90" fmla="*/ 107 w 771"/>
                  <a:gd name="T91" fmla="*/ 43 h 223"/>
                  <a:gd name="T92" fmla="*/ 91 w 771"/>
                  <a:gd name="T93" fmla="*/ 53 h 223"/>
                  <a:gd name="T94" fmla="*/ 68 w 771"/>
                  <a:gd name="T95" fmla="*/ 58 h 223"/>
                  <a:gd name="T96" fmla="*/ 55 w 771"/>
                  <a:gd name="T97" fmla="*/ 83 h 223"/>
                  <a:gd name="T98" fmla="*/ 39 w 771"/>
                  <a:gd name="T99" fmla="*/ 95 h 223"/>
                  <a:gd name="T100" fmla="*/ 52 w 771"/>
                  <a:gd name="T101" fmla="*/ 103 h 223"/>
                  <a:gd name="T102" fmla="*/ 15 w 771"/>
                  <a:gd name="T103" fmla="*/ 109 h 223"/>
                  <a:gd name="T104" fmla="*/ 39 w 771"/>
                  <a:gd name="T105" fmla="*/ 127 h 223"/>
                  <a:gd name="T106" fmla="*/ 9 w 771"/>
                  <a:gd name="T107" fmla="*/ 141 h 223"/>
                  <a:gd name="T108" fmla="*/ 20 w 771"/>
                  <a:gd name="T109" fmla="*/ 158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71" h="223">
                    <a:moveTo>
                      <a:pt x="64" y="149"/>
                    </a:moveTo>
                    <a:lnTo>
                      <a:pt x="63" y="144"/>
                    </a:lnTo>
                    <a:lnTo>
                      <a:pt x="63" y="137"/>
                    </a:lnTo>
                    <a:lnTo>
                      <a:pt x="68" y="130"/>
                    </a:lnTo>
                    <a:lnTo>
                      <a:pt x="82" y="126"/>
                    </a:lnTo>
                    <a:lnTo>
                      <a:pt x="75" y="116"/>
                    </a:lnTo>
                    <a:lnTo>
                      <a:pt x="77" y="105"/>
                    </a:lnTo>
                    <a:lnTo>
                      <a:pt x="87" y="96"/>
                    </a:lnTo>
                    <a:lnTo>
                      <a:pt x="109" y="91"/>
                    </a:lnTo>
                    <a:lnTo>
                      <a:pt x="107" y="81"/>
                    </a:lnTo>
                    <a:lnTo>
                      <a:pt x="116" y="73"/>
                    </a:lnTo>
                    <a:lnTo>
                      <a:pt x="130" y="67"/>
                    </a:lnTo>
                    <a:lnTo>
                      <a:pt x="153" y="67"/>
                    </a:lnTo>
                    <a:lnTo>
                      <a:pt x="158" y="63"/>
                    </a:lnTo>
                    <a:lnTo>
                      <a:pt x="164" y="59"/>
                    </a:lnTo>
                    <a:lnTo>
                      <a:pt x="171" y="55"/>
                    </a:lnTo>
                    <a:lnTo>
                      <a:pt x="178" y="52"/>
                    </a:lnTo>
                    <a:lnTo>
                      <a:pt x="185" y="50"/>
                    </a:lnTo>
                    <a:lnTo>
                      <a:pt x="194" y="49"/>
                    </a:lnTo>
                    <a:lnTo>
                      <a:pt x="203" y="48"/>
                    </a:lnTo>
                    <a:lnTo>
                      <a:pt x="213" y="49"/>
                    </a:lnTo>
                    <a:lnTo>
                      <a:pt x="224" y="43"/>
                    </a:lnTo>
                    <a:lnTo>
                      <a:pt x="237" y="39"/>
                    </a:lnTo>
                    <a:lnTo>
                      <a:pt x="249" y="36"/>
                    </a:lnTo>
                    <a:lnTo>
                      <a:pt x="261" y="38"/>
                    </a:lnTo>
                    <a:lnTo>
                      <a:pt x="274" y="40"/>
                    </a:lnTo>
                    <a:lnTo>
                      <a:pt x="286" y="41"/>
                    </a:lnTo>
                    <a:lnTo>
                      <a:pt x="295" y="40"/>
                    </a:lnTo>
                    <a:lnTo>
                      <a:pt x="306" y="38"/>
                    </a:lnTo>
                    <a:lnTo>
                      <a:pt x="315" y="36"/>
                    </a:lnTo>
                    <a:lnTo>
                      <a:pt x="327" y="35"/>
                    </a:lnTo>
                    <a:lnTo>
                      <a:pt x="343" y="34"/>
                    </a:lnTo>
                    <a:lnTo>
                      <a:pt x="359" y="34"/>
                    </a:lnTo>
                    <a:lnTo>
                      <a:pt x="375" y="38"/>
                    </a:lnTo>
                    <a:lnTo>
                      <a:pt x="387" y="42"/>
                    </a:lnTo>
                    <a:lnTo>
                      <a:pt x="398" y="49"/>
                    </a:lnTo>
                    <a:lnTo>
                      <a:pt x="402" y="60"/>
                    </a:lnTo>
                    <a:lnTo>
                      <a:pt x="416" y="60"/>
                    </a:lnTo>
                    <a:lnTo>
                      <a:pt x="430" y="60"/>
                    </a:lnTo>
                    <a:lnTo>
                      <a:pt x="443" y="62"/>
                    </a:lnTo>
                    <a:lnTo>
                      <a:pt x="453" y="64"/>
                    </a:lnTo>
                    <a:lnTo>
                      <a:pt x="462" y="68"/>
                    </a:lnTo>
                    <a:lnTo>
                      <a:pt x="467" y="73"/>
                    </a:lnTo>
                    <a:lnTo>
                      <a:pt x="471" y="80"/>
                    </a:lnTo>
                    <a:lnTo>
                      <a:pt x="473" y="88"/>
                    </a:lnTo>
                    <a:lnTo>
                      <a:pt x="487" y="89"/>
                    </a:lnTo>
                    <a:lnTo>
                      <a:pt x="498" y="91"/>
                    </a:lnTo>
                    <a:lnTo>
                      <a:pt x="508" y="93"/>
                    </a:lnTo>
                    <a:lnTo>
                      <a:pt x="515" y="96"/>
                    </a:lnTo>
                    <a:lnTo>
                      <a:pt x="521" y="100"/>
                    </a:lnTo>
                    <a:lnTo>
                      <a:pt x="522" y="105"/>
                    </a:lnTo>
                    <a:lnTo>
                      <a:pt x="521" y="112"/>
                    </a:lnTo>
                    <a:lnTo>
                      <a:pt x="514" y="119"/>
                    </a:lnTo>
                    <a:lnTo>
                      <a:pt x="522" y="122"/>
                    </a:lnTo>
                    <a:lnTo>
                      <a:pt x="533" y="126"/>
                    </a:lnTo>
                    <a:lnTo>
                      <a:pt x="542" y="130"/>
                    </a:lnTo>
                    <a:lnTo>
                      <a:pt x="551" y="135"/>
                    </a:lnTo>
                    <a:lnTo>
                      <a:pt x="556" y="141"/>
                    </a:lnTo>
                    <a:lnTo>
                      <a:pt x="558" y="147"/>
                    </a:lnTo>
                    <a:lnTo>
                      <a:pt x="556" y="153"/>
                    </a:lnTo>
                    <a:lnTo>
                      <a:pt x="549" y="160"/>
                    </a:lnTo>
                    <a:lnTo>
                      <a:pt x="558" y="162"/>
                    </a:lnTo>
                    <a:lnTo>
                      <a:pt x="567" y="166"/>
                    </a:lnTo>
                    <a:lnTo>
                      <a:pt x="574" y="171"/>
                    </a:lnTo>
                    <a:lnTo>
                      <a:pt x="576" y="176"/>
                    </a:lnTo>
                    <a:lnTo>
                      <a:pt x="585" y="176"/>
                    </a:lnTo>
                    <a:lnTo>
                      <a:pt x="595" y="178"/>
                    </a:lnTo>
                    <a:lnTo>
                      <a:pt x="604" y="181"/>
                    </a:lnTo>
                    <a:lnTo>
                      <a:pt x="613" y="186"/>
                    </a:lnTo>
                    <a:lnTo>
                      <a:pt x="618" y="191"/>
                    </a:lnTo>
                    <a:lnTo>
                      <a:pt x="622" y="197"/>
                    </a:lnTo>
                    <a:lnTo>
                      <a:pt x="622" y="204"/>
                    </a:lnTo>
                    <a:lnTo>
                      <a:pt x="617" y="211"/>
                    </a:lnTo>
                    <a:lnTo>
                      <a:pt x="627" y="211"/>
                    </a:lnTo>
                    <a:lnTo>
                      <a:pt x="638" y="212"/>
                    </a:lnTo>
                    <a:lnTo>
                      <a:pt x="645" y="215"/>
                    </a:lnTo>
                    <a:lnTo>
                      <a:pt x="650" y="219"/>
                    </a:lnTo>
                    <a:lnTo>
                      <a:pt x="656" y="222"/>
                    </a:lnTo>
                    <a:lnTo>
                      <a:pt x="663" y="223"/>
                    </a:lnTo>
                    <a:lnTo>
                      <a:pt x="672" y="223"/>
                    </a:lnTo>
                    <a:lnTo>
                      <a:pt x="681" y="223"/>
                    </a:lnTo>
                    <a:lnTo>
                      <a:pt x="686" y="222"/>
                    </a:lnTo>
                    <a:lnTo>
                      <a:pt x="693" y="222"/>
                    </a:lnTo>
                    <a:lnTo>
                      <a:pt x="702" y="221"/>
                    </a:lnTo>
                    <a:lnTo>
                      <a:pt x="711" y="220"/>
                    </a:lnTo>
                    <a:lnTo>
                      <a:pt x="720" y="219"/>
                    </a:lnTo>
                    <a:lnTo>
                      <a:pt x="728" y="219"/>
                    </a:lnTo>
                    <a:lnTo>
                      <a:pt x="736" y="219"/>
                    </a:lnTo>
                    <a:lnTo>
                      <a:pt x="741" y="220"/>
                    </a:lnTo>
                    <a:lnTo>
                      <a:pt x="732" y="206"/>
                    </a:lnTo>
                    <a:lnTo>
                      <a:pt x="737" y="203"/>
                    </a:lnTo>
                    <a:lnTo>
                      <a:pt x="746" y="199"/>
                    </a:lnTo>
                    <a:lnTo>
                      <a:pt x="757" y="196"/>
                    </a:lnTo>
                    <a:lnTo>
                      <a:pt x="771" y="194"/>
                    </a:lnTo>
                    <a:lnTo>
                      <a:pt x="760" y="191"/>
                    </a:lnTo>
                    <a:lnTo>
                      <a:pt x="744" y="190"/>
                    </a:lnTo>
                    <a:lnTo>
                      <a:pt x="730" y="191"/>
                    </a:lnTo>
                    <a:lnTo>
                      <a:pt x="720" y="192"/>
                    </a:lnTo>
                    <a:lnTo>
                      <a:pt x="712" y="186"/>
                    </a:lnTo>
                    <a:lnTo>
                      <a:pt x="702" y="191"/>
                    </a:lnTo>
                    <a:lnTo>
                      <a:pt x="689" y="194"/>
                    </a:lnTo>
                    <a:lnTo>
                      <a:pt x="675" y="194"/>
                    </a:lnTo>
                    <a:lnTo>
                      <a:pt x="665" y="193"/>
                    </a:lnTo>
                    <a:lnTo>
                      <a:pt x="675" y="191"/>
                    </a:lnTo>
                    <a:lnTo>
                      <a:pt x="686" y="187"/>
                    </a:lnTo>
                    <a:lnTo>
                      <a:pt x="693" y="181"/>
                    </a:lnTo>
                    <a:lnTo>
                      <a:pt x="698" y="177"/>
                    </a:lnTo>
                    <a:lnTo>
                      <a:pt x="691" y="179"/>
                    </a:lnTo>
                    <a:lnTo>
                      <a:pt x="682" y="181"/>
                    </a:lnTo>
                    <a:lnTo>
                      <a:pt x="672" y="183"/>
                    </a:lnTo>
                    <a:lnTo>
                      <a:pt x="663" y="183"/>
                    </a:lnTo>
                    <a:lnTo>
                      <a:pt x="652" y="183"/>
                    </a:lnTo>
                    <a:lnTo>
                      <a:pt x="643" y="181"/>
                    </a:lnTo>
                    <a:lnTo>
                      <a:pt x="636" y="178"/>
                    </a:lnTo>
                    <a:lnTo>
                      <a:pt x="631" y="174"/>
                    </a:lnTo>
                    <a:lnTo>
                      <a:pt x="638" y="173"/>
                    </a:lnTo>
                    <a:lnTo>
                      <a:pt x="645" y="173"/>
                    </a:lnTo>
                    <a:lnTo>
                      <a:pt x="652" y="173"/>
                    </a:lnTo>
                    <a:lnTo>
                      <a:pt x="659" y="173"/>
                    </a:lnTo>
                    <a:lnTo>
                      <a:pt x="652" y="170"/>
                    </a:lnTo>
                    <a:lnTo>
                      <a:pt x="641" y="166"/>
                    </a:lnTo>
                    <a:lnTo>
                      <a:pt x="629" y="162"/>
                    </a:lnTo>
                    <a:lnTo>
                      <a:pt x="617" y="160"/>
                    </a:lnTo>
                    <a:lnTo>
                      <a:pt x="625" y="159"/>
                    </a:lnTo>
                    <a:lnTo>
                      <a:pt x="634" y="156"/>
                    </a:lnTo>
                    <a:lnTo>
                      <a:pt x="641" y="152"/>
                    </a:lnTo>
                    <a:lnTo>
                      <a:pt x="647" y="149"/>
                    </a:lnTo>
                    <a:lnTo>
                      <a:pt x="641" y="150"/>
                    </a:lnTo>
                    <a:lnTo>
                      <a:pt x="634" y="151"/>
                    </a:lnTo>
                    <a:lnTo>
                      <a:pt x="625" y="152"/>
                    </a:lnTo>
                    <a:lnTo>
                      <a:pt x="617" y="153"/>
                    </a:lnTo>
                    <a:lnTo>
                      <a:pt x="608" y="153"/>
                    </a:lnTo>
                    <a:lnTo>
                      <a:pt x="599" y="153"/>
                    </a:lnTo>
                    <a:lnTo>
                      <a:pt x="592" y="152"/>
                    </a:lnTo>
                    <a:lnTo>
                      <a:pt x="585" y="151"/>
                    </a:lnTo>
                    <a:lnTo>
                      <a:pt x="586" y="146"/>
                    </a:lnTo>
                    <a:lnTo>
                      <a:pt x="592" y="142"/>
                    </a:lnTo>
                    <a:lnTo>
                      <a:pt x="601" y="141"/>
                    </a:lnTo>
                    <a:lnTo>
                      <a:pt x="613" y="140"/>
                    </a:lnTo>
                    <a:lnTo>
                      <a:pt x="606" y="137"/>
                    </a:lnTo>
                    <a:lnTo>
                      <a:pt x="597" y="136"/>
                    </a:lnTo>
                    <a:lnTo>
                      <a:pt x="588" y="136"/>
                    </a:lnTo>
                    <a:lnTo>
                      <a:pt x="578" y="137"/>
                    </a:lnTo>
                    <a:lnTo>
                      <a:pt x="579" y="135"/>
                    </a:lnTo>
                    <a:lnTo>
                      <a:pt x="585" y="133"/>
                    </a:lnTo>
                    <a:lnTo>
                      <a:pt x="592" y="131"/>
                    </a:lnTo>
                    <a:lnTo>
                      <a:pt x="601" y="130"/>
                    </a:lnTo>
                    <a:lnTo>
                      <a:pt x="609" y="129"/>
                    </a:lnTo>
                    <a:lnTo>
                      <a:pt x="618" y="128"/>
                    </a:lnTo>
                    <a:lnTo>
                      <a:pt x="629" y="127"/>
                    </a:lnTo>
                    <a:lnTo>
                      <a:pt x="638" y="127"/>
                    </a:lnTo>
                    <a:lnTo>
                      <a:pt x="629" y="124"/>
                    </a:lnTo>
                    <a:lnTo>
                      <a:pt x="618" y="121"/>
                    </a:lnTo>
                    <a:lnTo>
                      <a:pt x="606" y="119"/>
                    </a:lnTo>
                    <a:lnTo>
                      <a:pt x="595" y="117"/>
                    </a:lnTo>
                    <a:lnTo>
                      <a:pt x="581" y="116"/>
                    </a:lnTo>
                    <a:lnTo>
                      <a:pt x="569" y="114"/>
                    </a:lnTo>
                    <a:lnTo>
                      <a:pt x="556" y="114"/>
                    </a:lnTo>
                    <a:lnTo>
                      <a:pt x="546" y="114"/>
                    </a:lnTo>
                    <a:lnTo>
                      <a:pt x="553" y="109"/>
                    </a:lnTo>
                    <a:lnTo>
                      <a:pt x="562" y="104"/>
                    </a:lnTo>
                    <a:lnTo>
                      <a:pt x="574" y="101"/>
                    </a:lnTo>
                    <a:lnTo>
                      <a:pt x="588" y="98"/>
                    </a:lnTo>
                    <a:lnTo>
                      <a:pt x="579" y="97"/>
                    </a:lnTo>
                    <a:lnTo>
                      <a:pt x="570" y="96"/>
                    </a:lnTo>
                    <a:lnTo>
                      <a:pt x="556" y="96"/>
                    </a:lnTo>
                    <a:lnTo>
                      <a:pt x="540" y="96"/>
                    </a:lnTo>
                    <a:lnTo>
                      <a:pt x="556" y="93"/>
                    </a:lnTo>
                    <a:lnTo>
                      <a:pt x="569" y="89"/>
                    </a:lnTo>
                    <a:lnTo>
                      <a:pt x="579" y="83"/>
                    </a:lnTo>
                    <a:lnTo>
                      <a:pt x="583" y="78"/>
                    </a:lnTo>
                    <a:lnTo>
                      <a:pt x="570" y="79"/>
                    </a:lnTo>
                    <a:lnTo>
                      <a:pt x="560" y="79"/>
                    </a:lnTo>
                    <a:lnTo>
                      <a:pt x="547" y="79"/>
                    </a:lnTo>
                    <a:lnTo>
                      <a:pt x="537" y="79"/>
                    </a:lnTo>
                    <a:lnTo>
                      <a:pt x="526" y="78"/>
                    </a:lnTo>
                    <a:lnTo>
                      <a:pt x="519" y="77"/>
                    </a:lnTo>
                    <a:lnTo>
                      <a:pt x="512" y="76"/>
                    </a:lnTo>
                    <a:lnTo>
                      <a:pt x="506" y="74"/>
                    </a:lnTo>
                    <a:lnTo>
                      <a:pt x="514" y="71"/>
                    </a:lnTo>
                    <a:lnTo>
                      <a:pt x="524" y="70"/>
                    </a:lnTo>
                    <a:lnTo>
                      <a:pt x="537" y="69"/>
                    </a:lnTo>
                    <a:lnTo>
                      <a:pt x="553" y="69"/>
                    </a:lnTo>
                    <a:lnTo>
                      <a:pt x="547" y="65"/>
                    </a:lnTo>
                    <a:lnTo>
                      <a:pt x="540" y="62"/>
                    </a:lnTo>
                    <a:lnTo>
                      <a:pt x="531" y="59"/>
                    </a:lnTo>
                    <a:lnTo>
                      <a:pt x="521" y="57"/>
                    </a:lnTo>
                    <a:lnTo>
                      <a:pt x="510" y="55"/>
                    </a:lnTo>
                    <a:lnTo>
                      <a:pt x="498" y="54"/>
                    </a:lnTo>
                    <a:lnTo>
                      <a:pt x="487" y="53"/>
                    </a:lnTo>
                    <a:lnTo>
                      <a:pt x="478" y="52"/>
                    </a:lnTo>
                    <a:lnTo>
                      <a:pt x="485" y="50"/>
                    </a:lnTo>
                    <a:lnTo>
                      <a:pt x="492" y="48"/>
                    </a:lnTo>
                    <a:lnTo>
                      <a:pt x="501" y="47"/>
                    </a:lnTo>
                    <a:lnTo>
                      <a:pt x="510" y="46"/>
                    </a:lnTo>
                    <a:lnTo>
                      <a:pt x="505" y="45"/>
                    </a:lnTo>
                    <a:lnTo>
                      <a:pt x="496" y="45"/>
                    </a:lnTo>
                    <a:lnTo>
                      <a:pt x="483" y="46"/>
                    </a:lnTo>
                    <a:lnTo>
                      <a:pt x="473" y="48"/>
                    </a:lnTo>
                    <a:lnTo>
                      <a:pt x="459" y="49"/>
                    </a:lnTo>
                    <a:lnTo>
                      <a:pt x="446" y="49"/>
                    </a:lnTo>
                    <a:lnTo>
                      <a:pt x="434" y="48"/>
                    </a:lnTo>
                    <a:lnTo>
                      <a:pt x="423" y="44"/>
                    </a:lnTo>
                    <a:lnTo>
                      <a:pt x="427" y="41"/>
                    </a:lnTo>
                    <a:lnTo>
                      <a:pt x="434" y="36"/>
                    </a:lnTo>
                    <a:lnTo>
                      <a:pt x="446" y="32"/>
                    </a:lnTo>
                    <a:lnTo>
                      <a:pt x="459" y="29"/>
                    </a:lnTo>
                    <a:lnTo>
                      <a:pt x="446" y="29"/>
                    </a:lnTo>
                    <a:lnTo>
                      <a:pt x="432" y="30"/>
                    </a:lnTo>
                    <a:lnTo>
                      <a:pt x="419" y="32"/>
                    </a:lnTo>
                    <a:lnTo>
                      <a:pt x="411" y="35"/>
                    </a:lnTo>
                    <a:lnTo>
                      <a:pt x="412" y="29"/>
                    </a:lnTo>
                    <a:lnTo>
                      <a:pt x="418" y="23"/>
                    </a:lnTo>
                    <a:lnTo>
                      <a:pt x="425" y="17"/>
                    </a:lnTo>
                    <a:lnTo>
                      <a:pt x="434" y="12"/>
                    </a:lnTo>
                    <a:lnTo>
                      <a:pt x="427" y="13"/>
                    </a:lnTo>
                    <a:lnTo>
                      <a:pt x="416" y="14"/>
                    </a:lnTo>
                    <a:lnTo>
                      <a:pt x="405" y="15"/>
                    </a:lnTo>
                    <a:lnTo>
                      <a:pt x="393" y="16"/>
                    </a:lnTo>
                    <a:lnTo>
                      <a:pt x="380" y="17"/>
                    </a:lnTo>
                    <a:lnTo>
                      <a:pt x="368" y="18"/>
                    </a:lnTo>
                    <a:lnTo>
                      <a:pt x="359" y="19"/>
                    </a:lnTo>
                    <a:lnTo>
                      <a:pt x="350" y="19"/>
                    </a:lnTo>
                    <a:lnTo>
                      <a:pt x="354" y="14"/>
                    </a:lnTo>
                    <a:lnTo>
                      <a:pt x="361" y="9"/>
                    </a:lnTo>
                    <a:lnTo>
                      <a:pt x="372" y="5"/>
                    </a:lnTo>
                    <a:lnTo>
                      <a:pt x="382" y="3"/>
                    </a:lnTo>
                    <a:lnTo>
                      <a:pt x="373" y="3"/>
                    </a:lnTo>
                    <a:lnTo>
                      <a:pt x="363" y="4"/>
                    </a:lnTo>
                    <a:lnTo>
                      <a:pt x="354" y="6"/>
                    </a:lnTo>
                    <a:lnTo>
                      <a:pt x="345" y="8"/>
                    </a:lnTo>
                    <a:lnTo>
                      <a:pt x="336" y="11"/>
                    </a:lnTo>
                    <a:lnTo>
                      <a:pt x="327" y="14"/>
                    </a:lnTo>
                    <a:lnTo>
                      <a:pt x="322" y="17"/>
                    </a:lnTo>
                    <a:lnTo>
                      <a:pt x="316" y="20"/>
                    </a:lnTo>
                    <a:lnTo>
                      <a:pt x="315" y="17"/>
                    </a:lnTo>
                    <a:lnTo>
                      <a:pt x="313" y="13"/>
                    </a:lnTo>
                    <a:lnTo>
                      <a:pt x="309" y="10"/>
                    </a:lnTo>
                    <a:lnTo>
                      <a:pt x="306" y="7"/>
                    </a:lnTo>
                    <a:lnTo>
                      <a:pt x="297" y="16"/>
                    </a:lnTo>
                    <a:lnTo>
                      <a:pt x="284" y="22"/>
                    </a:lnTo>
                    <a:lnTo>
                      <a:pt x="272" y="24"/>
                    </a:lnTo>
                    <a:lnTo>
                      <a:pt x="263" y="25"/>
                    </a:lnTo>
                    <a:lnTo>
                      <a:pt x="261" y="22"/>
                    </a:lnTo>
                    <a:lnTo>
                      <a:pt x="260" y="15"/>
                    </a:lnTo>
                    <a:lnTo>
                      <a:pt x="260" y="7"/>
                    </a:lnTo>
                    <a:lnTo>
                      <a:pt x="260" y="0"/>
                    </a:lnTo>
                    <a:lnTo>
                      <a:pt x="253" y="9"/>
                    </a:lnTo>
                    <a:lnTo>
                      <a:pt x="240" y="19"/>
                    </a:lnTo>
                    <a:lnTo>
                      <a:pt x="226" y="27"/>
                    </a:lnTo>
                    <a:lnTo>
                      <a:pt x="210" y="30"/>
                    </a:lnTo>
                    <a:lnTo>
                      <a:pt x="210" y="26"/>
                    </a:lnTo>
                    <a:lnTo>
                      <a:pt x="212" y="23"/>
                    </a:lnTo>
                    <a:lnTo>
                      <a:pt x="213" y="19"/>
                    </a:lnTo>
                    <a:lnTo>
                      <a:pt x="217" y="14"/>
                    </a:lnTo>
                    <a:lnTo>
                      <a:pt x="210" y="15"/>
                    </a:lnTo>
                    <a:lnTo>
                      <a:pt x="205" y="17"/>
                    </a:lnTo>
                    <a:lnTo>
                      <a:pt x="197" y="21"/>
                    </a:lnTo>
                    <a:lnTo>
                      <a:pt x="189" y="26"/>
                    </a:lnTo>
                    <a:lnTo>
                      <a:pt x="181" y="31"/>
                    </a:lnTo>
                    <a:lnTo>
                      <a:pt x="173" y="35"/>
                    </a:lnTo>
                    <a:lnTo>
                      <a:pt x="164" y="38"/>
                    </a:lnTo>
                    <a:lnTo>
                      <a:pt x="155" y="39"/>
                    </a:lnTo>
                    <a:lnTo>
                      <a:pt x="153" y="33"/>
                    </a:lnTo>
                    <a:lnTo>
                      <a:pt x="148" y="28"/>
                    </a:lnTo>
                    <a:lnTo>
                      <a:pt x="141" y="25"/>
                    </a:lnTo>
                    <a:lnTo>
                      <a:pt x="132" y="23"/>
                    </a:lnTo>
                    <a:lnTo>
                      <a:pt x="135" y="26"/>
                    </a:lnTo>
                    <a:lnTo>
                      <a:pt x="135" y="31"/>
                    </a:lnTo>
                    <a:lnTo>
                      <a:pt x="135" y="38"/>
                    </a:lnTo>
                    <a:lnTo>
                      <a:pt x="134" y="43"/>
                    </a:lnTo>
                    <a:lnTo>
                      <a:pt x="126" y="42"/>
                    </a:lnTo>
                    <a:lnTo>
                      <a:pt x="119" y="41"/>
                    </a:lnTo>
                    <a:lnTo>
                      <a:pt x="110" y="40"/>
                    </a:lnTo>
                    <a:lnTo>
                      <a:pt x="105" y="40"/>
                    </a:lnTo>
                    <a:lnTo>
                      <a:pt x="107" y="43"/>
                    </a:lnTo>
                    <a:lnTo>
                      <a:pt x="107" y="47"/>
                    </a:lnTo>
                    <a:lnTo>
                      <a:pt x="107" y="52"/>
                    </a:lnTo>
                    <a:lnTo>
                      <a:pt x="107" y="55"/>
                    </a:lnTo>
                    <a:lnTo>
                      <a:pt x="103" y="54"/>
                    </a:lnTo>
                    <a:lnTo>
                      <a:pt x="96" y="53"/>
                    </a:lnTo>
                    <a:lnTo>
                      <a:pt x="91" y="53"/>
                    </a:lnTo>
                    <a:lnTo>
                      <a:pt x="84" y="53"/>
                    </a:lnTo>
                    <a:lnTo>
                      <a:pt x="75" y="53"/>
                    </a:lnTo>
                    <a:lnTo>
                      <a:pt x="68" y="54"/>
                    </a:lnTo>
                    <a:lnTo>
                      <a:pt x="61" y="54"/>
                    </a:lnTo>
                    <a:lnTo>
                      <a:pt x="54" y="55"/>
                    </a:lnTo>
                    <a:lnTo>
                      <a:pt x="68" y="58"/>
                    </a:lnTo>
                    <a:lnTo>
                      <a:pt x="78" y="63"/>
                    </a:lnTo>
                    <a:lnTo>
                      <a:pt x="86" y="70"/>
                    </a:lnTo>
                    <a:lnTo>
                      <a:pt x="86" y="76"/>
                    </a:lnTo>
                    <a:lnTo>
                      <a:pt x="75" y="78"/>
                    </a:lnTo>
                    <a:lnTo>
                      <a:pt x="64" y="80"/>
                    </a:lnTo>
                    <a:lnTo>
                      <a:pt x="55" y="83"/>
                    </a:lnTo>
                    <a:lnTo>
                      <a:pt x="48" y="85"/>
                    </a:lnTo>
                    <a:lnTo>
                      <a:pt x="41" y="87"/>
                    </a:lnTo>
                    <a:lnTo>
                      <a:pt x="36" y="90"/>
                    </a:lnTo>
                    <a:lnTo>
                      <a:pt x="32" y="93"/>
                    </a:lnTo>
                    <a:lnTo>
                      <a:pt x="32" y="96"/>
                    </a:lnTo>
                    <a:lnTo>
                      <a:pt x="39" y="95"/>
                    </a:lnTo>
                    <a:lnTo>
                      <a:pt x="50" y="94"/>
                    </a:lnTo>
                    <a:lnTo>
                      <a:pt x="59" y="94"/>
                    </a:lnTo>
                    <a:lnTo>
                      <a:pt x="68" y="94"/>
                    </a:lnTo>
                    <a:lnTo>
                      <a:pt x="64" y="98"/>
                    </a:lnTo>
                    <a:lnTo>
                      <a:pt x="57" y="101"/>
                    </a:lnTo>
                    <a:lnTo>
                      <a:pt x="52" y="103"/>
                    </a:lnTo>
                    <a:lnTo>
                      <a:pt x="43" y="104"/>
                    </a:lnTo>
                    <a:lnTo>
                      <a:pt x="34" y="105"/>
                    </a:lnTo>
                    <a:lnTo>
                      <a:pt x="27" y="104"/>
                    </a:lnTo>
                    <a:lnTo>
                      <a:pt x="18" y="104"/>
                    </a:lnTo>
                    <a:lnTo>
                      <a:pt x="9" y="102"/>
                    </a:lnTo>
                    <a:lnTo>
                      <a:pt x="15" y="109"/>
                    </a:lnTo>
                    <a:lnTo>
                      <a:pt x="25" y="116"/>
                    </a:lnTo>
                    <a:lnTo>
                      <a:pt x="39" y="119"/>
                    </a:lnTo>
                    <a:lnTo>
                      <a:pt x="54" y="119"/>
                    </a:lnTo>
                    <a:lnTo>
                      <a:pt x="50" y="122"/>
                    </a:lnTo>
                    <a:lnTo>
                      <a:pt x="47" y="124"/>
                    </a:lnTo>
                    <a:lnTo>
                      <a:pt x="39" y="127"/>
                    </a:lnTo>
                    <a:lnTo>
                      <a:pt x="32" y="129"/>
                    </a:lnTo>
                    <a:lnTo>
                      <a:pt x="25" y="131"/>
                    </a:lnTo>
                    <a:lnTo>
                      <a:pt x="16" y="133"/>
                    </a:lnTo>
                    <a:lnTo>
                      <a:pt x="9" y="135"/>
                    </a:lnTo>
                    <a:lnTo>
                      <a:pt x="0" y="137"/>
                    </a:lnTo>
                    <a:lnTo>
                      <a:pt x="9" y="141"/>
                    </a:lnTo>
                    <a:lnTo>
                      <a:pt x="20" y="143"/>
                    </a:lnTo>
                    <a:lnTo>
                      <a:pt x="31" y="145"/>
                    </a:lnTo>
                    <a:lnTo>
                      <a:pt x="43" y="144"/>
                    </a:lnTo>
                    <a:lnTo>
                      <a:pt x="38" y="148"/>
                    </a:lnTo>
                    <a:lnTo>
                      <a:pt x="31" y="153"/>
                    </a:lnTo>
                    <a:lnTo>
                      <a:pt x="20" y="158"/>
                    </a:lnTo>
                    <a:lnTo>
                      <a:pt x="13" y="160"/>
                    </a:lnTo>
                    <a:lnTo>
                      <a:pt x="29" y="159"/>
                    </a:lnTo>
                    <a:lnTo>
                      <a:pt x="43" y="156"/>
                    </a:lnTo>
                    <a:lnTo>
                      <a:pt x="55" y="153"/>
                    </a:lnTo>
                    <a:lnTo>
                      <a:pt x="64" y="149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4" name="Freeform 54"/>
              <p:cNvSpPr>
                <a:spLocks/>
              </p:cNvSpPr>
              <p:nvPr/>
            </p:nvSpPr>
            <p:spPr bwMode="auto">
              <a:xfrm>
                <a:off x="1461" y="2909"/>
                <a:ext cx="199" cy="163"/>
              </a:xfrm>
              <a:custGeom>
                <a:avLst/>
                <a:gdLst>
                  <a:gd name="T0" fmla="*/ 327 w 398"/>
                  <a:gd name="T1" fmla="*/ 13 h 163"/>
                  <a:gd name="T2" fmla="*/ 302 w 398"/>
                  <a:gd name="T3" fmla="*/ 39 h 163"/>
                  <a:gd name="T4" fmla="*/ 281 w 398"/>
                  <a:gd name="T5" fmla="*/ 60 h 163"/>
                  <a:gd name="T6" fmla="*/ 299 w 398"/>
                  <a:gd name="T7" fmla="*/ 74 h 163"/>
                  <a:gd name="T8" fmla="*/ 331 w 398"/>
                  <a:gd name="T9" fmla="*/ 83 h 163"/>
                  <a:gd name="T10" fmla="*/ 379 w 398"/>
                  <a:gd name="T11" fmla="*/ 91 h 163"/>
                  <a:gd name="T12" fmla="*/ 398 w 398"/>
                  <a:gd name="T13" fmla="*/ 107 h 163"/>
                  <a:gd name="T14" fmla="*/ 375 w 398"/>
                  <a:gd name="T15" fmla="*/ 106 h 163"/>
                  <a:gd name="T16" fmla="*/ 349 w 398"/>
                  <a:gd name="T17" fmla="*/ 107 h 163"/>
                  <a:gd name="T18" fmla="*/ 329 w 398"/>
                  <a:gd name="T19" fmla="*/ 108 h 163"/>
                  <a:gd name="T20" fmla="*/ 297 w 398"/>
                  <a:gd name="T21" fmla="*/ 105 h 163"/>
                  <a:gd name="T22" fmla="*/ 265 w 398"/>
                  <a:gd name="T23" fmla="*/ 99 h 163"/>
                  <a:gd name="T24" fmla="*/ 244 w 398"/>
                  <a:gd name="T25" fmla="*/ 108 h 163"/>
                  <a:gd name="T26" fmla="*/ 217 w 398"/>
                  <a:gd name="T27" fmla="*/ 129 h 163"/>
                  <a:gd name="T28" fmla="*/ 196 w 398"/>
                  <a:gd name="T29" fmla="*/ 151 h 163"/>
                  <a:gd name="T30" fmla="*/ 180 w 398"/>
                  <a:gd name="T31" fmla="*/ 154 h 163"/>
                  <a:gd name="T32" fmla="*/ 169 w 398"/>
                  <a:gd name="T33" fmla="*/ 158 h 163"/>
                  <a:gd name="T34" fmla="*/ 159 w 398"/>
                  <a:gd name="T35" fmla="*/ 157 h 163"/>
                  <a:gd name="T36" fmla="*/ 171 w 398"/>
                  <a:gd name="T37" fmla="*/ 135 h 163"/>
                  <a:gd name="T38" fmla="*/ 196 w 398"/>
                  <a:gd name="T39" fmla="*/ 112 h 163"/>
                  <a:gd name="T40" fmla="*/ 182 w 398"/>
                  <a:gd name="T41" fmla="*/ 107 h 163"/>
                  <a:gd name="T42" fmla="*/ 100 w 398"/>
                  <a:gd name="T43" fmla="*/ 128 h 163"/>
                  <a:gd name="T44" fmla="*/ 20 w 398"/>
                  <a:gd name="T45" fmla="*/ 146 h 163"/>
                  <a:gd name="T46" fmla="*/ 16 w 398"/>
                  <a:gd name="T47" fmla="*/ 142 h 163"/>
                  <a:gd name="T48" fmla="*/ 22 w 398"/>
                  <a:gd name="T49" fmla="*/ 130 h 163"/>
                  <a:gd name="T50" fmla="*/ 34 w 398"/>
                  <a:gd name="T51" fmla="*/ 116 h 163"/>
                  <a:gd name="T52" fmla="*/ 64 w 398"/>
                  <a:gd name="T53" fmla="*/ 110 h 163"/>
                  <a:gd name="T54" fmla="*/ 105 w 398"/>
                  <a:gd name="T55" fmla="*/ 102 h 163"/>
                  <a:gd name="T56" fmla="*/ 127 w 398"/>
                  <a:gd name="T57" fmla="*/ 95 h 163"/>
                  <a:gd name="T58" fmla="*/ 151 w 398"/>
                  <a:gd name="T59" fmla="*/ 87 h 163"/>
                  <a:gd name="T60" fmla="*/ 100 w 398"/>
                  <a:gd name="T61" fmla="*/ 88 h 163"/>
                  <a:gd name="T62" fmla="*/ 31 w 398"/>
                  <a:gd name="T63" fmla="*/ 88 h 163"/>
                  <a:gd name="T64" fmla="*/ 4 w 398"/>
                  <a:gd name="T65" fmla="*/ 85 h 163"/>
                  <a:gd name="T66" fmla="*/ 24 w 398"/>
                  <a:gd name="T67" fmla="*/ 73 h 163"/>
                  <a:gd name="T68" fmla="*/ 52 w 398"/>
                  <a:gd name="T69" fmla="*/ 64 h 163"/>
                  <a:gd name="T70" fmla="*/ 84 w 398"/>
                  <a:gd name="T71" fmla="*/ 66 h 163"/>
                  <a:gd name="T72" fmla="*/ 118 w 398"/>
                  <a:gd name="T73" fmla="*/ 68 h 163"/>
                  <a:gd name="T74" fmla="*/ 148 w 398"/>
                  <a:gd name="T75" fmla="*/ 67 h 163"/>
                  <a:gd name="T76" fmla="*/ 176 w 398"/>
                  <a:gd name="T77" fmla="*/ 62 h 163"/>
                  <a:gd name="T78" fmla="*/ 210 w 398"/>
                  <a:gd name="T79" fmla="*/ 54 h 163"/>
                  <a:gd name="T80" fmla="*/ 242 w 398"/>
                  <a:gd name="T81" fmla="*/ 44 h 163"/>
                  <a:gd name="T82" fmla="*/ 265 w 398"/>
                  <a:gd name="T83" fmla="*/ 23 h 163"/>
                  <a:gd name="T84" fmla="*/ 286 w 398"/>
                  <a:gd name="T85" fmla="*/ 6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98" h="163">
                    <a:moveTo>
                      <a:pt x="340" y="0"/>
                    </a:moveTo>
                    <a:lnTo>
                      <a:pt x="334" y="6"/>
                    </a:lnTo>
                    <a:lnTo>
                      <a:pt x="327" y="13"/>
                    </a:lnTo>
                    <a:lnTo>
                      <a:pt x="320" y="21"/>
                    </a:lnTo>
                    <a:lnTo>
                      <a:pt x="311" y="30"/>
                    </a:lnTo>
                    <a:lnTo>
                      <a:pt x="302" y="39"/>
                    </a:lnTo>
                    <a:lnTo>
                      <a:pt x="293" y="47"/>
                    </a:lnTo>
                    <a:lnTo>
                      <a:pt x="286" y="55"/>
                    </a:lnTo>
                    <a:lnTo>
                      <a:pt x="281" y="60"/>
                    </a:lnTo>
                    <a:lnTo>
                      <a:pt x="290" y="64"/>
                    </a:lnTo>
                    <a:lnTo>
                      <a:pt x="297" y="69"/>
                    </a:lnTo>
                    <a:lnTo>
                      <a:pt x="299" y="74"/>
                    </a:lnTo>
                    <a:lnTo>
                      <a:pt x="301" y="78"/>
                    </a:lnTo>
                    <a:lnTo>
                      <a:pt x="315" y="81"/>
                    </a:lnTo>
                    <a:lnTo>
                      <a:pt x="331" y="83"/>
                    </a:lnTo>
                    <a:lnTo>
                      <a:pt x="347" y="85"/>
                    </a:lnTo>
                    <a:lnTo>
                      <a:pt x="363" y="88"/>
                    </a:lnTo>
                    <a:lnTo>
                      <a:pt x="379" y="91"/>
                    </a:lnTo>
                    <a:lnTo>
                      <a:pt x="389" y="95"/>
                    </a:lnTo>
                    <a:lnTo>
                      <a:pt x="396" y="100"/>
                    </a:lnTo>
                    <a:lnTo>
                      <a:pt x="398" y="107"/>
                    </a:lnTo>
                    <a:lnTo>
                      <a:pt x="391" y="106"/>
                    </a:lnTo>
                    <a:lnTo>
                      <a:pt x="382" y="106"/>
                    </a:lnTo>
                    <a:lnTo>
                      <a:pt x="375" y="106"/>
                    </a:lnTo>
                    <a:lnTo>
                      <a:pt x="366" y="106"/>
                    </a:lnTo>
                    <a:lnTo>
                      <a:pt x="357" y="106"/>
                    </a:lnTo>
                    <a:lnTo>
                      <a:pt x="349" y="107"/>
                    </a:lnTo>
                    <a:lnTo>
                      <a:pt x="341" y="107"/>
                    </a:lnTo>
                    <a:lnTo>
                      <a:pt x="336" y="108"/>
                    </a:lnTo>
                    <a:lnTo>
                      <a:pt x="329" y="108"/>
                    </a:lnTo>
                    <a:lnTo>
                      <a:pt x="320" y="108"/>
                    </a:lnTo>
                    <a:lnTo>
                      <a:pt x="309" y="107"/>
                    </a:lnTo>
                    <a:lnTo>
                      <a:pt x="297" y="105"/>
                    </a:lnTo>
                    <a:lnTo>
                      <a:pt x="286" y="103"/>
                    </a:lnTo>
                    <a:lnTo>
                      <a:pt x="274" y="101"/>
                    </a:lnTo>
                    <a:lnTo>
                      <a:pt x="265" y="99"/>
                    </a:lnTo>
                    <a:lnTo>
                      <a:pt x="258" y="98"/>
                    </a:lnTo>
                    <a:lnTo>
                      <a:pt x="251" y="102"/>
                    </a:lnTo>
                    <a:lnTo>
                      <a:pt x="244" y="108"/>
                    </a:lnTo>
                    <a:lnTo>
                      <a:pt x="235" y="114"/>
                    </a:lnTo>
                    <a:lnTo>
                      <a:pt x="226" y="121"/>
                    </a:lnTo>
                    <a:lnTo>
                      <a:pt x="217" y="129"/>
                    </a:lnTo>
                    <a:lnTo>
                      <a:pt x="208" y="137"/>
                    </a:lnTo>
                    <a:lnTo>
                      <a:pt x="201" y="144"/>
                    </a:lnTo>
                    <a:lnTo>
                      <a:pt x="196" y="151"/>
                    </a:lnTo>
                    <a:lnTo>
                      <a:pt x="190" y="152"/>
                    </a:lnTo>
                    <a:lnTo>
                      <a:pt x="185" y="153"/>
                    </a:lnTo>
                    <a:lnTo>
                      <a:pt x="180" y="154"/>
                    </a:lnTo>
                    <a:lnTo>
                      <a:pt x="175" y="154"/>
                    </a:lnTo>
                    <a:lnTo>
                      <a:pt x="171" y="156"/>
                    </a:lnTo>
                    <a:lnTo>
                      <a:pt x="169" y="158"/>
                    </a:lnTo>
                    <a:lnTo>
                      <a:pt x="166" y="160"/>
                    </a:lnTo>
                    <a:lnTo>
                      <a:pt x="162" y="163"/>
                    </a:lnTo>
                    <a:lnTo>
                      <a:pt x="159" y="157"/>
                    </a:lnTo>
                    <a:lnTo>
                      <a:pt x="160" y="150"/>
                    </a:lnTo>
                    <a:lnTo>
                      <a:pt x="164" y="143"/>
                    </a:lnTo>
                    <a:lnTo>
                      <a:pt x="171" y="135"/>
                    </a:lnTo>
                    <a:lnTo>
                      <a:pt x="178" y="127"/>
                    </a:lnTo>
                    <a:lnTo>
                      <a:pt x="187" y="119"/>
                    </a:lnTo>
                    <a:lnTo>
                      <a:pt x="196" y="112"/>
                    </a:lnTo>
                    <a:lnTo>
                      <a:pt x="203" y="107"/>
                    </a:lnTo>
                    <a:lnTo>
                      <a:pt x="198" y="103"/>
                    </a:lnTo>
                    <a:lnTo>
                      <a:pt x="182" y="107"/>
                    </a:lnTo>
                    <a:lnTo>
                      <a:pt x="159" y="113"/>
                    </a:lnTo>
                    <a:lnTo>
                      <a:pt x="130" y="120"/>
                    </a:lnTo>
                    <a:lnTo>
                      <a:pt x="100" y="128"/>
                    </a:lnTo>
                    <a:lnTo>
                      <a:pt x="70" y="135"/>
                    </a:lnTo>
                    <a:lnTo>
                      <a:pt x="41" y="141"/>
                    </a:lnTo>
                    <a:lnTo>
                      <a:pt x="20" y="146"/>
                    </a:lnTo>
                    <a:lnTo>
                      <a:pt x="6" y="149"/>
                    </a:lnTo>
                    <a:lnTo>
                      <a:pt x="11" y="146"/>
                    </a:lnTo>
                    <a:lnTo>
                      <a:pt x="16" y="142"/>
                    </a:lnTo>
                    <a:lnTo>
                      <a:pt x="22" y="139"/>
                    </a:lnTo>
                    <a:lnTo>
                      <a:pt x="22" y="135"/>
                    </a:lnTo>
                    <a:lnTo>
                      <a:pt x="22" y="130"/>
                    </a:lnTo>
                    <a:lnTo>
                      <a:pt x="24" y="124"/>
                    </a:lnTo>
                    <a:lnTo>
                      <a:pt x="27" y="119"/>
                    </a:lnTo>
                    <a:lnTo>
                      <a:pt x="34" y="116"/>
                    </a:lnTo>
                    <a:lnTo>
                      <a:pt x="41" y="115"/>
                    </a:lnTo>
                    <a:lnTo>
                      <a:pt x="52" y="113"/>
                    </a:lnTo>
                    <a:lnTo>
                      <a:pt x="64" y="110"/>
                    </a:lnTo>
                    <a:lnTo>
                      <a:pt x="79" y="107"/>
                    </a:lnTo>
                    <a:lnTo>
                      <a:pt x="93" y="104"/>
                    </a:lnTo>
                    <a:lnTo>
                      <a:pt x="105" y="102"/>
                    </a:lnTo>
                    <a:lnTo>
                      <a:pt x="114" y="100"/>
                    </a:lnTo>
                    <a:lnTo>
                      <a:pt x="119" y="98"/>
                    </a:lnTo>
                    <a:lnTo>
                      <a:pt x="127" y="95"/>
                    </a:lnTo>
                    <a:lnTo>
                      <a:pt x="134" y="92"/>
                    </a:lnTo>
                    <a:lnTo>
                      <a:pt x="143" y="89"/>
                    </a:lnTo>
                    <a:lnTo>
                      <a:pt x="151" y="87"/>
                    </a:lnTo>
                    <a:lnTo>
                      <a:pt x="139" y="87"/>
                    </a:lnTo>
                    <a:lnTo>
                      <a:pt x="121" y="88"/>
                    </a:lnTo>
                    <a:lnTo>
                      <a:pt x="100" y="88"/>
                    </a:lnTo>
                    <a:lnTo>
                      <a:pt x="77" y="88"/>
                    </a:lnTo>
                    <a:lnTo>
                      <a:pt x="54" y="88"/>
                    </a:lnTo>
                    <a:lnTo>
                      <a:pt x="31" y="88"/>
                    </a:lnTo>
                    <a:lnTo>
                      <a:pt x="13" y="88"/>
                    </a:lnTo>
                    <a:lnTo>
                      <a:pt x="0" y="88"/>
                    </a:lnTo>
                    <a:lnTo>
                      <a:pt x="4" y="85"/>
                    </a:lnTo>
                    <a:lnTo>
                      <a:pt x="8" y="81"/>
                    </a:lnTo>
                    <a:lnTo>
                      <a:pt x="15" y="77"/>
                    </a:lnTo>
                    <a:lnTo>
                      <a:pt x="24" y="73"/>
                    </a:lnTo>
                    <a:lnTo>
                      <a:pt x="32" y="69"/>
                    </a:lnTo>
                    <a:lnTo>
                      <a:pt x="41" y="66"/>
                    </a:lnTo>
                    <a:lnTo>
                      <a:pt x="52" y="64"/>
                    </a:lnTo>
                    <a:lnTo>
                      <a:pt x="63" y="64"/>
                    </a:lnTo>
                    <a:lnTo>
                      <a:pt x="73" y="65"/>
                    </a:lnTo>
                    <a:lnTo>
                      <a:pt x="84" y="66"/>
                    </a:lnTo>
                    <a:lnTo>
                      <a:pt x="96" y="67"/>
                    </a:lnTo>
                    <a:lnTo>
                      <a:pt x="107" y="67"/>
                    </a:lnTo>
                    <a:lnTo>
                      <a:pt x="118" y="68"/>
                    </a:lnTo>
                    <a:lnTo>
                      <a:pt x="128" y="68"/>
                    </a:lnTo>
                    <a:lnTo>
                      <a:pt x="139" y="68"/>
                    </a:lnTo>
                    <a:lnTo>
                      <a:pt x="148" y="67"/>
                    </a:lnTo>
                    <a:lnTo>
                      <a:pt x="157" y="66"/>
                    </a:lnTo>
                    <a:lnTo>
                      <a:pt x="166" y="64"/>
                    </a:lnTo>
                    <a:lnTo>
                      <a:pt x="176" y="62"/>
                    </a:lnTo>
                    <a:lnTo>
                      <a:pt x="187" y="59"/>
                    </a:lnTo>
                    <a:lnTo>
                      <a:pt x="199" y="56"/>
                    </a:lnTo>
                    <a:lnTo>
                      <a:pt x="210" y="54"/>
                    </a:lnTo>
                    <a:lnTo>
                      <a:pt x="222" y="51"/>
                    </a:lnTo>
                    <a:lnTo>
                      <a:pt x="235" y="50"/>
                    </a:lnTo>
                    <a:lnTo>
                      <a:pt x="242" y="44"/>
                    </a:lnTo>
                    <a:lnTo>
                      <a:pt x="249" y="38"/>
                    </a:lnTo>
                    <a:lnTo>
                      <a:pt x="258" y="30"/>
                    </a:lnTo>
                    <a:lnTo>
                      <a:pt x="265" y="23"/>
                    </a:lnTo>
                    <a:lnTo>
                      <a:pt x="274" y="16"/>
                    </a:lnTo>
                    <a:lnTo>
                      <a:pt x="281" y="10"/>
                    </a:lnTo>
                    <a:lnTo>
                      <a:pt x="286" y="6"/>
                    </a:lnTo>
                    <a:lnTo>
                      <a:pt x="290" y="3"/>
                    </a:lnTo>
                    <a:lnTo>
                      <a:pt x="340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5" name="Freeform 55"/>
              <p:cNvSpPr>
                <a:spLocks/>
              </p:cNvSpPr>
              <p:nvPr/>
            </p:nvSpPr>
            <p:spPr bwMode="auto">
              <a:xfrm>
                <a:off x="1262" y="2894"/>
                <a:ext cx="205" cy="166"/>
              </a:xfrm>
              <a:custGeom>
                <a:avLst/>
                <a:gdLst>
                  <a:gd name="T0" fmla="*/ 399 w 410"/>
                  <a:gd name="T1" fmla="*/ 28 h 166"/>
                  <a:gd name="T2" fmla="*/ 378 w 410"/>
                  <a:gd name="T3" fmla="*/ 43 h 166"/>
                  <a:gd name="T4" fmla="*/ 358 w 410"/>
                  <a:gd name="T5" fmla="*/ 61 h 166"/>
                  <a:gd name="T6" fmla="*/ 341 w 410"/>
                  <a:gd name="T7" fmla="*/ 81 h 166"/>
                  <a:gd name="T8" fmla="*/ 357 w 410"/>
                  <a:gd name="T9" fmla="*/ 97 h 166"/>
                  <a:gd name="T10" fmla="*/ 337 w 410"/>
                  <a:gd name="T11" fmla="*/ 101 h 166"/>
                  <a:gd name="T12" fmla="*/ 325 w 410"/>
                  <a:gd name="T13" fmla="*/ 103 h 166"/>
                  <a:gd name="T14" fmla="*/ 314 w 410"/>
                  <a:gd name="T15" fmla="*/ 108 h 166"/>
                  <a:gd name="T16" fmla="*/ 302 w 410"/>
                  <a:gd name="T17" fmla="*/ 118 h 166"/>
                  <a:gd name="T18" fmla="*/ 310 w 410"/>
                  <a:gd name="T19" fmla="*/ 131 h 166"/>
                  <a:gd name="T20" fmla="*/ 321 w 410"/>
                  <a:gd name="T21" fmla="*/ 152 h 166"/>
                  <a:gd name="T22" fmla="*/ 303 w 410"/>
                  <a:gd name="T23" fmla="*/ 161 h 166"/>
                  <a:gd name="T24" fmla="*/ 287 w 410"/>
                  <a:gd name="T25" fmla="*/ 148 h 166"/>
                  <a:gd name="T26" fmla="*/ 275 w 410"/>
                  <a:gd name="T27" fmla="*/ 135 h 166"/>
                  <a:gd name="T28" fmla="*/ 254 w 410"/>
                  <a:gd name="T29" fmla="*/ 121 h 166"/>
                  <a:gd name="T30" fmla="*/ 223 w 410"/>
                  <a:gd name="T31" fmla="*/ 115 h 166"/>
                  <a:gd name="T32" fmla="*/ 190 w 410"/>
                  <a:gd name="T33" fmla="*/ 124 h 166"/>
                  <a:gd name="T34" fmla="*/ 165 w 410"/>
                  <a:gd name="T35" fmla="*/ 134 h 166"/>
                  <a:gd name="T36" fmla="*/ 149 w 410"/>
                  <a:gd name="T37" fmla="*/ 142 h 166"/>
                  <a:gd name="T38" fmla="*/ 135 w 410"/>
                  <a:gd name="T39" fmla="*/ 145 h 166"/>
                  <a:gd name="T40" fmla="*/ 110 w 410"/>
                  <a:gd name="T41" fmla="*/ 147 h 166"/>
                  <a:gd name="T42" fmla="*/ 83 w 410"/>
                  <a:gd name="T43" fmla="*/ 150 h 166"/>
                  <a:gd name="T44" fmla="*/ 58 w 410"/>
                  <a:gd name="T45" fmla="*/ 159 h 166"/>
                  <a:gd name="T46" fmla="*/ 39 w 410"/>
                  <a:gd name="T47" fmla="*/ 166 h 166"/>
                  <a:gd name="T48" fmla="*/ 57 w 410"/>
                  <a:gd name="T49" fmla="*/ 146 h 166"/>
                  <a:gd name="T50" fmla="*/ 78 w 410"/>
                  <a:gd name="T51" fmla="*/ 131 h 166"/>
                  <a:gd name="T52" fmla="*/ 96 w 410"/>
                  <a:gd name="T53" fmla="*/ 125 h 166"/>
                  <a:gd name="T54" fmla="*/ 120 w 410"/>
                  <a:gd name="T55" fmla="*/ 118 h 166"/>
                  <a:gd name="T56" fmla="*/ 149 w 410"/>
                  <a:gd name="T57" fmla="*/ 110 h 166"/>
                  <a:gd name="T58" fmla="*/ 174 w 410"/>
                  <a:gd name="T59" fmla="*/ 106 h 166"/>
                  <a:gd name="T60" fmla="*/ 133 w 410"/>
                  <a:gd name="T61" fmla="*/ 104 h 166"/>
                  <a:gd name="T62" fmla="*/ 92 w 410"/>
                  <a:gd name="T63" fmla="*/ 101 h 166"/>
                  <a:gd name="T64" fmla="*/ 55 w 410"/>
                  <a:gd name="T65" fmla="*/ 98 h 166"/>
                  <a:gd name="T66" fmla="*/ 30 w 410"/>
                  <a:gd name="T67" fmla="*/ 94 h 166"/>
                  <a:gd name="T68" fmla="*/ 12 w 410"/>
                  <a:gd name="T69" fmla="*/ 99 h 166"/>
                  <a:gd name="T70" fmla="*/ 0 w 410"/>
                  <a:gd name="T71" fmla="*/ 105 h 166"/>
                  <a:gd name="T72" fmla="*/ 0 w 410"/>
                  <a:gd name="T73" fmla="*/ 97 h 166"/>
                  <a:gd name="T74" fmla="*/ 7 w 410"/>
                  <a:gd name="T75" fmla="*/ 91 h 166"/>
                  <a:gd name="T76" fmla="*/ 28 w 410"/>
                  <a:gd name="T77" fmla="*/ 81 h 166"/>
                  <a:gd name="T78" fmla="*/ 57 w 410"/>
                  <a:gd name="T79" fmla="*/ 74 h 166"/>
                  <a:gd name="T80" fmla="*/ 78 w 410"/>
                  <a:gd name="T81" fmla="*/ 75 h 166"/>
                  <a:gd name="T82" fmla="*/ 113 w 410"/>
                  <a:gd name="T83" fmla="*/ 78 h 166"/>
                  <a:gd name="T84" fmla="*/ 149 w 410"/>
                  <a:gd name="T85" fmla="*/ 80 h 166"/>
                  <a:gd name="T86" fmla="*/ 175 w 410"/>
                  <a:gd name="T87" fmla="*/ 82 h 166"/>
                  <a:gd name="T88" fmla="*/ 199 w 410"/>
                  <a:gd name="T89" fmla="*/ 82 h 166"/>
                  <a:gd name="T90" fmla="*/ 223 w 410"/>
                  <a:gd name="T91" fmla="*/ 82 h 166"/>
                  <a:gd name="T92" fmla="*/ 247 w 410"/>
                  <a:gd name="T93" fmla="*/ 82 h 166"/>
                  <a:gd name="T94" fmla="*/ 259 w 410"/>
                  <a:gd name="T95" fmla="*/ 82 h 166"/>
                  <a:gd name="T96" fmla="*/ 270 w 410"/>
                  <a:gd name="T97" fmla="*/ 71 h 166"/>
                  <a:gd name="T98" fmla="*/ 293 w 410"/>
                  <a:gd name="T99" fmla="*/ 60 h 166"/>
                  <a:gd name="T100" fmla="*/ 319 w 410"/>
                  <a:gd name="T101" fmla="*/ 51 h 166"/>
                  <a:gd name="T102" fmla="*/ 344 w 410"/>
                  <a:gd name="T103" fmla="*/ 40 h 166"/>
                  <a:gd name="T104" fmla="*/ 369 w 410"/>
                  <a:gd name="T105" fmla="*/ 19 h 166"/>
                  <a:gd name="T106" fmla="*/ 387 w 410"/>
                  <a:gd name="T107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10" h="166">
                    <a:moveTo>
                      <a:pt x="410" y="22"/>
                    </a:moveTo>
                    <a:lnTo>
                      <a:pt x="399" y="28"/>
                    </a:lnTo>
                    <a:lnTo>
                      <a:pt x="390" y="36"/>
                    </a:lnTo>
                    <a:lnTo>
                      <a:pt x="378" y="43"/>
                    </a:lnTo>
                    <a:lnTo>
                      <a:pt x="367" y="52"/>
                    </a:lnTo>
                    <a:lnTo>
                      <a:pt x="358" y="61"/>
                    </a:lnTo>
                    <a:lnTo>
                      <a:pt x="350" y="71"/>
                    </a:lnTo>
                    <a:lnTo>
                      <a:pt x="341" y="81"/>
                    </a:lnTo>
                    <a:lnTo>
                      <a:pt x="335" y="91"/>
                    </a:lnTo>
                    <a:lnTo>
                      <a:pt x="357" y="97"/>
                    </a:lnTo>
                    <a:lnTo>
                      <a:pt x="348" y="104"/>
                    </a:lnTo>
                    <a:lnTo>
                      <a:pt x="337" y="101"/>
                    </a:lnTo>
                    <a:lnTo>
                      <a:pt x="330" y="101"/>
                    </a:lnTo>
                    <a:lnTo>
                      <a:pt x="325" y="103"/>
                    </a:lnTo>
                    <a:lnTo>
                      <a:pt x="319" y="105"/>
                    </a:lnTo>
                    <a:lnTo>
                      <a:pt x="314" y="108"/>
                    </a:lnTo>
                    <a:lnTo>
                      <a:pt x="307" y="113"/>
                    </a:lnTo>
                    <a:lnTo>
                      <a:pt x="302" y="118"/>
                    </a:lnTo>
                    <a:lnTo>
                      <a:pt x="303" y="124"/>
                    </a:lnTo>
                    <a:lnTo>
                      <a:pt x="310" y="131"/>
                    </a:lnTo>
                    <a:lnTo>
                      <a:pt x="318" y="140"/>
                    </a:lnTo>
                    <a:lnTo>
                      <a:pt x="321" y="152"/>
                    </a:lnTo>
                    <a:lnTo>
                      <a:pt x="316" y="164"/>
                    </a:lnTo>
                    <a:lnTo>
                      <a:pt x="303" y="161"/>
                    </a:lnTo>
                    <a:lnTo>
                      <a:pt x="294" y="155"/>
                    </a:lnTo>
                    <a:lnTo>
                      <a:pt x="287" y="148"/>
                    </a:lnTo>
                    <a:lnTo>
                      <a:pt x="282" y="140"/>
                    </a:lnTo>
                    <a:lnTo>
                      <a:pt x="275" y="135"/>
                    </a:lnTo>
                    <a:lnTo>
                      <a:pt x="264" y="128"/>
                    </a:lnTo>
                    <a:lnTo>
                      <a:pt x="254" y="121"/>
                    </a:lnTo>
                    <a:lnTo>
                      <a:pt x="247" y="111"/>
                    </a:lnTo>
                    <a:lnTo>
                      <a:pt x="223" y="115"/>
                    </a:lnTo>
                    <a:lnTo>
                      <a:pt x="206" y="119"/>
                    </a:lnTo>
                    <a:lnTo>
                      <a:pt x="190" y="124"/>
                    </a:lnTo>
                    <a:lnTo>
                      <a:pt x="175" y="129"/>
                    </a:lnTo>
                    <a:lnTo>
                      <a:pt x="165" y="134"/>
                    </a:lnTo>
                    <a:lnTo>
                      <a:pt x="156" y="138"/>
                    </a:lnTo>
                    <a:lnTo>
                      <a:pt x="149" y="142"/>
                    </a:lnTo>
                    <a:lnTo>
                      <a:pt x="142" y="144"/>
                    </a:lnTo>
                    <a:lnTo>
                      <a:pt x="135" y="145"/>
                    </a:lnTo>
                    <a:lnTo>
                      <a:pt x="124" y="146"/>
                    </a:lnTo>
                    <a:lnTo>
                      <a:pt x="110" y="147"/>
                    </a:lnTo>
                    <a:lnTo>
                      <a:pt x="97" y="148"/>
                    </a:lnTo>
                    <a:lnTo>
                      <a:pt x="83" y="150"/>
                    </a:lnTo>
                    <a:lnTo>
                      <a:pt x="71" y="154"/>
                    </a:lnTo>
                    <a:lnTo>
                      <a:pt x="58" y="159"/>
                    </a:lnTo>
                    <a:lnTo>
                      <a:pt x="51" y="166"/>
                    </a:lnTo>
                    <a:lnTo>
                      <a:pt x="39" y="166"/>
                    </a:lnTo>
                    <a:lnTo>
                      <a:pt x="46" y="156"/>
                    </a:lnTo>
                    <a:lnTo>
                      <a:pt x="57" y="146"/>
                    </a:lnTo>
                    <a:lnTo>
                      <a:pt x="67" y="137"/>
                    </a:lnTo>
                    <a:lnTo>
                      <a:pt x="78" y="131"/>
                    </a:lnTo>
                    <a:lnTo>
                      <a:pt x="85" y="129"/>
                    </a:lnTo>
                    <a:lnTo>
                      <a:pt x="96" y="125"/>
                    </a:lnTo>
                    <a:lnTo>
                      <a:pt x="108" y="122"/>
                    </a:lnTo>
                    <a:lnTo>
                      <a:pt x="120" y="118"/>
                    </a:lnTo>
                    <a:lnTo>
                      <a:pt x="135" y="114"/>
                    </a:lnTo>
                    <a:lnTo>
                      <a:pt x="149" y="110"/>
                    </a:lnTo>
                    <a:lnTo>
                      <a:pt x="161" y="108"/>
                    </a:lnTo>
                    <a:lnTo>
                      <a:pt x="174" y="106"/>
                    </a:lnTo>
                    <a:lnTo>
                      <a:pt x="154" y="105"/>
                    </a:lnTo>
                    <a:lnTo>
                      <a:pt x="133" y="104"/>
                    </a:lnTo>
                    <a:lnTo>
                      <a:pt x="112" y="103"/>
                    </a:lnTo>
                    <a:lnTo>
                      <a:pt x="92" y="101"/>
                    </a:lnTo>
                    <a:lnTo>
                      <a:pt x="72" y="100"/>
                    </a:lnTo>
                    <a:lnTo>
                      <a:pt x="55" y="98"/>
                    </a:lnTo>
                    <a:lnTo>
                      <a:pt x="41" y="96"/>
                    </a:lnTo>
                    <a:lnTo>
                      <a:pt x="30" y="94"/>
                    </a:lnTo>
                    <a:lnTo>
                      <a:pt x="23" y="96"/>
                    </a:lnTo>
                    <a:lnTo>
                      <a:pt x="12" y="99"/>
                    </a:lnTo>
                    <a:lnTo>
                      <a:pt x="5" y="102"/>
                    </a:lnTo>
                    <a:lnTo>
                      <a:pt x="0" y="105"/>
                    </a:lnTo>
                    <a:lnTo>
                      <a:pt x="0" y="101"/>
                    </a:lnTo>
                    <a:lnTo>
                      <a:pt x="0" y="97"/>
                    </a:lnTo>
                    <a:lnTo>
                      <a:pt x="1" y="94"/>
                    </a:lnTo>
                    <a:lnTo>
                      <a:pt x="7" y="91"/>
                    </a:lnTo>
                    <a:lnTo>
                      <a:pt x="16" y="87"/>
                    </a:lnTo>
                    <a:lnTo>
                      <a:pt x="28" y="81"/>
                    </a:lnTo>
                    <a:lnTo>
                      <a:pt x="42" y="76"/>
                    </a:lnTo>
                    <a:lnTo>
                      <a:pt x="57" y="74"/>
                    </a:lnTo>
                    <a:lnTo>
                      <a:pt x="65" y="75"/>
                    </a:lnTo>
                    <a:lnTo>
                      <a:pt x="78" y="75"/>
                    </a:lnTo>
                    <a:lnTo>
                      <a:pt x="94" y="76"/>
                    </a:lnTo>
                    <a:lnTo>
                      <a:pt x="113" y="78"/>
                    </a:lnTo>
                    <a:lnTo>
                      <a:pt x="131" y="79"/>
                    </a:lnTo>
                    <a:lnTo>
                      <a:pt x="149" y="80"/>
                    </a:lnTo>
                    <a:lnTo>
                      <a:pt x="163" y="81"/>
                    </a:lnTo>
                    <a:lnTo>
                      <a:pt x="175" y="82"/>
                    </a:lnTo>
                    <a:lnTo>
                      <a:pt x="186" y="82"/>
                    </a:lnTo>
                    <a:lnTo>
                      <a:pt x="199" y="82"/>
                    </a:lnTo>
                    <a:lnTo>
                      <a:pt x="211" y="82"/>
                    </a:lnTo>
                    <a:lnTo>
                      <a:pt x="223" y="82"/>
                    </a:lnTo>
                    <a:lnTo>
                      <a:pt x="236" y="82"/>
                    </a:lnTo>
                    <a:lnTo>
                      <a:pt x="247" y="82"/>
                    </a:lnTo>
                    <a:lnTo>
                      <a:pt x="254" y="82"/>
                    </a:lnTo>
                    <a:lnTo>
                      <a:pt x="259" y="82"/>
                    </a:lnTo>
                    <a:lnTo>
                      <a:pt x="263" y="77"/>
                    </a:lnTo>
                    <a:lnTo>
                      <a:pt x="270" y="71"/>
                    </a:lnTo>
                    <a:lnTo>
                      <a:pt x="280" y="65"/>
                    </a:lnTo>
                    <a:lnTo>
                      <a:pt x="293" y="60"/>
                    </a:lnTo>
                    <a:lnTo>
                      <a:pt x="305" y="56"/>
                    </a:lnTo>
                    <a:lnTo>
                      <a:pt x="319" y="51"/>
                    </a:lnTo>
                    <a:lnTo>
                      <a:pt x="332" y="46"/>
                    </a:lnTo>
                    <a:lnTo>
                      <a:pt x="344" y="40"/>
                    </a:lnTo>
                    <a:lnTo>
                      <a:pt x="355" y="31"/>
                    </a:lnTo>
                    <a:lnTo>
                      <a:pt x="369" y="19"/>
                    </a:lnTo>
                    <a:lnTo>
                      <a:pt x="380" y="8"/>
                    </a:lnTo>
                    <a:lnTo>
                      <a:pt x="387" y="0"/>
                    </a:lnTo>
                    <a:lnTo>
                      <a:pt x="410" y="2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6" name="Freeform 56"/>
              <p:cNvSpPr>
                <a:spLocks/>
              </p:cNvSpPr>
              <p:nvPr/>
            </p:nvSpPr>
            <p:spPr bwMode="auto">
              <a:xfrm>
                <a:off x="1153" y="2500"/>
                <a:ext cx="477" cy="425"/>
              </a:xfrm>
              <a:custGeom>
                <a:avLst/>
                <a:gdLst>
                  <a:gd name="T0" fmla="*/ 931 w 956"/>
                  <a:gd name="T1" fmla="*/ 382 h 425"/>
                  <a:gd name="T2" fmla="*/ 894 w 956"/>
                  <a:gd name="T3" fmla="*/ 363 h 425"/>
                  <a:gd name="T4" fmla="*/ 840 w 956"/>
                  <a:gd name="T5" fmla="*/ 340 h 425"/>
                  <a:gd name="T6" fmla="*/ 821 w 956"/>
                  <a:gd name="T7" fmla="*/ 370 h 425"/>
                  <a:gd name="T8" fmla="*/ 776 w 956"/>
                  <a:gd name="T9" fmla="*/ 381 h 425"/>
                  <a:gd name="T10" fmla="*/ 723 w 956"/>
                  <a:gd name="T11" fmla="*/ 374 h 425"/>
                  <a:gd name="T12" fmla="*/ 672 w 956"/>
                  <a:gd name="T13" fmla="*/ 379 h 425"/>
                  <a:gd name="T14" fmla="*/ 631 w 956"/>
                  <a:gd name="T15" fmla="*/ 371 h 425"/>
                  <a:gd name="T16" fmla="*/ 595 w 956"/>
                  <a:gd name="T17" fmla="*/ 354 h 425"/>
                  <a:gd name="T18" fmla="*/ 540 w 956"/>
                  <a:gd name="T19" fmla="*/ 365 h 425"/>
                  <a:gd name="T20" fmla="*/ 490 w 956"/>
                  <a:gd name="T21" fmla="*/ 362 h 425"/>
                  <a:gd name="T22" fmla="*/ 423 w 956"/>
                  <a:gd name="T23" fmla="*/ 357 h 425"/>
                  <a:gd name="T24" fmla="*/ 373 w 956"/>
                  <a:gd name="T25" fmla="*/ 315 h 425"/>
                  <a:gd name="T26" fmla="*/ 338 w 956"/>
                  <a:gd name="T27" fmla="*/ 285 h 425"/>
                  <a:gd name="T28" fmla="*/ 265 w 956"/>
                  <a:gd name="T29" fmla="*/ 275 h 425"/>
                  <a:gd name="T30" fmla="*/ 215 w 956"/>
                  <a:gd name="T31" fmla="*/ 242 h 425"/>
                  <a:gd name="T32" fmla="*/ 176 w 956"/>
                  <a:gd name="T33" fmla="*/ 219 h 425"/>
                  <a:gd name="T34" fmla="*/ 146 w 956"/>
                  <a:gd name="T35" fmla="*/ 201 h 425"/>
                  <a:gd name="T36" fmla="*/ 100 w 956"/>
                  <a:gd name="T37" fmla="*/ 178 h 425"/>
                  <a:gd name="T38" fmla="*/ 78 w 956"/>
                  <a:gd name="T39" fmla="*/ 136 h 425"/>
                  <a:gd name="T40" fmla="*/ 80 w 956"/>
                  <a:gd name="T41" fmla="*/ 97 h 425"/>
                  <a:gd name="T42" fmla="*/ 73 w 956"/>
                  <a:gd name="T43" fmla="*/ 64 h 425"/>
                  <a:gd name="T44" fmla="*/ 98 w 956"/>
                  <a:gd name="T45" fmla="*/ 25 h 425"/>
                  <a:gd name="T46" fmla="*/ 78 w 956"/>
                  <a:gd name="T47" fmla="*/ 0 h 425"/>
                  <a:gd name="T48" fmla="*/ 39 w 956"/>
                  <a:gd name="T49" fmla="*/ 5 h 425"/>
                  <a:gd name="T50" fmla="*/ 43 w 956"/>
                  <a:gd name="T51" fmla="*/ 26 h 425"/>
                  <a:gd name="T52" fmla="*/ 25 w 956"/>
                  <a:gd name="T53" fmla="*/ 41 h 425"/>
                  <a:gd name="T54" fmla="*/ 27 w 956"/>
                  <a:gd name="T55" fmla="*/ 57 h 425"/>
                  <a:gd name="T56" fmla="*/ 43 w 956"/>
                  <a:gd name="T57" fmla="*/ 66 h 425"/>
                  <a:gd name="T58" fmla="*/ 29 w 956"/>
                  <a:gd name="T59" fmla="*/ 82 h 425"/>
                  <a:gd name="T60" fmla="*/ 14 w 956"/>
                  <a:gd name="T61" fmla="*/ 95 h 425"/>
                  <a:gd name="T62" fmla="*/ 14 w 956"/>
                  <a:gd name="T63" fmla="*/ 126 h 425"/>
                  <a:gd name="T64" fmla="*/ 41 w 956"/>
                  <a:gd name="T65" fmla="*/ 117 h 425"/>
                  <a:gd name="T66" fmla="*/ 22 w 956"/>
                  <a:gd name="T67" fmla="*/ 165 h 425"/>
                  <a:gd name="T68" fmla="*/ 54 w 956"/>
                  <a:gd name="T69" fmla="*/ 181 h 425"/>
                  <a:gd name="T70" fmla="*/ 82 w 956"/>
                  <a:gd name="T71" fmla="*/ 187 h 425"/>
                  <a:gd name="T72" fmla="*/ 100 w 956"/>
                  <a:gd name="T73" fmla="*/ 215 h 425"/>
                  <a:gd name="T74" fmla="*/ 117 w 956"/>
                  <a:gd name="T75" fmla="*/ 215 h 425"/>
                  <a:gd name="T76" fmla="*/ 126 w 956"/>
                  <a:gd name="T77" fmla="*/ 232 h 425"/>
                  <a:gd name="T78" fmla="*/ 146 w 956"/>
                  <a:gd name="T79" fmla="*/ 241 h 425"/>
                  <a:gd name="T80" fmla="*/ 173 w 956"/>
                  <a:gd name="T81" fmla="*/ 236 h 425"/>
                  <a:gd name="T82" fmla="*/ 190 w 956"/>
                  <a:gd name="T83" fmla="*/ 261 h 425"/>
                  <a:gd name="T84" fmla="*/ 235 w 956"/>
                  <a:gd name="T85" fmla="*/ 279 h 425"/>
                  <a:gd name="T86" fmla="*/ 260 w 956"/>
                  <a:gd name="T87" fmla="*/ 306 h 425"/>
                  <a:gd name="T88" fmla="*/ 283 w 956"/>
                  <a:gd name="T89" fmla="*/ 316 h 425"/>
                  <a:gd name="T90" fmla="*/ 311 w 956"/>
                  <a:gd name="T91" fmla="*/ 328 h 425"/>
                  <a:gd name="T92" fmla="*/ 325 w 956"/>
                  <a:gd name="T93" fmla="*/ 331 h 425"/>
                  <a:gd name="T94" fmla="*/ 339 w 956"/>
                  <a:gd name="T95" fmla="*/ 344 h 425"/>
                  <a:gd name="T96" fmla="*/ 361 w 956"/>
                  <a:gd name="T97" fmla="*/ 368 h 425"/>
                  <a:gd name="T98" fmla="*/ 379 w 956"/>
                  <a:gd name="T99" fmla="*/ 381 h 425"/>
                  <a:gd name="T100" fmla="*/ 458 w 956"/>
                  <a:gd name="T101" fmla="*/ 389 h 425"/>
                  <a:gd name="T102" fmla="*/ 489 w 956"/>
                  <a:gd name="T103" fmla="*/ 388 h 425"/>
                  <a:gd name="T104" fmla="*/ 522 w 956"/>
                  <a:gd name="T105" fmla="*/ 400 h 425"/>
                  <a:gd name="T106" fmla="*/ 565 w 956"/>
                  <a:gd name="T107" fmla="*/ 383 h 425"/>
                  <a:gd name="T108" fmla="*/ 576 w 956"/>
                  <a:gd name="T109" fmla="*/ 393 h 425"/>
                  <a:gd name="T110" fmla="*/ 636 w 956"/>
                  <a:gd name="T111" fmla="*/ 422 h 425"/>
                  <a:gd name="T112" fmla="*/ 686 w 956"/>
                  <a:gd name="T113" fmla="*/ 417 h 425"/>
                  <a:gd name="T114" fmla="*/ 730 w 956"/>
                  <a:gd name="T115" fmla="*/ 408 h 425"/>
                  <a:gd name="T116" fmla="*/ 762 w 956"/>
                  <a:gd name="T117" fmla="*/ 400 h 425"/>
                  <a:gd name="T118" fmla="*/ 791 w 956"/>
                  <a:gd name="T119" fmla="*/ 407 h 425"/>
                  <a:gd name="T120" fmla="*/ 830 w 956"/>
                  <a:gd name="T121" fmla="*/ 410 h 425"/>
                  <a:gd name="T122" fmla="*/ 854 w 956"/>
                  <a:gd name="T123" fmla="*/ 403 h 425"/>
                  <a:gd name="T124" fmla="*/ 885 w 956"/>
                  <a:gd name="T125" fmla="*/ 423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56" h="425">
                    <a:moveTo>
                      <a:pt x="906" y="412"/>
                    </a:moveTo>
                    <a:lnTo>
                      <a:pt x="956" y="409"/>
                    </a:lnTo>
                    <a:lnTo>
                      <a:pt x="952" y="388"/>
                    </a:lnTo>
                    <a:lnTo>
                      <a:pt x="941" y="384"/>
                    </a:lnTo>
                    <a:lnTo>
                      <a:pt x="931" y="382"/>
                    </a:lnTo>
                    <a:lnTo>
                      <a:pt x="920" y="379"/>
                    </a:lnTo>
                    <a:lnTo>
                      <a:pt x="911" y="376"/>
                    </a:lnTo>
                    <a:lnTo>
                      <a:pt x="902" y="373"/>
                    </a:lnTo>
                    <a:lnTo>
                      <a:pt x="897" y="368"/>
                    </a:lnTo>
                    <a:lnTo>
                      <a:pt x="894" y="363"/>
                    </a:lnTo>
                    <a:lnTo>
                      <a:pt x="892" y="357"/>
                    </a:lnTo>
                    <a:lnTo>
                      <a:pt x="879" y="356"/>
                    </a:lnTo>
                    <a:lnTo>
                      <a:pt x="863" y="353"/>
                    </a:lnTo>
                    <a:lnTo>
                      <a:pt x="851" y="347"/>
                    </a:lnTo>
                    <a:lnTo>
                      <a:pt x="840" y="340"/>
                    </a:lnTo>
                    <a:lnTo>
                      <a:pt x="833" y="353"/>
                    </a:lnTo>
                    <a:lnTo>
                      <a:pt x="799" y="339"/>
                    </a:lnTo>
                    <a:lnTo>
                      <a:pt x="803" y="349"/>
                    </a:lnTo>
                    <a:lnTo>
                      <a:pt x="810" y="360"/>
                    </a:lnTo>
                    <a:lnTo>
                      <a:pt x="821" y="370"/>
                    </a:lnTo>
                    <a:lnTo>
                      <a:pt x="833" y="377"/>
                    </a:lnTo>
                    <a:lnTo>
                      <a:pt x="819" y="379"/>
                    </a:lnTo>
                    <a:lnTo>
                      <a:pt x="805" y="381"/>
                    </a:lnTo>
                    <a:lnTo>
                      <a:pt x="791" y="381"/>
                    </a:lnTo>
                    <a:lnTo>
                      <a:pt x="776" y="381"/>
                    </a:lnTo>
                    <a:lnTo>
                      <a:pt x="762" y="381"/>
                    </a:lnTo>
                    <a:lnTo>
                      <a:pt x="750" y="379"/>
                    </a:lnTo>
                    <a:lnTo>
                      <a:pt x="739" y="376"/>
                    </a:lnTo>
                    <a:lnTo>
                      <a:pt x="732" y="371"/>
                    </a:lnTo>
                    <a:lnTo>
                      <a:pt x="723" y="374"/>
                    </a:lnTo>
                    <a:lnTo>
                      <a:pt x="714" y="377"/>
                    </a:lnTo>
                    <a:lnTo>
                      <a:pt x="703" y="379"/>
                    </a:lnTo>
                    <a:lnTo>
                      <a:pt x="691" y="380"/>
                    </a:lnTo>
                    <a:lnTo>
                      <a:pt x="682" y="380"/>
                    </a:lnTo>
                    <a:lnTo>
                      <a:pt x="672" y="379"/>
                    </a:lnTo>
                    <a:lnTo>
                      <a:pt x="664" y="377"/>
                    </a:lnTo>
                    <a:lnTo>
                      <a:pt x="661" y="372"/>
                    </a:lnTo>
                    <a:lnTo>
                      <a:pt x="650" y="372"/>
                    </a:lnTo>
                    <a:lnTo>
                      <a:pt x="640" y="371"/>
                    </a:lnTo>
                    <a:lnTo>
                      <a:pt x="631" y="371"/>
                    </a:lnTo>
                    <a:lnTo>
                      <a:pt x="620" y="369"/>
                    </a:lnTo>
                    <a:lnTo>
                      <a:pt x="613" y="367"/>
                    </a:lnTo>
                    <a:lnTo>
                      <a:pt x="604" y="364"/>
                    </a:lnTo>
                    <a:lnTo>
                      <a:pt x="599" y="359"/>
                    </a:lnTo>
                    <a:lnTo>
                      <a:pt x="595" y="354"/>
                    </a:lnTo>
                    <a:lnTo>
                      <a:pt x="585" y="358"/>
                    </a:lnTo>
                    <a:lnTo>
                      <a:pt x="572" y="361"/>
                    </a:lnTo>
                    <a:lnTo>
                      <a:pt x="561" y="364"/>
                    </a:lnTo>
                    <a:lnTo>
                      <a:pt x="551" y="365"/>
                    </a:lnTo>
                    <a:lnTo>
                      <a:pt x="540" y="365"/>
                    </a:lnTo>
                    <a:lnTo>
                      <a:pt x="529" y="363"/>
                    </a:lnTo>
                    <a:lnTo>
                      <a:pt x="521" y="360"/>
                    </a:lnTo>
                    <a:lnTo>
                      <a:pt x="513" y="355"/>
                    </a:lnTo>
                    <a:lnTo>
                      <a:pt x="503" y="361"/>
                    </a:lnTo>
                    <a:lnTo>
                      <a:pt x="490" y="362"/>
                    </a:lnTo>
                    <a:lnTo>
                      <a:pt x="478" y="359"/>
                    </a:lnTo>
                    <a:lnTo>
                      <a:pt x="467" y="349"/>
                    </a:lnTo>
                    <a:lnTo>
                      <a:pt x="457" y="354"/>
                    </a:lnTo>
                    <a:lnTo>
                      <a:pt x="441" y="357"/>
                    </a:lnTo>
                    <a:lnTo>
                      <a:pt x="423" y="357"/>
                    </a:lnTo>
                    <a:lnTo>
                      <a:pt x="405" y="355"/>
                    </a:lnTo>
                    <a:lnTo>
                      <a:pt x="389" y="350"/>
                    </a:lnTo>
                    <a:lnTo>
                      <a:pt x="377" y="342"/>
                    </a:lnTo>
                    <a:lnTo>
                      <a:pt x="370" y="330"/>
                    </a:lnTo>
                    <a:lnTo>
                      <a:pt x="373" y="315"/>
                    </a:lnTo>
                    <a:lnTo>
                      <a:pt x="357" y="315"/>
                    </a:lnTo>
                    <a:lnTo>
                      <a:pt x="347" y="311"/>
                    </a:lnTo>
                    <a:lnTo>
                      <a:pt x="343" y="302"/>
                    </a:lnTo>
                    <a:lnTo>
                      <a:pt x="350" y="285"/>
                    </a:lnTo>
                    <a:lnTo>
                      <a:pt x="338" y="285"/>
                    </a:lnTo>
                    <a:lnTo>
                      <a:pt x="322" y="285"/>
                    </a:lnTo>
                    <a:lnTo>
                      <a:pt x="306" y="285"/>
                    </a:lnTo>
                    <a:lnTo>
                      <a:pt x="290" y="283"/>
                    </a:lnTo>
                    <a:lnTo>
                      <a:pt x="276" y="280"/>
                    </a:lnTo>
                    <a:lnTo>
                      <a:pt x="265" y="275"/>
                    </a:lnTo>
                    <a:lnTo>
                      <a:pt x="260" y="267"/>
                    </a:lnTo>
                    <a:lnTo>
                      <a:pt x="260" y="255"/>
                    </a:lnTo>
                    <a:lnTo>
                      <a:pt x="242" y="255"/>
                    </a:lnTo>
                    <a:lnTo>
                      <a:pt x="226" y="250"/>
                    </a:lnTo>
                    <a:lnTo>
                      <a:pt x="215" y="242"/>
                    </a:lnTo>
                    <a:lnTo>
                      <a:pt x="212" y="230"/>
                    </a:lnTo>
                    <a:lnTo>
                      <a:pt x="203" y="229"/>
                    </a:lnTo>
                    <a:lnTo>
                      <a:pt x="194" y="226"/>
                    </a:lnTo>
                    <a:lnTo>
                      <a:pt x="185" y="223"/>
                    </a:lnTo>
                    <a:lnTo>
                      <a:pt x="176" y="219"/>
                    </a:lnTo>
                    <a:lnTo>
                      <a:pt x="169" y="214"/>
                    </a:lnTo>
                    <a:lnTo>
                      <a:pt x="164" y="209"/>
                    </a:lnTo>
                    <a:lnTo>
                      <a:pt x="160" y="204"/>
                    </a:lnTo>
                    <a:lnTo>
                      <a:pt x="158" y="199"/>
                    </a:lnTo>
                    <a:lnTo>
                      <a:pt x="146" y="201"/>
                    </a:lnTo>
                    <a:lnTo>
                      <a:pt x="135" y="199"/>
                    </a:lnTo>
                    <a:lnTo>
                      <a:pt x="128" y="193"/>
                    </a:lnTo>
                    <a:lnTo>
                      <a:pt x="128" y="179"/>
                    </a:lnTo>
                    <a:lnTo>
                      <a:pt x="110" y="180"/>
                    </a:lnTo>
                    <a:lnTo>
                      <a:pt x="100" y="178"/>
                    </a:lnTo>
                    <a:lnTo>
                      <a:pt x="94" y="170"/>
                    </a:lnTo>
                    <a:lnTo>
                      <a:pt x="100" y="154"/>
                    </a:lnTo>
                    <a:lnTo>
                      <a:pt x="85" y="152"/>
                    </a:lnTo>
                    <a:lnTo>
                      <a:pt x="78" y="145"/>
                    </a:lnTo>
                    <a:lnTo>
                      <a:pt x="78" y="136"/>
                    </a:lnTo>
                    <a:lnTo>
                      <a:pt x="84" y="126"/>
                    </a:lnTo>
                    <a:lnTo>
                      <a:pt x="73" y="119"/>
                    </a:lnTo>
                    <a:lnTo>
                      <a:pt x="66" y="113"/>
                    </a:lnTo>
                    <a:lnTo>
                      <a:pt x="68" y="105"/>
                    </a:lnTo>
                    <a:lnTo>
                      <a:pt x="80" y="97"/>
                    </a:lnTo>
                    <a:lnTo>
                      <a:pt x="73" y="92"/>
                    </a:lnTo>
                    <a:lnTo>
                      <a:pt x="70" y="85"/>
                    </a:lnTo>
                    <a:lnTo>
                      <a:pt x="68" y="79"/>
                    </a:lnTo>
                    <a:lnTo>
                      <a:pt x="68" y="72"/>
                    </a:lnTo>
                    <a:lnTo>
                      <a:pt x="73" y="64"/>
                    </a:lnTo>
                    <a:lnTo>
                      <a:pt x="80" y="55"/>
                    </a:lnTo>
                    <a:lnTo>
                      <a:pt x="93" y="46"/>
                    </a:lnTo>
                    <a:lnTo>
                      <a:pt x="110" y="36"/>
                    </a:lnTo>
                    <a:lnTo>
                      <a:pt x="101" y="31"/>
                    </a:lnTo>
                    <a:lnTo>
                      <a:pt x="98" y="25"/>
                    </a:lnTo>
                    <a:lnTo>
                      <a:pt x="100" y="18"/>
                    </a:lnTo>
                    <a:lnTo>
                      <a:pt x="105" y="10"/>
                    </a:lnTo>
                    <a:lnTo>
                      <a:pt x="96" y="5"/>
                    </a:lnTo>
                    <a:lnTo>
                      <a:pt x="87" y="2"/>
                    </a:lnTo>
                    <a:lnTo>
                      <a:pt x="78" y="0"/>
                    </a:lnTo>
                    <a:lnTo>
                      <a:pt x="70" y="0"/>
                    </a:lnTo>
                    <a:lnTo>
                      <a:pt x="61" y="0"/>
                    </a:lnTo>
                    <a:lnTo>
                      <a:pt x="52" y="1"/>
                    </a:lnTo>
                    <a:lnTo>
                      <a:pt x="45" y="3"/>
                    </a:lnTo>
                    <a:lnTo>
                      <a:pt x="39" y="5"/>
                    </a:lnTo>
                    <a:lnTo>
                      <a:pt x="52" y="9"/>
                    </a:lnTo>
                    <a:lnTo>
                      <a:pt x="57" y="13"/>
                    </a:lnTo>
                    <a:lnTo>
                      <a:pt x="57" y="18"/>
                    </a:lnTo>
                    <a:lnTo>
                      <a:pt x="52" y="22"/>
                    </a:lnTo>
                    <a:lnTo>
                      <a:pt x="43" y="26"/>
                    </a:lnTo>
                    <a:lnTo>
                      <a:pt x="30" y="30"/>
                    </a:lnTo>
                    <a:lnTo>
                      <a:pt x="18" y="33"/>
                    </a:lnTo>
                    <a:lnTo>
                      <a:pt x="7" y="37"/>
                    </a:lnTo>
                    <a:lnTo>
                      <a:pt x="14" y="39"/>
                    </a:lnTo>
                    <a:lnTo>
                      <a:pt x="25" y="41"/>
                    </a:lnTo>
                    <a:lnTo>
                      <a:pt x="38" y="42"/>
                    </a:lnTo>
                    <a:lnTo>
                      <a:pt x="48" y="42"/>
                    </a:lnTo>
                    <a:lnTo>
                      <a:pt x="45" y="47"/>
                    </a:lnTo>
                    <a:lnTo>
                      <a:pt x="38" y="52"/>
                    </a:lnTo>
                    <a:lnTo>
                      <a:pt x="27" y="57"/>
                    </a:lnTo>
                    <a:lnTo>
                      <a:pt x="14" y="62"/>
                    </a:lnTo>
                    <a:lnTo>
                      <a:pt x="20" y="62"/>
                    </a:lnTo>
                    <a:lnTo>
                      <a:pt x="29" y="63"/>
                    </a:lnTo>
                    <a:lnTo>
                      <a:pt x="36" y="64"/>
                    </a:lnTo>
                    <a:lnTo>
                      <a:pt x="43" y="66"/>
                    </a:lnTo>
                    <a:lnTo>
                      <a:pt x="45" y="69"/>
                    </a:lnTo>
                    <a:lnTo>
                      <a:pt x="45" y="73"/>
                    </a:lnTo>
                    <a:lnTo>
                      <a:pt x="43" y="77"/>
                    </a:lnTo>
                    <a:lnTo>
                      <a:pt x="38" y="80"/>
                    </a:lnTo>
                    <a:lnTo>
                      <a:pt x="29" y="82"/>
                    </a:lnTo>
                    <a:lnTo>
                      <a:pt x="18" y="85"/>
                    </a:lnTo>
                    <a:lnTo>
                      <a:pt x="9" y="91"/>
                    </a:lnTo>
                    <a:lnTo>
                      <a:pt x="0" y="98"/>
                    </a:lnTo>
                    <a:lnTo>
                      <a:pt x="6" y="96"/>
                    </a:lnTo>
                    <a:lnTo>
                      <a:pt x="14" y="95"/>
                    </a:lnTo>
                    <a:lnTo>
                      <a:pt x="23" y="94"/>
                    </a:lnTo>
                    <a:lnTo>
                      <a:pt x="32" y="95"/>
                    </a:lnTo>
                    <a:lnTo>
                      <a:pt x="23" y="103"/>
                    </a:lnTo>
                    <a:lnTo>
                      <a:pt x="18" y="114"/>
                    </a:lnTo>
                    <a:lnTo>
                      <a:pt x="14" y="126"/>
                    </a:lnTo>
                    <a:lnTo>
                      <a:pt x="13" y="139"/>
                    </a:lnTo>
                    <a:lnTo>
                      <a:pt x="16" y="133"/>
                    </a:lnTo>
                    <a:lnTo>
                      <a:pt x="23" y="127"/>
                    </a:lnTo>
                    <a:lnTo>
                      <a:pt x="32" y="121"/>
                    </a:lnTo>
                    <a:lnTo>
                      <a:pt x="41" y="117"/>
                    </a:lnTo>
                    <a:lnTo>
                      <a:pt x="43" y="132"/>
                    </a:lnTo>
                    <a:lnTo>
                      <a:pt x="32" y="143"/>
                    </a:lnTo>
                    <a:lnTo>
                      <a:pt x="22" y="154"/>
                    </a:lnTo>
                    <a:lnTo>
                      <a:pt x="16" y="168"/>
                    </a:lnTo>
                    <a:lnTo>
                      <a:pt x="22" y="165"/>
                    </a:lnTo>
                    <a:lnTo>
                      <a:pt x="34" y="162"/>
                    </a:lnTo>
                    <a:lnTo>
                      <a:pt x="46" y="161"/>
                    </a:lnTo>
                    <a:lnTo>
                      <a:pt x="57" y="161"/>
                    </a:lnTo>
                    <a:lnTo>
                      <a:pt x="54" y="171"/>
                    </a:lnTo>
                    <a:lnTo>
                      <a:pt x="54" y="181"/>
                    </a:lnTo>
                    <a:lnTo>
                      <a:pt x="57" y="192"/>
                    </a:lnTo>
                    <a:lnTo>
                      <a:pt x="64" y="201"/>
                    </a:lnTo>
                    <a:lnTo>
                      <a:pt x="66" y="195"/>
                    </a:lnTo>
                    <a:lnTo>
                      <a:pt x="73" y="190"/>
                    </a:lnTo>
                    <a:lnTo>
                      <a:pt x="82" y="187"/>
                    </a:lnTo>
                    <a:lnTo>
                      <a:pt x="93" y="187"/>
                    </a:lnTo>
                    <a:lnTo>
                      <a:pt x="96" y="192"/>
                    </a:lnTo>
                    <a:lnTo>
                      <a:pt x="98" y="199"/>
                    </a:lnTo>
                    <a:lnTo>
                      <a:pt x="100" y="207"/>
                    </a:lnTo>
                    <a:lnTo>
                      <a:pt x="100" y="215"/>
                    </a:lnTo>
                    <a:lnTo>
                      <a:pt x="105" y="214"/>
                    </a:lnTo>
                    <a:lnTo>
                      <a:pt x="109" y="214"/>
                    </a:lnTo>
                    <a:lnTo>
                      <a:pt x="112" y="212"/>
                    </a:lnTo>
                    <a:lnTo>
                      <a:pt x="116" y="209"/>
                    </a:lnTo>
                    <a:lnTo>
                      <a:pt x="117" y="215"/>
                    </a:lnTo>
                    <a:lnTo>
                      <a:pt x="114" y="221"/>
                    </a:lnTo>
                    <a:lnTo>
                      <a:pt x="107" y="227"/>
                    </a:lnTo>
                    <a:lnTo>
                      <a:pt x="96" y="231"/>
                    </a:lnTo>
                    <a:lnTo>
                      <a:pt x="112" y="233"/>
                    </a:lnTo>
                    <a:lnTo>
                      <a:pt x="126" y="232"/>
                    </a:lnTo>
                    <a:lnTo>
                      <a:pt x="135" y="229"/>
                    </a:lnTo>
                    <a:lnTo>
                      <a:pt x="139" y="224"/>
                    </a:lnTo>
                    <a:lnTo>
                      <a:pt x="142" y="229"/>
                    </a:lnTo>
                    <a:lnTo>
                      <a:pt x="146" y="234"/>
                    </a:lnTo>
                    <a:lnTo>
                      <a:pt x="146" y="241"/>
                    </a:lnTo>
                    <a:lnTo>
                      <a:pt x="146" y="246"/>
                    </a:lnTo>
                    <a:lnTo>
                      <a:pt x="157" y="245"/>
                    </a:lnTo>
                    <a:lnTo>
                      <a:pt x="162" y="242"/>
                    </a:lnTo>
                    <a:lnTo>
                      <a:pt x="167" y="237"/>
                    </a:lnTo>
                    <a:lnTo>
                      <a:pt x="173" y="236"/>
                    </a:lnTo>
                    <a:lnTo>
                      <a:pt x="181" y="242"/>
                    </a:lnTo>
                    <a:lnTo>
                      <a:pt x="181" y="253"/>
                    </a:lnTo>
                    <a:lnTo>
                      <a:pt x="181" y="265"/>
                    </a:lnTo>
                    <a:lnTo>
                      <a:pt x="188" y="273"/>
                    </a:lnTo>
                    <a:lnTo>
                      <a:pt x="190" y="261"/>
                    </a:lnTo>
                    <a:lnTo>
                      <a:pt x="199" y="257"/>
                    </a:lnTo>
                    <a:lnTo>
                      <a:pt x="208" y="261"/>
                    </a:lnTo>
                    <a:lnTo>
                      <a:pt x="215" y="271"/>
                    </a:lnTo>
                    <a:lnTo>
                      <a:pt x="229" y="271"/>
                    </a:lnTo>
                    <a:lnTo>
                      <a:pt x="235" y="279"/>
                    </a:lnTo>
                    <a:lnTo>
                      <a:pt x="233" y="290"/>
                    </a:lnTo>
                    <a:lnTo>
                      <a:pt x="231" y="295"/>
                    </a:lnTo>
                    <a:lnTo>
                      <a:pt x="249" y="293"/>
                    </a:lnTo>
                    <a:lnTo>
                      <a:pt x="260" y="298"/>
                    </a:lnTo>
                    <a:lnTo>
                      <a:pt x="260" y="306"/>
                    </a:lnTo>
                    <a:lnTo>
                      <a:pt x="249" y="316"/>
                    </a:lnTo>
                    <a:lnTo>
                      <a:pt x="252" y="316"/>
                    </a:lnTo>
                    <a:lnTo>
                      <a:pt x="260" y="316"/>
                    </a:lnTo>
                    <a:lnTo>
                      <a:pt x="270" y="316"/>
                    </a:lnTo>
                    <a:lnTo>
                      <a:pt x="283" y="316"/>
                    </a:lnTo>
                    <a:lnTo>
                      <a:pt x="295" y="317"/>
                    </a:lnTo>
                    <a:lnTo>
                      <a:pt x="302" y="319"/>
                    </a:lnTo>
                    <a:lnTo>
                      <a:pt x="307" y="323"/>
                    </a:lnTo>
                    <a:lnTo>
                      <a:pt x="304" y="328"/>
                    </a:lnTo>
                    <a:lnTo>
                      <a:pt x="311" y="328"/>
                    </a:lnTo>
                    <a:lnTo>
                      <a:pt x="318" y="327"/>
                    </a:lnTo>
                    <a:lnTo>
                      <a:pt x="322" y="324"/>
                    </a:lnTo>
                    <a:lnTo>
                      <a:pt x="325" y="320"/>
                    </a:lnTo>
                    <a:lnTo>
                      <a:pt x="327" y="326"/>
                    </a:lnTo>
                    <a:lnTo>
                      <a:pt x="325" y="331"/>
                    </a:lnTo>
                    <a:lnTo>
                      <a:pt x="318" y="337"/>
                    </a:lnTo>
                    <a:lnTo>
                      <a:pt x="307" y="343"/>
                    </a:lnTo>
                    <a:lnTo>
                      <a:pt x="320" y="342"/>
                    </a:lnTo>
                    <a:lnTo>
                      <a:pt x="331" y="342"/>
                    </a:lnTo>
                    <a:lnTo>
                      <a:pt x="339" y="344"/>
                    </a:lnTo>
                    <a:lnTo>
                      <a:pt x="348" y="347"/>
                    </a:lnTo>
                    <a:lnTo>
                      <a:pt x="354" y="351"/>
                    </a:lnTo>
                    <a:lnTo>
                      <a:pt x="359" y="356"/>
                    </a:lnTo>
                    <a:lnTo>
                      <a:pt x="361" y="362"/>
                    </a:lnTo>
                    <a:lnTo>
                      <a:pt x="361" y="368"/>
                    </a:lnTo>
                    <a:lnTo>
                      <a:pt x="373" y="365"/>
                    </a:lnTo>
                    <a:lnTo>
                      <a:pt x="377" y="369"/>
                    </a:lnTo>
                    <a:lnTo>
                      <a:pt x="373" y="376"/>
                    </a:lnTo>
                    <a:lnTo>
                      <a:pt x="363" y="384"/>
                    </a:lnTo>
                    <a:lnTo>
                      <a:pt x="379" y="381"/>
                    </a:lnTo>
                    <a:lnTo>
                      <a:pt x="396" y="380"/>
                    </a:lnTo>
                    <a:lnTo>
                      <a:pt x="414" y="381"/>
                    </a:lnTo>
                    <a:lnTo>
                      <a:pt x="432" y="383"/>
                    </a:lnTo>
                    <a:lnTo>
                      <a:pt x="446" y="386"/>
                    </a:lnTo>
                    <a:lnTo>
                      <a:pt x="458" y="389"/>
                    </a:lnTo>
                    <a:lnTo>
                      <a:pt x="466" y="391"/>
                    </a:lnTo>
                    <a:lnTo>
                      <a:pt x="469" y="392"/>
                    </a:lnTo>
                    <a:lnTo>
                      <a:pt x="473" y="388"/>
                    </a:lnTo>
                    <a:lnTo>
                      <a:pt x="480" y="386"/>
                    </a:lnTo>
                    <a:lnTo>
                      <a:pt x="489" y="388"/>
                    </a:lnTo>
                    <a:lnTo>
                      <a:pt x="499" y="390"/>
                    </a:lnTo>
                    <a:lnTo>
                      <a:pt x="508" y="394"/>
                    </a:lnTo>
                    <a:lnTo>
                      <a:pt x="515" y="397"/>
                    </a:lnTo>
                    <a:lnTo>
                      <a:pt x="521" y="399"/>
                    </a:lnTo>
                    <a:lnTo>
                      <a:pt x="522" y="400"/>
                    </a:lnTo>
                    <a:lnTo>
                      <a:pt x="537" y="389"/>
                    </a:lnTo>
                    <a:lnTo>
                      <a:pt x="547" y="381"/>
                    </a:lnTo>
                    <a:lnTo>
                      <a:pt x="556" y="379"/>
                    </a:lnTo>
                    <a:lnTo>
                      <a:pt x="561" y="379"/>
                    </a:lnTo>
                    <a:lnTo>
                      <a:pt x="565" y="383"/>
                    </a:lnTo>
                    <a:lnTo>
                      <a:pt x="563" y="388"/>
                    </a:lnTo>
                    <a:lnTo>
                      <a:pt x="561" y="393"/>
                    </a:lnTo>
                    <a:lnTo>
                      <a:pt x="554" y="397"/>
                    </a:lnTo>
                    <a:lnTo>
                      <a:pt x="560" y="396"/>
                    </a:lnTo>
                    <a:lnTo>
                      <a:pt x="576" y="393"/>
                    </a:lnTo>
                    <a:lnTo>
                      <a:pt x="592" y="392"/>
                    </a:lnTo>
                    <a:lnTo>
                      <a:pt x="606" y="394"/>
                    </a:lnTo>
                    <a:lnTo>
                      <a:pt x="629" y="416"/>
                    </a:lnTo>
                    <a:lnTo>
                      <a:pt x="629" y="425"/>
                    </a:lnTo>
                    <a:lnTo>
                      <a:pt x="636" y="422"/>
                    </a:lnTo>
                    <a:lnTo>
                      <a:pt x="654" y="418"/>
                    </a:lnTo>
                    <a:lnTo>
                      <a:pt x="670" y="415"/>
                    </a:lnTo>
                    <a:lnTo>
                      <a:pt x="677" y="420"/>
                    </a:lnTo>
                    <a:lnTo>
                      <a:pt x="679" y="419"/>
                    </a:lnTo>
                    <a:lnTo>
                      <a:pt x="686" y="417"/>
                    </a:lnTo>
                    <a:lnTo>
                      <a:pt x="693" y="414"/>
                    </a:lnTo>
                    <a:lnTo>
                      <a:pt x="703" y="411"/>
                    </a:lnTo>
                    <a:lnTo>
                      <a:pt x="714" y="409"/>
                    </a:lnTo>
                    <a:lnTo>
                      <a:pt x="723" y="407"/>
                    </a:lnTo>
                    <a:lnTo>
                      <a:pt x="730" y="408"/>
                    </a:lnTo>
                    <a:lnTo>
                      <a:pt x="735" y="410"/>
                    </a:lnTo>
                    <a:lnTo>
                      <a:pt x="739" y="409"/>
                    </a:lnTo>
                    <a:lnTo>
                      <a:pt x="746" y="407"/>
                    </a:lnTo>
                    <a:lnTo>
                      <a:pt x="755" y="404"/>
                    </a:lnTo>
                    <a:lnTo>
                      <a:pt x="762" y="400"/>
                    </a:lnTo>
                    <a:lnTo>
                      <a:pt x="766" y="401"/>
                    </a:lnTo>
                    <a:lnTo>
                      <a:pt x="771" y="405"/>
                    </a:lnTo>
                    <a:lnTo>
                      <a:pt x="778" y="410"/>
                    </a:lnTo>
                    <a:lnTo>
                      <a:pt x="783" y="414"/>
                    </a:lnTo>
                    <a:lnTo>
                      <a:pt x="791" y="407"/>
                    </a:lnTo>
                    <a:lnTo>
                      <a:pt x="799" y="403"/>
                    </a:lnTo>
                    <a:lnTo>
                      <a:pt x="810" y="402"/>
                    </a:lnTo>
                    <a:lnTo>
                      <a:pt x="824" y="402"/>
                    </a:lnTo>
                    <a:lnTo>
                      <a:pt x="826" y="405"/>
                    </a:lnTo>
                    <a:lnTo>
                      <a:pt x="830" y="410"/>
                    </a:lnTo>
                    <a:lnTo>
                      <a:pt x="835" y="414"/>
                    </a:lnTo>
                    <a:lnTo>
                      <a:pt x="837" y="416"/>
                    </a:lnTo>
                    <a:lnTo>
                      <a:pt x="838" y="409"/>
                    </a:lnTo>
                    <a:lnTo>
                      <a:pt x="846" y="405"/>
                    </a:lnTo>
                    <a:lnTo>
                      <a:pt x="854" y="403"/>
                    </a:lnTo>
                    <a:lnTo>
                      <a:pt x="865" y="402"/>
                    </a:lnTo>
                    <a:lnTo>
                      <a:pt x="876" y="404"/>
                    </a:lnTo>
                    <a:lnTo>
                      <a:pt x="883" y="408"/>
                    </a:lnTo>
                    <a:lnTo>
                      <a:pt x="886" y="415"/>
                    </a:lnTo>
                    <a:lnTo>
                      <a:pt x="885" y="423"/>
                    </a:lnTo>
                    <a:lnTo>
                      <a:pt x="890" y="420"/>
                    </a:lnTo>
                    <a:lnTo>
                      <a:pt x="895" y="417"/>
                    </a:lnTo>
                    <a:lnTo>
                      <a:pt x="901" y="414"/>
                    </a:lnTo>
                    <a:lnTo>
                      <a:pt x="906" y="412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7" name="Freeform 57"/>
              <p:cNvSpPr>
                <a:spLocks/>
              </p:cNvSpPr>
              <p:nvPr/>
            </p:nvSpPr>
            <p:spPr bwMode="auto">
              <a:xfrm>
                <a:off x="1522" y="2449"/>
                <a:ext cx="201" cy="471"/>
              </a:xfrm>
              <a:custGeom>
                <a:avLst/>
                <a:gdLst>
                  <a:gd name="T0" fmla="*/ 243 w 401"/>
                  <a:gd name="T1" fmla="*/ 471 h 471"/>
                  <a:gd name="T2" fmla="*/ 259 w 401"/>
                  <a:gd name="T3" fmla="*/ 441 h 471"/>
                  <a:gd name="T4" fmla="*/ 313 w 401"/>
                  <a:gd name="T5" fmla="*/ 432 h 471"/>
                  <a:gd name="T6" fmla="*/ 336 w 401"/>
                  <a:gd name="T7" fmla="*/ 415 h 471"/>
                  <a:gd name="T8" fmla="*/ 359 w 401"/>
                  <a:gd name="T9" fmla="*/ 404 h 471"/>
                  <a:gd name="T10" fmla="*/ 339 w 401"/>
                  <a:gd name="T11" fmla="*/ 389 h 471"/>
                  <a:gd name="T12" fmla="*/ 394 w 401"/>
                  <a:gd name="T13" fmla="*/ 364 h 471"/>
                  <a:gd name="T14" fmla="*/ 352 w 401"/>
                  <a:gd name="T15" fmla="*/ 361 h 471"/>
                  <a:gd name="T16" fmla="*/ 373 w 401"/>
                  <a:gd name="T17" fmla="*/ 351 h 471"/>
                  <a:gd name="T18" fmla="*/ 371 w 401"/>
                  <a:gd name="T19" fmla="*/ 336 h 471"/>
                  <a:gd name="T20" fmla="*/ 392 w 401"/>
                  <a:gd name="T21" fmla="*/ 341 h 471"/>
                  <a:gd name="T22" fmla="*/ 385 w 401"/>
                  <a:gd name="T23" fmla="*/ 314 h 471"/>
                  <a:gd name="T24" fmla="*/ 387 w 401"/>
                  <a:gd name="T25" fmla="*/ 294 h 471"/>
                  <a:gd name="T26" fmla="*/ 401 w 401"/>
                  <a:gd name="T27" fmla="*/ 261 h 471"/>
                  <a:gd name="T28" fmla="*/ 375 w 401"/>
                  <a:gd name="T29" fmla="*/ 234 h 471"/>
                  <a:gd name="T30" fmla="*/ 352 w 401"/>
                  <a:gd name="T31" fmla="*/ 207 h 471"/>
                  <a:gd name="T32" fmla="*/ 357 w 401"/>
                  <a:gd name="T33" fmla="*/ 198 h 471"/>
                  <a:gd name="T34" fmla="*/ 345 w 401"/>
                  <a:gd name="T35" fmla="*/ 180 h 471"/>
                  <a:gd name="T36" fmla="*/ 316 w 401"/>
                  <a:gd name="T37" fmla="*/ 169 h 471"/>
                  <a:gd name="T38" fmla="*/ 284 w 401"/>
                  <a:gd name="T39" fmla="*/ 142 h 471"/>
                  <a:gd name="T40" fmla="*/ 302 w 401"/>
                  <a:gd name="T41" fmla="*/ 134 h 471"/>
                  <a:gd name="T42" fmla="*/ 286 w 401"/>
                  <a:gd name="T43" fmla="*/ 121 h 471"/>
                  <a:gd name="T44" fmla="*/ 254 w 401"/>
                  <a:gd name="T45" fmla="*/ 107 h 471"/>
                  <a:gd name="T46" fmla="*/ 272 w 401"/>
                  <a:gd name="T47" fmla="*/ 99 h 471"/>
                  <a:gd name="T48" fmla="*/ 250 w 401"/>
                  <a:gd name="T49" fmla="*/ 88 h 471"/>
                  <a:gd name="T50" fmla="*/ 226 w 401"/>
                  <a:gd name="T51" fmla="*/ 86 h 471"/>
                  <a:gd name="T52" fmla="*/ 185 w 401"/>
                  <a:gd name="T53" fmla="*/ 86 h 471"/>
                  <a:gd name="T54" fmla="*/ 210 w 401"/>
                  <a:gd name="T55" fmla="*/ 70 h 471"/>
                  <a:gd name="T56" fmla="*/ 194 w 401"/>
                  <a:gd name="T57" fmla="*/ 52 h 471"/>
                  <a:gd name="T58" fmla="*/ 156 w 401"/>
                  <a:gd name="T59" fmla="*/ 42 h 471"/>
                  <a:gd name="T60" fmla="*/ 181 w 401"/>
                  <a:gd name="T61" fmla="*/ 32 h 471"/>
                  <a:gd name="T62" fmla="*/ 144 w 401"/>
                  <a:gd name="T63" fmla="*/ 21 h 471"/>
                  <a:gd name="T64" fmla="*/ 117 w 401"/>
                  <a:gd name="T65" fmla="*/ 13 h 471"/>
                  <a:gd name="T66" fmla="*/ 76 w 401"/>
                  <a:gd name="T67" fmla="*/ 23 h 471"/>
                  <a:gd name="T68" fmla="*/ 85 w 401"/>
                  <a:gd name="T69" fmla="*/ 6 h 471"/>
                  <a:gd name="T70" fmla="*/ 46 w 401"/>
                  <a:gd name="T71" fmla="*/ 12 h 471"/>
                  <a:gd name="T72" fmla="*/ 9 w 401"/>
                  <a:gd name="T73" fmla="*/ 27 h 471"/>
                  <a:gd name="T74" fmla="*/ 57 w 401"/>
                  <a:gd name="T75" fmla="*/ 38 h 471"/>
                  <a:gd name="T76" fmla="*/ 94 w 401"/>
                  <a:gd name="T77" fmla="*/ 48 h 471"/>
                  <a:gd name="T78" fmla="*/ 115 w 401"/>
                  <a:gd name="T79" fmla="*/ 49 h 471"/>
                  <a:gd name="T80" fmla="*/ 163 w 401"/>
                  <a:gd name="T81" fmla="*/ 72 h 471"/>
                  <a:gd name="T82" fmla="*/ 162 w 401"/>
                  <a:gd name="T83" fmla="*/ 93 h 471"/>
                  <a:gd name="T84" fmla="*/ 213 w 401"/>
                  <a:gd name="T85" fmla="*/ 113 h 471"/>
                  <a:gd name="T86" fmla="*/ 254 w 401"/>
                  <a:gd name="T87" fmla="*/ 137 h 471"/>
                  <a:gd name="T88" fmla="*/ 270 w 401"/>
                  <a:gd name="T89" fmla="*/ 173 h 471"/>
                  <a:gd name="T90" fmla="*/ 305 w 401"/>
                  <a:gd name="T91" fmla="*/ 213 h 471"/>
                  <a:gd name="T92" fmla="*/ 339 w 401"/>
                  <a:gd name="T93" fmla="*/ 234 h 471"/>
                  <a:gd name="T94" fmla="*/ 348 w 401"/>
                  <a:gd name="T95" fmla="*/ 291 h 471"/>
                  <a:gd name="T96" fmla="*/ 325 w 401"/>
                  <a:gd name="T97" fmla="*/ 326 h 471"/>
                  <a:gd name="T98" fmla="*/ 305 w 401"/>
                  <a:gd name="T99" fmla="*/ 371 h 471"/>
                  <a:gd name="T100" fmla="*/ 252 w 401"/>
                  <a:gd name="T101" fmla="*/ 408 h 471"/>
                  <a:gd name="T102" fmla="*/ 213 w 401"/>
                  <a:gd name="T103" fmla="*/ 421 h 471"/>
                  <a:gd name="T104" fmla="*/ 213 w 401"/>
                  <a:gd name="T105" fmla="*/ 439 h 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01" h="471">
                    <a:moveTo>
                      <a:pt x="217" y="460"/>
                    </a:moveTo>
                    <a:lnTo>
                      <a:pt x="224" y="462"/>
                    </a:lnTo>
                    <a:lnTo>
                      <a:pt x="231" y="464"/>
                    </a:lnTo>
                    <a:lnTo>
                      <a:pt x="236" y="467"/>
                    </a:lnTo>
                    <a:lnTo>
                      <a:pt x="243" y="471"/>
                    </a:lnTo>
                    <a:lnTo>
                      <a:pt x="243" y="467"/>
                    </a:lnTo>
                    <a:lnTo>
                      <a:pt x="247" y="459"/>
                    </a:lnTo>
                    <a:lnTo>
                      <a:pt x="249" y="449"/>
                    </a:lnTo>
                    <a:lnTo>
                      <a:pt x="249" y="441"/>
                    </a:lnTo>
                    <a:lnTo>
                      <a:pt x="259" y="441"/>
                    </a:lnTo>
                    <a:lnTo>
                      <a:pt x="273" y="440"/>
                    </a:lnTo>
                    <a:lnTo>
                      <a:pt x="286" y="439"/>
                    </a:lnTo>
                    <a:lnTo>
                      <a:pt x="297" y="440"/>
                    </a:lnTo>
                    <a:lnTo>
                      <a:pt x="305" y="454"/>
                    </a:lnTo>
                    <a:lnTo>
                      <a:pt x="313" y="432"/>
                    </a:lnTo>
                    <a:lnTo>
                      <a:pt x="323" y="428"/>
                    </a:lnTo>
                    <a:lnTo>
                      <a:pt x="341" y="431"/>
                    </a:lnTo>
                    <a:lnTo>
                      <a:pt x="341" y="428"/>
                    </a:lnTo>
                    <a:lnTo>
                      <a:pt x="339" y="422"/>
                    </a:lnTo>
                    <a:lnTo>
                      <a:pt x="336" y="415"/>
                    </a:lnTo>
                    <a:lnTo>
                      <a:pt x="329" y="410"/>
                    </a:lnTo>
                    <a:lnTo>
                      <a:pt x="341" y="401"/>
                    </a:lnTo>
                    <a:lnTo>
                      <a:pt x="346" y="401"/>
                    </a:lnTo>
                    <a:lnTo>
                      <a:pt x="352" y="402"/>
                    </a:lnTo>
                    <a:lnTo>
                      <a:pt x="359" y="404"/>
                    </a:lnTo>
                    <a:lnTo>
                      <a:pt x="366" y="406"/>
                    </a:lnTo>
                    <a:lnTo>
                      <a:pt x="364" y="402"/>
                    </a:lnTo>
                    <a:lnTo>
                      <a:pt x="359" y="398"/>
                    </a:lnTo>
                    <a:lnTo>
                      <a:pt x="350" y="393"/>
                    </a:lnTo>
                    <a:lnTo>
                      <a:pt x="339" y="389"/>
                    </a:lnTo>
                    <a:lnTo>
                      <a:pt x="345" y="382"/>
                    </a:lnTo>
                    <a:lnTo>
                      <a:pt x="364" y="381"/>
                    </a:lnTo>
                    <a:lnTo>
                      <a:pt x="378" y="377"/>
                    </a:lnTo>
                    <a:lnTo>
                      <a:pt x="387" y="371"/>
                    </a:lnTo>
                    <a:lnTo>
                      <a:pt x="394" y="364"/>
                    </a:lnTo>
                    <a:lnTo>
                      <a:pt x="384" y="367"/>
                    </a:lnTo>
                    <a:lnTo>
                      <a:pt x="369" y="369"/>
                    </a:lnTo>
                    <a:lnTo>
                      <a:pt x="357" y="369"/>
                    </a:lnTo>
                    <a:lnTo>
                      <a:pt x="345" y="368"/>
                    </a:lnTo>
                    <a:lnTo>
                      <a:pt x="352" y="361"/>
                    </a:lnTo>
                    <a:lnTo>
                      <a:pt x="359" y="358"/>
                    </a:lnTo>
                    <a:lnTo>
                      <a:pt x="368" y="358"/>
                    </a:lnTo>
                    <a:lnTo>
                      <a:pt x="378" y="360"/>
                    </a:lnTo>
                    <a:lnTo>
                      <a:pt x="376" y="356"/>
                    </a:lnTo>
                    <a:lnTo>
                      <a:pt x="373" y="351"/>
                    </a:lnTo>
                    <a:lnTo>
                      <a:pt x="366" y="347"/>
                    </a:lnTo>
                    <a:lnTo>
                      <a:pt x="357" y="344"/>
                    </a:lnTo>
                    <a:lnTo>
                      <a:pt x="361" y="342"/>
                    </a:lnTo>
                    <a:lnTo>
                      <a:pt x="364" y="339"/>
                    </a:lnTo>
                    <a:lnTo>
                      <a:pt x="371" y="336"/>
                    </a:lnTo>
                    <a:lnTo>
                      <a:pt x="376" y="332"/>
                    </a:lnTo>
                    <a:lnTo>
                      <a:pt x="380" y="334"/>
                    </a:lnTo>
                    <a:lnTo>
                      <a:pt x="384" y="336"/>
                    </a:lnTo>
                    <a:lnTo>
                      <a:pt x="387" y="339"/>
                    </a:lnTo>
                    <a:lnTo>
                      <a:pt x="392" y="341"/>
                    </a:lnTo>
                    <a:lnTo>
                      <a:pt x="392" y="336"/>
                    </a:lnTo>
                    <a:lnTo>
                      <a:pt x="391" y="331"/>
                    </a:lnTo>
                    <a:lnTo>
                      <a:pt x="385" y="326"/>
                    </a:lnTo>
                    <a:lnTo>
                      <a:pt x="378" y="320"/>
                    </a:lnTo>
                    <a:lnTo>
                      <a:pt x="385" y="314"/>
                    </a:lnTo>
                    <a:lnTo>
                      <a:pt x="392" y="306"/>
                    </a:lnTo>
                    <a:lnTo>
                      <a:pt x="396" y="297"/>
                    </a:lnTo>
                    <a:lnTo>
                      <a:pt x="396" y="288"/>
                    </a:lnTo>
                    <a:lnTo>
                      <a:pt x="392" y="292"/>
                    </a:lnTo>
                    <a:lnTo>
                      <a:pt x="387" y="294"/>
                    </a:lnTo>
                    <a:lnTo>
                      <a:pt x="382" y="295"/>
                    </a:lnTo>
                    <a:lnTo>
                      <a:pt x="376" y="296"/>
                    </a:lnTo>
                    <a:lnTo>
                      <a:pt x="382" y="285"/>
                    </a:lnTo>
                    <a:lnTo>
                      <a:pt x="392" y="273"/>
                    </a:lnTo>
                    <a:lnTo>
                      <a:pt x="401" y="261"/>
                    </a:lnTo>
                    <a:lnTo>
                      <a:pt x="401" y="249"/>
                    </a:lnTo>
                    <a:lnTo>
                      <a:pt x="389" y="252"/>
                    </a:lnTo>
                    <a:lnTo>
                      <a:pt x="380" y="249"/>
                    </a:lnTo>
                    <a:lnTo>
                      <a:pt x="376" y="241"/>
                    </a:lnTo>
                    <a:lnTo>
                      <a:pt x="375" y="234"/>
                    </a:lnTo>
                    <a:lnTo>
                      <a:pt x="371" y="228"/>
                    </a:lnTo>
                    <a:lnTo>
                      <a:pt x="366" y="221"/>
                    </a:lnTo>
                    <a:lnTo>
                      <a:pt x="355" y="213"/>
                    </a:lnTo>
                    <a:lnTo>
                      <a:pt x="346" y="207"/>
                    </a:lnTo>
                    <a:lnTo>
                      <a:pt x="352" y="207"/>
                    </a:lnTo>
                    <a:lnTo>
                      <a:pt x="359" y="208"/>
                    </a:lnTo>
                    <a:lnTo>
                      <a:pt x="364" y="209"/>
                    </a:lnTo>
                    <a:lnTo>
                      <a:pt x="369" y="210"/>
                    </a:lnTo>
                    <a:lnTo>
                      <a:pt x="366" y="206"/>
                    </a:lnTo>
                    <a:lnTo>
                      <a:pt x="357" y="198"/>
                    </a:lnTo>
                    <a:lnTo>
                      <a:pt x="346" y="190"/>
                    </a:lnTo>
                    <a:lnTo>
                      <a:pt x="339" y="184"/>
                    </a:lnTo>
                    <a:lnTo>
                      <a:pt x="339" y="183"/>
                    </a:lnTo>
                    <a:lnTo>
                      <a:pt x="341" y="181"/>
                    </a:lnTo>
                    <a:lnTo>
                      <a:pt x="345" y="180"/>
                    </a:lnTo>
                    <a:lnTo>
                      <a:pt x="353" y="179"/>
                    </a:lnTo>
                    <a:lnTo>
                      <a:pt x="346" y="174"/>
                    </a:lnTo>
                    <a:lnTo>
                      <a:pt x="337" y="171"/>
                    </a:lnTo>
                    <a:lnTo>
                      <a:pt x="329" y="170"/>
                    </a:lnTo>
                    <a:lnTo>
                      <a:pt x="316" y="169"/>
                    </a:lnTo>
                    <a:lnTo>
                      <a:pt x="304" y="165"/>
                    </a:lnTo>
                    <a:lnTo>
                      <a:pt x="291" y="159"/>
                    </a:lnTo>
                    <a:lnTo>
                      <a:pt x="282" y="151"/>
                    </a:lnTo>
                    <a:lnTo>
                      <a:pt x="281" y="144"/>
                    </a:lnTo>
                    <a:lnTo>
                      <a:pt x="284" y="142"/>
                    </a:lnTo>
                    <a:lnTo>
                      <a:pt x="293" y="140"/>
                    </a:lnTo>
                    <a:lnTo>
                      <a:pt x="302" y="142"/>
                    </a:lnTo>
                    <a:lnTo>
                      <a:pt x="313" y="144"/>
                    </a:lnTo>
                    <a:lnTo>
                      <a:pt x="309" y="137"/>
                    </a:lnTo>
                    <a:lnTo>
                      <a:pt x="302" y="134"/>
                    </a:lnTo>
                    <a:lnTo>
                      <a:pt x="293" y="132"/>
                    </a:lnTo>
                    <a:lnTo>
                      <a:pt x="281" y="131"/>
                    </a:lnTo>
                    <a:lnTo>
                      <a:pt x="281" y="128"/>
                    </a:lnTo>
                    <a:lnTo>
                      <a:pt x="282" y="125"/>
                    </a:lnTo>
                    <a:lnTo>
                      <a:pt x="286" y="121"/>
                    </a:lnTo>
                    <a:lnTo>
                      <a:pt x="289" y="117"/>
                    </a:lnTo>
                    <a:lnTo>
                      <a:pt x="284" y="114"/>
                    </a:lnTo>
                    <a:lnTo>
                      <a:pt x="275" y="112"/>
                    </a:lnTo>
                    <a:lnTo>
                      <a:pt x="263" y="109"/>
                    </a:lnTo>
                    <a:lnTo>
                      <a:pt x="254" y="107"/>
                    </a:lnTo>
                    <a:lnTo>
                      <a:pt x="258" y="105"/>
                    </a:lnTo>
                    <a:lnTo>
                      <a:pt x="263" y="103"/>
                    </a:lnTo>
                    <a:lnTo>
                      <a:pt x="270" y="102"/>
                    </a:lnTo>
                    <a:lnTo>
                      <a:pt x="277" y="100"/>
                    </a:lnTo>
                    <a:lnTo>
                      <a:pt x="272" y="99"/>
                    </a:lnTo>
                    <a:lnTo>
                      <a:pt x="263" y="98"/>
                    </a:lnTo>
                    <a:lnTo>
                      <a:pt x="250" y="98"/>
                    </a:lnTo>
                    <a:lnTo>
                      <a:pt x="242" y="98"/>
                    </a:lnTo>
                    <a:lnTo>
                      <a:pt x="249" y="94"/>
                    </a:lnTo>
                    <a:lnTo>
                      <a:pt x="250" y="88"/>
                    </a:lnTo>
                    <a:lnTo>
                      <a:pt x="249" y="83"/>
                    </a:lnTo>
                    <a:lnTo>
                      <a:pt x="245" y="79"/>
                    </a:lnTo>
                    <a:lnTo>
                      <a:pt x="240" y="82"/>
                    </a:lnTo>
                    <a:lnTo>
                      <a:pt x="233" y="84"/>
                    </a:lnTo>
                    <a:lnTo>
                      <a:pt x="226" y="86"/>
                    </a:lnTo>
                    <a:lnTo>
                      <a:pt x="218" y="87"/>
                    </a:lnTo>
                    <a:lnTo>
                      <a:pt x="210" y="87"/>
                    </a:lnTo>
                    <a:lnTo>
                      <a:pt x="201" y="87"/>
                    </a:lnTo>
                    <a:lnTo>
                      <a:pt x="194" y="87"/>
                    </a:lnTo>
                    <a:lnTo>
                      <a:pt x="185" y="86"/>
                    </a:lnTo>
                    <a:lnTo>
                      <a:pt x="188" y="83"/>
                    </a:lnTo>
                    <a:lnTo>
                      <a:pt x="195" y="80"/>
                    </a:lnTo>
                    <a:lnTo>
                      <a:pt x="204" y="77"/>
                    </a:lnTo>
                    <a:lnTo>
                      <a:pt x="217" y="75"/>
                    </a:lnTo>
                    <a:lnTo>
                      <a:pt x="210" y="70"/>
                    </a:lnTo>
                    <a:lnTo>
                      <a:pt x="201" y="66"/>
                    </a:lnTo>
                    <a:lnTo>
                      <a:pt x="188" y="65"/>
                    </a:lnTo>
                    <a:lnTo>
                      <a:pt x="174" y="65"/>
                    </a:lnTo>
                    <a:lnTo>
                      <a:pt x="185" y="59"/>
                    </a:lnTo>
                    <a:lnTo>
                      <a:pt x="194" y="52"/>
                    </a:lnTo>
                    <a:lnTo>
                      <a:pt x="199" y="46"/>
                    </a:lnTo>
                    <a:lnTo>
                      <a:pt x="201" y="40"/>
                    </a:lnTo>
                    <a:lnTo>
                      <a:pt x="186" y="43"/>
                    </a:lnTo>
                    <a:lnTo>
                      <a:pt x="170" y="43"/>
                    </a:lnTo>
                    <a:lnTo>
                      <a:pt x="156" y="42"/>
                    </a:lnTo>
                    <a:lnTo>
                      <a:pt x="151" y="40"/>
                    </a:lnTo>
                    <a:lnTo>
                      <a:pt x="155" y="38"/>
                    </a:lnTo>
                    <a:lnTo>
                      <a:pt x="162" y="36"/>
                    </a:lnTo>
                    <a:lnTo>
                      <a:pt x="170" y="33"/>
                    </a:lnTo>
                    <a:lnTo>
                      <a:pt x="181" y="32"/>
                    </a:lnTo>
                    <a:lnTo>
                      <a:pt x="176" y="29"/>
                    </a:lnTo>
                    <a:lnTo>
                      <a:pt x="169" y="26"/>
                    </a:lnTo>
                    <a:lnTo>
                      <a:pt x="162" y="24"/>
                    </a:lnTo>
                    <a:lnTo>
                      <a:pt x="153" y="22"/>
                    </a:lnTo>
                    <a:lnTo>
                      <a:pt x="144" y="21"/>
                    </a:lnTo>
                    <a:lnTo>
                      <a:pt x="137" y="21"/>
                    </a:lnTo>
                    <a:lnTo>
                      <a:pt x="128" y="21"/>
                    </a:lnTo>
                    <a:lnTo>
                      <a:pt x="123" y="21"/>
                    </a:lnTo>
                    <a:lnTo>
                      <a:pt x="123" y="10"/>
                    </a:lnTo>
                    <a:lnTo>
                      <a:pt x="117" y="13"/>
                    </a:lnTo>
                    <a:lnTo>
                      <a:pt x="112" y="16"/>
                    </a:lnTo>
                    <a:lnTo>
                      <a:pt x="103" y="18"/>
                    </a:lnTo>
                    <a:lnTo>
                      <a:pt x="96" y="20"/>
                    </a:lnTo>
                    <a:lnTo>
                      <a:pt x="85" y="22"/>
                    </a:lnTo>
                    <a:lnTo>
                      <a:pt x="76" y="23"/>
                    </a:lnTo>
                    <a:lnTo>
                      <a:pt x="69" y="24"/>
                    </a:lnTo>
                    <a:lnTo>
                      <a:pt x="62" y="24"/>
                    </a:lnTo>
                    <a:lnTo>
                      <a:pt x="73" y="19"/>
                    </a:lnTo>
                    <a:lnTo>
                      <a:pt x="80" y="12"/>
                    </a:lnTo>
                    <a:lnTo>
                      <a:pt x="85" y="6"/>
                    </a:lnTo>
                    <a:lnTo>
                      <a:pt x="87" y="0"/>
                    </a:lnTo>
                    <a:lnTo>
                      <a:pt x="78" y="4"/>
                    </a:lnTo>
                    <a:lnTo>
                      <a:pt x="69" y="7"/>
                    </a:lnTo>
                    <a:lnTo>
                      <a:pt x="57" y="10"/>
                    </a:lnTo>
                    <a:lnTo>
                      <a:pt x="46" y="12"/>
                    </a:lnTo>
                    <a:lnTo>
                      <a:pt x="34" y="14"/>
                    </a:lnTo>
                    <a:lnTo>
                      <a:pt x="21" y="15"/>
                    </a:lnTo>
                    <a:lnTo>
                      <a:pt x="11" y="14"/>
                    </a:lnTo>
                    <a:lnTo>
                      <a:pt x="0" y="13"/>
                    </a:lnTo>
                    <a:lnTo>
                      <a:pt x="9" y="27"/>
                    </a:lnTo>
                    <a:lnTo>
                      <a:pt x="18" y="29"/>
                    </a:lnTo>
                    <a:lnTo>
                      <a:pt x="28" y="32"/>
                    </a:lnTo>
                    <a:lnTo>
                      <a:pt x="36" y="35"/>
                    </a:lnTo>
                    <a:lnTo>
                      <a:pt x="41" y="39"/>
                    </a:lnTo>
                    <a:lnTo>
                      <a:pt x="57" y="38"/>
                    </a:lnTo>
                    <a:lnTo>
                      <a:pt x="73" y="38"/>
                    </a:lnTo>
                    <a:lnTo>
                      <a:pt x="83" y="40"/>
                    </a:lnTo>
                    <a:lnTo>
                      <a:pt x="92" y="43"/>
                    </a:lnTo>
                    <a:lnTo>
                      <a:pt x="94" y="46"/>
                    </a:lnTo>
                    <a:lnTo>
                      <a:pt x="94" y="48"/>
                    </a:lnTo>
                    <a:lnTo>
                      <a:pt x="92" y="51"/>
                    </a:lnTo>
                    <a:lnTo>
                      <a:pt x="89" y="54"/>
                    </a:lnTo>
                    <a:lnTo>
                      <a:pt x="99" y="52"/>
                    </a:lnTo>
                    <a:lnTo>
                      <a:pt x="108" y="50"/>
                    </a:lnTo>
                    <a:lnTo>
                      <a:pt x="115" y="49"/>
                    </a:lnTo>
                    <a:lnTo>
                      <a:pt x="119" y="49"/>
                    </a:lnTo>
                    <a:lnTo>
                      <a:pt x="126" y="53"/>
                    </a:lnTo>
                    <a:lnTo>
                      <a:pt x="142" y="60"/>
                    </a:lnTo>
                    <a:lnTo>
                      <a:pt x="158" y="68"/>
                    </a:lnTo>
                    <a:lnTo>
                      <a:pt x="163" y="72"/>
                    </a:lnTo>
                    <a:lnTo>
                      <a:pt x="162" y="76"/>
                    </a:lnTo>
                    <a:lnTo>
                      <a:pt x="158" y="81"/>
                    </a:lnTo>
                    <a:lnTo>
                      <a:pt x="155" y="87"/>
                    </a:lnTo>
                    <a:lnTo>
                      <a:pt x="151" y="91"/>
                    </a:lnTo>
                    <a:lnTo>
                      <a:pt x="162" y="93"/>
                    </a:lnTo>
                    <a:lnTo>
                      <a:pt x="174" y="96"/>
                    </a:lnTo>
                    <a:lnTo>
                      <a:pt x="185" y="99"/>
                    </a:lnTo>
                    <a:lnTo>
                      <a:pt x="197" y="104"/>
                    </a:lnTo>
                    <a:lnTo>
                      <a:pt x="206" y="108"/>
                    </a:lnTo>
                    <a:lnTo>
                      <a:pt x="213" y="113"/>
                    </a:lnTo>
                    <a:lnTo>
                      <a:pt x="218" y="118"/>
                    </a:lnTo>
                    <a:lnTo>
                      <a:pt x="220" y="123"/>
                    </a:lnTo>
                    <a:lnTo>
                      <a:pt x="233" y="123"/>
                    </a:lnTo>
                    <a:lnTo>
                      <a:pt x="247" y="128"/>
                    </a:lnTo>
                    <a:lnTo>
                      <a:pt x="254" y="137"/>
                    </a:lnTo>
                    <a:lnTo>
                      <a:pt x="254" y="153"/>
                    </a:lnTo>
                    <a:lnTo>
                      <a:pt x="261" y="155"/>
                    </a:lnTo>
                    <a:lnTo>
                      <a:pt x="268" y="160"/>
                    </a:lnTo>
                    <a:lnTo>
                      <a:pt x="270" y="166"/>
                    </a:lnTo>
                    <a:lnTo>
                      <a:pt x="270" y="173"/>
                    </a:lnTo>
                    <a:lnTo>
                      <a:pt x="289" y="177"/>
                    </a:lnTo>
                    <a:lnTo>
                      <a:pt x="304" y="185"/>
                    </a:lnTo>
                    <a:lnTo>
                      <a:pt x="307" y="197"/>
                    </a:lnTo>
                    <a:lnTo>
                      <a:pt x="295" y="212"/>
                    </a:lnTo>
                    <a:lnTo>
                      <a:pt x="305" y="213"/>
                    </a:lnTo>
                    <a:lnTo>
                      <a:pt x="316" y="216"/>
                    </a:lnTo>
                    <a:lnTo>
                      <a:pt x="327" y="220"/>
                    </a:lnTo>
                    <a:lnTo>
                      <a:pt x="334" y="224"/>
                    </a:lnTo>
                    <a:lnTo>
                      <a:pt x="339" y="229"/>
                    </a:lnTo>
                    <a:lnTo>
                      <a:pt x="339" y="234"/>
                    </a:lnTo>
                    <a:lnTo>
                      <a:pt x="336" y="239"/>
                    </a:lnTo>
                    <a:lnTo>
                      <a:pt x="327" y="245"/>
                    </a:lnTo>
                    <a:lnTo>
                      <a:pt x="341" y="260"/>
                    </a:lnTo>
                    <a:lnTo>
                      <a:pt x="348" y="276"/>
                    </a:lnTo>
                    <a:lnTo>
                      <a:pt x="348" y="291"/>
                    </a:lnTo>
                    <a:lnTo>
                      <a:pt x="341" y="302"/>
                    </a:lnTo>
                    <a:lnTo>
                      <a:pt x="330" y="310"/>
                    </a:lnTo>
                    <a:lnTo>
                      <a:pt x="325" y="316"/>
                    </a:lnTo>
                    <a:lnTo>
                      <a:pt x="323" y="321"/>
                    </a:lnTo>
                    <a:lnTo>
                      <a:pt x="325" y="326"/>
                    </a:lnTo>
                    <a:lnTo>
                      <a:pt x="327" y="333"/>
                    </a:lnTo>
                    <a:lnTo>
                      <a:pt x="325" y="341"/>
                    </a:lnTo>
                    <a:lnTo>
                      <a:pt x="318" y="349"/>
                    </a:lnTo>
                    <a:lnTo>
                      <a:pt x="302" y="355"/>
                    </a:lnTo>
                    <a:lnTo>
                      <a:pt x="305" y="371"/>
                    </a:lnTo>
                    <a:lnTo>
                      <a:pt x="302" y="385"/>
                    </a:lnTo>
                    <a:lnTo>
                      <a:pt x="288" y="396"/>
                    </a:lnTo>
                    <a:lnTo>
                      <a:pt x="261" y="399"/>
                    </a:lnTo>
                    <a:lnTo>
                      <a:pt x="258" y="403"/>
                    </a:lnTo>
                    <a:lnTo>
                      <a:pt x="252" y="408"/>
                    </a:lnTo>
                    <a:lnTo>
                      <a:pt x="247" y="412"/>
                    </a:lnTo>
                    <a:lnTo>
                      <a:pt x="240" y="416"/>
                    </a:lnTo>
                    <a:lnTo>
                      <a:pt x="233" y="419"/>
                    </a:lnTo>
                    <a:lnTo>
                      <a:pt x="222" y="421"/>
                    </a:lnTo>
                    <a:lnTo>
                      <a:pt x="213" y="421"/>
                    </a:lnTo>
                    <a:lnTo>
                      <a:pt x="201" y="420"/>
                    </a:lnTo>
                    <a:lnTo>
                      <a:pt x="199" y="424"/>
                    </a:lnTo>
                    <a:lnTo>
                      <a:pt x="201" y="429"/>
                    </a:lnTo>
                    <a:lnTo>
                      <a:pt x="204" y="434"/>
                    </a:lnTo>
                    <a:lnTo>
                      <a:pt x="213" y="439"/>
                    </a:lnTo>
                    <a:lnTo>
                      <a:pt x="217" y="46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8" name="Freeform 58"/>
              <p:cNvSpPr>
                <a:spLocks/>
              </p:cNvSpPr>
              <p:nvPr/>
            </p:nvSpPr>
            <p:spPr bwMode="auto">
              <a:xfrm>
                <a:off x="1154" y="2472"/>
                <a:ext cx="63" cy="17"/>
              </a:xfrm>
              <a:custGeom>
                <a:avLst/>
                <a:gdLst>
                  <a:gd name="T0" fmla="*/ 117 w 126"/>
                  <a:gd name="T1" fmla="*/ 0 h 17"/>
                  <a:gd name="T2" fmla="*/ 119 w 126"/>
                  <a:gd name="T3" fmla="*/ 2 h 17"/>
                  <a:gd name="T4" fmla="*/ 123 w 126"/>
                  <a:gd name="T5" fmla="*/ 5 h 17"/>
                  <a:gd name="T6" fmla="*/ 124 w 126"/>
                  <a:gd name="T7" fmla="*/ 10 h 17"/>
                  <a:gd name="T8" fmla="*/ 126 w 126"/>
                  <a:gd name="T9" fmla="*/ 14 h 17"/>
                  <a:gd name="T10" fmla="*/ 110 w 126"/>
                  <a:gd name="T11" fmla="*/ 15 h 17"/>
                  <a:gd name="T12" fmla="*/ 92 w 126"/>
                  <a:gd name="T13" fmla="*/ 16 h 17"/>
                  <a:gd name="T14" fmla="*/ 75 w 126"/>
                  <a:gd name="T15" fmla="*/ 17 h 17"/>
                  <a:gd name="T16" fmla="*/ 55 w 126"/>
                  <a:gd name="T17" fmla="*/ 17 h 17"/>
                  <a:gd name="T18" fmla="*/ 36 w 126"/>
                  <a:gd name="T19" fmla="*/ 17 h 17"/>
                  <a:gd name="T20" fmla="*/ 20 w 126"/>
                  <a:gd name="T21" fmla="*/ 17 h 17"/>
                  <a:gd name="T22" fmla="*/ 7 w 126"/>
                  <a:gd name="T23" fmla="*/ 17 h 17"/>
                  <a:gd name="T24" fmla="*/ 0 w 126"/>
                  <a:gd name="T25" fmla="*/ 16 h 17"/>
                  <a:gd name="T26" fmla="*/ 7 w 126"/>
                  <a:gd name="T27" fmla="*/ 14 h 17"/>
                  <a:gd name="T28" fmla="*/ 20 w 126"/>
                  <a:gd name="T29" fmla="*/ 13 h 17"/>
                  <a:gd name="T30" fmla="*/ 36 w 126"/>
                  <a:gd name="T31" fmla="*/ 11 h 17"/>
                  <a:gd name="T32" fmla="*/ 53 w 126"/>
                  <a:gd name="T33" fmla="*/ 10 h 17"/>
                  <a:gd name="T34" fmla="*/ 73 w 126"/>
                  <a:gd name="T35" fmla="*/ 8 h 17"/>
                  <a:gd name="T36" fmla="*/ 91 w 126"/>
                  <a:gd name="T37" fmla="*/ 6 h 17"/>
                  <a:gd name="T38" fmla="*/ 105 w 126"/>
                  <a:gd name="T39" fmla="*/ 3 h 17"/>
                  <a:gd name="T40" fmla="*/ 117 w 126"/>
                  <a:gd name="T41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6" h="17">
                    <a:moveTo>
                      <a:pt x="117" y="0"/>
                    </a:moveTo>
                    <a:lnTo>
                      <a:pt x="119" y="2"/>
                    </a:lnTo>
                    <a:lnTo>
                      <a:pt x="123" y="5"/>
                    </a:lnTo>
                    <a:lnTo>
                      <a:pt x="124" y="10"/>
                    </a:lnTo>
                    <a:lnTo>
                      <a:pt x="126" y="14"/>
                    </a:lnTo>
                    <a:lnTo>
                      <a:pt x="110" y="15"/>
                    </a:lnTo>
                    <a:lnTo>
                      <a:pt x="92" y="16"/>
                    </a:lnTo>
                    <a:lnTo>
                      <a:pt x="75" y="17"/>
                    </a:lnTo>
                    <a:lnTo>
                      <a:pt x="55" y="17"/>
                    </a:lnTo>
                    <a:lnTo>
                      <a:pt x="36" y="17"/>
                    </a:lnTo>
                    <a:lnTo>
                      <a:pt x="20" y="17"/>
                    </a:lnTo>
                    <a:lnTo>
                      <a:pt x="7" y="17"/>
                    </a:lnTo>
                    <a:lnTo>
                      <a:pt x="0" y="16"/>
                    </a:lnTo>
                    <a:lnTo>
                      <a:pt x="7" y="14"/>
                    </a:lnTo>
                    <a:lnTo>
                      <a:pt x="20" y="13"/>
                    </a:lnTo>
                    <a:lnTo>
                      <a:pt x="36" y="11"/>
                    </a:lnTo>
                    <a:lnTo>
                      <a:pt x="53" y="10"/>
                    </a:lnTo>
                    <a:lnTo>
                      <a:pt x="73" y="8"/>
                    </a:lnTo>
                    <a:lnTo>
                      <a:pt x="91" y="6"/>
                    </a:lnTo>
                    <a:lnTo>
                      <a:pt x="105" y="3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9" name="Freeform 59"/>
              <p:cNvSpPr>
                <a:spLocks/>
              </p:cNvSpPr>
              <p:nvPr/>
            </p:nvSpPr>
            <p:spPr bwMode="auto">
              <a:xfrm>
                <a:off x="1127" y="2411"/>
                <a:ext cx="82" cy="71"/>
              </a:xfrm>
              <a:custGeom>
                <a:avLst/>
                <a:gdLst>
                  <a:gd name="T0" fmla="*/ 163 w 165"/>
                  <a:gd name="T1" fmla="*/ 52 h 71"/>
                  <a:gd name="T2" fmla="*/ 163 w 165"/>
                  <a:gd name="T3" fmla="*/ 49 h 71"/>
                  <a:gd name="T4" fmla="*/ 163 w 165"/>
                  <a:gd name="T5" fmla="*/ 46 h 71"/>
                  <a:gd name="T6" fmla="*/ 163 w 165"/>
                  <a:gd name="T7" fmla="*/ 44 h 71"/>
                  <a:gd name="T8" fmla="*/ 165 w 165"/>
                  <a:gd name="T9" fmla="*/ 42 h 71"/>
                  <a:gd name="T10" fmla="*/ 158 w 165"/>
                  <a:gd name="T11" fmla="*/ 43 h 71"/>
                  <a:gd name="T12" fmla="*/ 151 w 165"/>
                  <a:gd name="T13" fmla="*/ 41 h 71"/>
                  <a:gd name="T14" fmla="*/ 149 w 165"/>
                  <a:gd name="T15" fmla="*/ 35 h 71"/>
                  <a:gd name="T16" fmla="*/ 156 w 165"/>
                  <a:gd name="T17" fmla="*/ 19 h 71"/>
                  <a:gd name="T18" fmla="*/ 149 w 165"/>
                  <a:gd name="T19" fmla="*/ 13 h 71"/>
                  <a:gd name="T20" fmla="*/ 142 w 165"/>
                  <a:gd name="T21" fmla="*/ 8 h 71"/>
                  <a:gd name="T22" fmla="*/ 135 w 165"/>
                  <a:gd name="T23" fmla="*/ 3 h 71"/>
                  <a:gd name="T24" fmla="*/ 128 w 165"/>
                  <a:gd name="T25" fmla="*/ 0 h 71"/>
                  <a:gd name="T26" fmla="*/ 121 w 165"/>
                  <a:gd name="T27" fmla="*/ 3 h 71"/>
                  <a:gd name="T28" fmla="*/ 112 w 165"/>
                  <a:gd name="T29" fmla="*/ 7 h 71"/>
                  <a:gd name="T30" fmla="*/ 105 w 165"/>
                  <a:gd name="T31" fmla="*/ 11 h 71"/>
                  <a:gd name="T32" fmla="*/ 97 w 165"/>
                  <a:gd name="T33" fmla="*/ 15 h 71"/>
                  <a:gd name="T34" fmla="*/ 89 w 165"/>
                  <a:gd name="T35" fmla="*/ 19 h 71"/>
                  <a:gd name="T36" fmla="*/ 83 w 165"/>
                  <a:gd name="T37" fmla="*/ 23 h 71"/>
                  <a:gd name="T38" fmla="*/ 76 w 165"/>
                  <a:gd name="T39" fmla="*/ 26 h 71"/>
                  <a:gd name="T40" fmla="*/ 71 w 165"/>
                  <a:gd name="T41" fmla="*/ 31 h 71"/>
                  <a:gd name="T42" fmla="*/ 64 w 165"/>
                  <a:gd name="T43" fmla="*/ 34 h 71"/>
                  <a:gd name="T44" fmla="*/ 57 w 165"/>
                  <a:gd name="T45" fmla="*/ 38 h 71"/>
                  <a:gd name="T46" fmla="*/ 48 w 165"/>
                  <a:gd name="T47" fmla="*/ 41 h 71"/>
                  <a:gd name="T48" fmla="*/ 39 w 165"/>
                  <a:gd name="T49" fmla="*/ 45 h 71"/>
                  <a:gd name="T50" fmla="*/ 32 w 165"/>
                  <a:gd name="T51" fmla="*/ 48 h 71"/>
                  <a:gd name="T52" fmla="*/ 25 w 165"/>
                  <a:gd name="T53" fmla="*/ 50 h 71"/>
                  <a:gd name="T54" fmla="*/ 19 w 165"/>
                  <a:gd name="T55" fmla="*/ 53 h 71"/>
                  <a:gd name="T56" fmla="*/ 16 w 165"/>
                  <a:gd name="T57" fmla="*/ 54 h 71"/>
                  <a:gd name="T58" fmla="*/ 10 w 165"/>
                  <a:gd name="T59" fmla="*/ 57 h 71"/>
                  <a:gd name="T60" fmla="*/ 5 w 165"/>
                  <a:gd name="T61" fmla="*/ 62 h 71"/>
                  <a:gd name="T62" fmla="*/ 2 w 165"/>
                  <a:gd name="T63" fmla="*/ 67 h 71"/>
                  <a:gd name="T64" fmla="*/ 0 w 165"/>
                  <a:gd name="T65" fmla="*/ 71 h 71"/>
                  <a:gd name="T66" fmla="*/ 25 w 165"/>
                  <a:gd name="T67" fmla="*/ 71 h 71"/>
                  <a:gd name="T68" fmla="*/ 51 w 165"/>
                  <a:gd name="T69" fmla="*/ 71 h 71"/>
                  <a:gd name="T70" fmla="*/ 76 w 165"/>
                  <a:gd name="T71" fmla="*/ 69 h 71"/>
                  <a:gd name="T72" fmla="*/ 101 w 165"/>
                  <a:gd name="T73" fmla="*/ 66 h 71"/>
                  <a:gd name="T74" fmla="*/ 122 w 165"/>
                  <a:gd name="T75" fmla="*/ 63 h 71"/>
                  <a:gd name="T76" fmla="*/ 140 w 165"/>
                  <a:gd name="T77" fmla="*/ 59 h 71"/>
                  <a:gd name="T78" fmla="*/ 154 w 165"/>
                  <a:gd name="T79" fmla="*/ 56 h 71"/>
                  <a:gd name="T80" fmla="*/ 163 w 165"/>
                  <a:gd name="T81" fmla="*/ 52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65" h="71">
                    <a:moveTo>
                      <a:pt x="163" y="52"/>
                    </a:moveTo>
                    <a:lnTo>
                      <a:pt x="163" y="49"/>
                    </a:lnTo>
                    <a:lnTo>
                      <a:pt x="163" y="46"/>
                    </a:lnTo>
                    <a:lnTo>
                      <a:pt x="163" y="44"/>
                    </a:lnTo>
                    <a:lnTo>
                      <a:pt x="165" y="42"/>
                    </a:lnTo>
                    <a:lnTo>
                      <a:pt x="158" y="43"/>
                    </a:lnTo>
                    <a:lnTo>
                      <a:pt x="151" y="41"/>
                    </a:lnTo>
                    <a:lnTo>
                      <a:pt x="149" y="35"/>
                    </a:lnTo>
                    <a:lnTo>
                      <a:pt x="156" y="19"/>
                    </a:lnTo>
                    <a:lnTo>
                      <a:pt x="149" y="13"/>
                    </a:lnTo>
                    <a:lnTo>
                      <a:pt x="142" y="8"/>
                    </a:lnTo>
                    <a:lnTo>
                      <a:pt x="135" y="3"/>
                    </a:lnTo>
                    <a:lnTo>
                      <a:pt x="128" y="0"/>
                    </a:lnTo>
                    <a:lnTo>
                      <a:pt x="121" y="3"/>
                    </a:lnTo>
                    <a:lnTo>
                      <a:pt x="112" y="7"/>
                    </a:lnTo>
                    <a:lnTo>
                      <a:pt x="105" y="11"/>
                    </a:lnTo>
                    <a:lnTo>
                      <a:pt x="97" y="15"/>
                    </a:lnTo>
                    <a:lnTo>
                      <a:pt x="89" y="19"/>
                    </a:lnTo>
                    <a:lnTo>
                      <a:pt x="83" y="23"/>
                    </a:lnTo>
                    <a:lnTo>
                      <a:pt x="76" y="26"/>
                    </a:lnTo>
                    <a:lnTo>
                      <a:pt x="71" y="31"/>
                    </a:lnTo>
                    <a:lnTo>
                      <a:pt x="64" y="34"/>
                    </a:lnTo>
                    <a:lnTo>
                      <a:pt x="57" y="38"/>
                    </a:lnTo>
                    <a:lnTo>
                      <a:pt x="48" y="41"/>
                    </a:lnTo>
                    <a:lnTo>
                      <a:pt x="39" y="45"/>
                    </a:lnTo>
                    <a:lnTo>
                      <a:pt x="32" y="48"/>
                    </a:lnTo>
                    <a:lnTo>
                      <a:pt x="25" y="50"/>
                    </a:lnTo>
                    <a:lnTo>
                      <a:pt x="19" y="53"/>
                    </a:lnTo>
                    <a:lnTo>
                      <a:pt x="16" y="54"/>
                    </a:lnTo>
                    <a:lnTo>
                      <a:pt x="10" y="57"/>
                    </a:lnTo>
                    <a:lnTo>
                      <a:pt x="5" y="62"/>
                    </a:lnTo>
                    <a:lnTo>
                      <a:pt x="2" y="67"/>
                    </a:lnTo>
                    <a:lnTo>
                      <a:pt x="0" y="71"/>
                    </a:lnTo>
                    <a:lnTo>
                      <a:pt x="25" y="71"/>
                    </a:lnTo>
                    <a:lnTo>
                      <a:pt x="51" y="71"/>
                    </a:lnTo>
                    <a:lnTo>
                      <a:pt x="76" y="69"/>
                    </a:lnTo>
                    <a:lnTo>
                      <a:pt x="101" y="66"/>
                    </a:lnTo>
                    <a:lnTo>
                      <a:pt x="122" y="63"/>
                    </a:lnTo>
                    <a:lnTo>
                      <a:pt x="140" y="59"/>
                    </a:lnTo>
                    <a:lnTo>
                      <a:pt x="154" y="56"/>
                    </a:lnTo>
                    <a:lnTo>
                      <a:pt x="163" y="5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00" name="Group 60"/>
            <p:cNvGrpSpPr>
              <a:grpSpLocks noChangeAspect="1"/>
            </p:cNvGrpSpPr>
            <p:nvPr/>
          </p:nvGrpSpPr>
          <p:grpSpPr bwMode="auto">
            <a:xfrm>
              <a:off x="1200" y="1344"/>
              <a:ext cx="480" cy="480"/>
              <a:chOff x="912" y="2256"/>
              <a:chExt cx="816" cy="816"/>
            </a:xfrm>
          </p:grpSpPr>
          <p:sp>
            <p:nvSpPr>
              <p:cNvPr id="10301" name="AutoShape 61"/>
              <p:cNvSpPr>
                <a:spLocks noChangeAspect="1" noChangeArrowheads="1" noTextEdit="1"/>
              </p:cNvSpPr>
              <p:nvPr/>
            </p:nvSpPr>
            <p:spPr bwMode="auto">
              <a:xfrm>
                <a:off x="912" y="2256"/>
                <a:ext cx="816" cy="8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2" name="Freeform 62"/>
              <p:cNvSpPr>
                <a:spLocks/>
              </p:cNvSpPr>
              <p:nvPr/>
            </p:nvSpPr>
            <p:spPr bwMode="auto">
              <a:xfrm>
                <a:off x="932" y="2713"/>
                <a:ext cx="303" cy="324"/>
              </a:xfrm>
              <a:custGeom>
                <a:avLst/>
                <a:gdLst>
                  <a:gd name="T0" fmla="*/ 105 w 607"/>
                  <a:gd name="T1" fmla="*/ 0 h 324"/>
                  <a:gd name="T2" fmla="*/ 60 w 607"/>
                  <a:gd name="T3" fmla="*/ 30 h 324"/>
                  <a:gd name="T4" fmla="*/ 30 w 607"/>
                  <a:gd name="T5" fmla="*/ 63 h 324"/>
                  <a:gd name="T6" fmla="*/ 9 w 607"/>
                  <a:gd name="T7" fmla="*/ 101 h 324"/>
                  <a:gd name="T8" fmla="*/ 0 w 607"/>
                  <a:gd name="T9" fmla="*/ 138 h 324"/>
                  <a:gd name="T10" fmla="*/ 0 w 607"/>
                  <a:gd name="T11" fmla="*/ 176 h 324"/>
                  <a:gd name="T12" fmla="*/ 11 w 607"/>
                  <a:gd name="T13" fmla="*/ 212 h 324"/>
                  <a:gd name="T14" fmla="*/ 30 w 607"/>
                  <a:gd name="T15" fmla="*/ 243 h 324"/>
                  <a:gd name="T16" fmla="*/ 59 w 607"/>
                  <a:gd name="T17" fmla="*/ 271 h 324"/>
                  <a:gd name="T18" fmla="*/ 69 w 607"/>
                  <a:gd name="T19" fmla="*/ 278 h 324"/>
                  <a:gd name="T20" fmla="*/ 82 w 607"/>
                  <a:gd name="T21" fmla="*/ 284 h 324"/>
                  <a:gd name="T22" fmla="*/ 94 w 607"/>
                  <a:gd name="T23" fmla="*/ 291 h 324"/>
                  <a:gd name="T24" fmla="*/ 110 w 607"/>
                  <a:gd name="T25" fmla="*/ 296 h 324"/>
                  <a:gd name="T26" fmla="*/ 124 w 607"/>
                  <a:gd name="T27" fmla="*/ 301 h 324"/>
                  <a:gd name="T28" fmla="*/ 142 w 607"/>
                  <a:gd name="T29" fmla="*/ 306 h 324"/>
                  <a:gd name="T30" fmla="*/ 160 w 607"/>
                  <a:gd name="T31" fmla="*/ 310 h 324"/>
                  <a:gd name="T32" fmla="*/ 178 w 607"/>
                  <a:gd name="T33" fmla="*/ 314 h 324"/>
                  <a:gd name="T34" fmla="*/ 195 w 607"/>
                  <a:gd name="T35" fmla="*/ 317 h 324"/>
                  <a:gd name="T36" fmla="*/ 215 w 607"/>
                  <a:gd name="T37" fmla="*/ 319 h 324"/>
                  <a:gd name="T38" fmla="*/ 234 w 607"/>
                  <a:gd name="T39" fmla="*/ 321 h 324"/>
                  <a:gd name="T40" fmla="*/ 254 w 607"/>
                  <a:gd name="T41" fmla="*/ 324 h 324"/>
                  <a:gd name="T42" fmla="*/ 274 w 607"/>
                  <a:gd name="T43" fmla="*/ 324 h 324"/>
                  <a:gd name="T44" fmla="*/ 295 w 607"/>
                  <a:gd name="T45" fmla="*/ 324 h 324"/>
                  <a:gd name="T46" fmla="*/ 314 w 607"/>
                  <a:gd name="T47" fmla="*/ 324 h 324"/>
                  <a:gd name="T48" fmla="*/ 336 w 607"/>
                  <a:gd name="T49" fmla="*/ 323 h 324"/>
                  <a:gd name="T50" fmla="*/ 357 w 607"/>
                  <a:gd name="T51" fmla="*/ 321 h 324"/>
                  <a:gd name="T52" fmla="*/ 378 w 607"/>
                  <a:gd name="T53" fmla="*/ 318 h 324"/>
                  <a:gd name="T54" fmla="*/ 398 w 607"/>
                  <a:gd name="T55" fmla="*/ 316 h 324"/>
                  <a:gd name="T56" fmla="*/ 419 w 607"/>
                  <a:gd name="T57" fmla="*/ 312 h 324"/>
                  <a:gd name="T58" fmla="*/ 439 w 607"/>
                  <a:gd name="T59" fmla="*/ 308 h 324"/>
                  <a:gd name="T60" fmla="*/ 458 w 607"/>
                  <a:gd name="T61" fmla="*/ 303 h 324"/>
                  <a:gd name="T62" fmla="*/ 478 w 607"/>
                  <a:gd name="T63" fmla="*/ 298 h 324"/>
                  <a:gd name="T64" fmla="*/ 496 w 607"/>
                  <a:gd name="T65" fmla="*/ 292 h 324"/>
                  <a:gd name="T66" fmla="*/ 512 w 607"/>
                  <a:gd name="T67" fmla="*/ 286 h 324"/>
                  <a:gd name="T68" fmla="*/ 527 w 607"/>
                  <a:gd name="T69" fmla="*/ 279 h 324"/>
                  <a:gd name="T70" fmla="*/ 543 w 607"/>
                  <a:gd name="T71" fmla="*/ 272 h 324"/>
                  <a:gd name="T72" fmla="*/ 558 w 607"/>
                  <a:gd name="T73" fmla="*/ 264 h 324"/>
                  <a:gd name="T74" fmla="*/ 570 w 607"/>
                  <a:gd name="T75" fmla="*/ 256 h 324"/>
                  <a:gd name="T76" fmla="*/ 584 w 607"/>
                  <a:gd name="T77" fmla="*/ 246 h 324"/>
                  <a:gd name="T78" fmla="*/ 595 w 607"/>
                  <a:gd name="T79" fmla="*/ 236 h 324"/>
                  <a:gd name="T80" fmla="*/ 606 w 607"/>
                  <a:gd name="T81" fmla="*/ 226 h 324"/>
                  <a:gd name="T82" fmla="*/ 607 w 607"/>
                  <a:gd name="T83" fmla="*/ 194 h 324"/>
                  <a:gd name="T84" fmla="*/ 568 w 607"/>
                  <a:gd name="T85" fmla="*/ 185 h 324"/>
                  <a:gd name="T86" fmla="*/ 574 w 607"/>
                  <a:gd name="T87" fmla="*/ 141 h 324"/>
                  <a:gd name="T88" fmla="*/ 558 w 607"/>
                  <a:gd name="T89" fmla="*/ 134 h 324"/>
                  <a:gd name="T90" fmla="*/ 540 w 607"/>
                  <a:gd name="T91" fmla="*/ 107 h 324"/>
                  <a:gd name="T92" fmla="*/ 467 w 607"/>
                  <a:gd name="T93" fmla="*/ 115 h 324"/>
                  <a:gd name="T94" fmla="*/ 465 w 607"/>
                  <a:gd name="T95" fmla="*/ 101 h 324"/>
                  <a:gd name="T96" fmla="*/ 442 w 607"/>
                  <a:gd name="T97" fmla="*/ 95 h 324"/>
                  <a:gd name="T98" fmla="*/ 440 w 607"/>
                  <a:gd name="T99" fmla="*/ 79 h 324"/>
                  <a:gd name="T100" fmla="*/ 405 w 607"/>
                  <a:gd name="T101" fmla="*/ 64 h 324"/>
                  <a:gd name="T102" fmla="*/ 355 w 607"/>
                  <a:gd name="T103" fmla="*/ 68 h 324"/>
                  <a:gd name="T104" fmla="*/ 350 w 607"/>
                  <a:gd name="T105" fmla="*/ 55 h 324"/>
                  <a:gd name="T106" fmla="*/ 329 w 607"/>
                  <a:gd name="T107" fmla="*/ 57 h 324"/>
                  <a:gd name="T108" fmla="*/ 297 w 607"/>
                  <a:gd name="T109" fmla="*/ 31 h 324"/>
                  <a:gd name="T110" fmla="*/ 295 w 607"/>
                  <a:gd name="T111" fmla="*/ 15 h 324"/>
                  <a:gd name="T112" fmla="*/ 258 w 607"/>
                  <a:gd name="T113" fmla="*/ 5 h 324"/>
                  <a:gd name="T114" fmla="*/ 208 w 607"/>
                  <a:gd name="T115" fmla="*/ 13 h 324"/>
                  <a:gd name="T116" fmla="*/ 105 w 607"/>
                  <a:gd name="T117" fmla="*/ 0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07" h="324">
                    <a:moveTo>
                      <a:pt x="105" y="0"/>
                    </a:moveTo>
                    <a:lnTo>
                      <a:pt x="60" y="30"/>
                    </a:lnTo>
                    <a:lnTo>
                      <a:pt x="30" y="63"/>
                    </a:lnTo>
                    <a:lnTo>
                      <a:pt x="9" y="101"/>
                    </a:lnTo>
                    <a:lnTo>
                      <a:pt x="0" y="138"/>
                    </a:lnTo>
                    <a:lnTo>
                      <a:pt x="0" y="176"/>
                    </a:lnTo>
                    <a:lnTo>
                      <a:pt x="11" y="212"/>
                    </a:lnTo>
                    <a:lnTo>
                      <a:pt x="30" y="243"/>
                    </a:lnTo>
                    <a:lnTo>
                      <a:pt x="59" y="271"/>
                    </a:lnTo>
                    <a:lnTo>
                      <a:pt x="69" y="278"/>
                    </a:lnTo>
                    <a:lnTo>
                      <a:pt x="82" y="284"/>
                    </a:lnTo>
                    <a:lnTo>
                      <a:pt x="94" y="291"/>
                    </a:lnTo>
                    <a:lnTo>
                      <a:pt x="110" y="296"/>
                    </a:lnTo>
                    <a:lnTo>
                      <a:pt x="124" y="301"/>
                    </a:lnTo>
                    <a:lnTo>
                      <a:pt x="142" y="306"/>
                    </a:lnTo>
                    <a:lnTo>
                      <a:pt x="160" y="310"/>
                    </a:lnTo>
                    <a:lnTo>
                      <a:pt x="178" y="314"/>
                    </a:lnTo>
                    <a:lnTo>
                      <a:pt x="195" y="317"/>
                    </a:lnTo>
                    <a:lnTo>
                      <a:pt x="215" y="319"/>
                    </a:lnTo>
                    <a:lnTo>
                      <a:pt x="234" y="321"/>
                    </a:lnTo>
                    <a:lnTo>
                      <a:pt x="254" y="324"/>
                    </a:lnTo>
                    <a:lnTo>
                      <a:pt x="274" y="324"/>
                    </a:lnTo>
                    <a:lnTo>
                      <a:pt x="295" y="324"/>
                    </a:lnTo>
                    <a:lnTo>
                      <a:pt x="314" y="324"/>
                    </a:lnTo>
                    <a:lnTo>
                      <a:pt x="336" y="323"/>
                    </a:lnTo>
                    <a:lnTo>
                      <a:pt x="357" y="321"/>
                    </a:lnTo>
                    <a:lnTo>
                      <a:pt x="378" y="318"/>
                    </a:lnTo>
                    <a:lnTo>
                      <a:pt x="398" y="316"/>
                    </a:lnTo>
                    <a:lnTo>
                      <a:pt x="419" y="312"/>
                    </a:lnTo>
                    <a:lnTo>
                      <a:pt x="439" y="308"/>
                    </a:lnTo>
                    <a:lnTo>
                      <a:pt x="458" y="303"/>
                    </a:lnTo>
                    <a:lnTo>
                      <a:pt x="478" y="298"/>
                    </a:lnTo>
                    <a:lnTo>
                      <a:pt x="496" y="292"/>
                    </a:lnTo>
                    <a:lnTo>
                      <a:pt x="512" y="286"/>
                    </a:lnTo>
                    <a:lnTo>
                      <a:pt x="527" y="279"/>
                    </a:lnTo>
                    <a:lnTo>
                      <a:pt x="543" y="272"/>
                    </a:lnTo>
                    <a:lnTo>
                      <a:pt x="558" y="264"/>
                    </a:lnTo>
                    <a:lnTo>
                      <a:pt x="570" y="256"/>
                    </a:lnTo>
                    <a:lnTo>
                      <a:pt x="584" y="246"/>
                    </a:lnTo>
                    <a:lnTo>
                      <a:pt x="595" y="236"/>
                    </a:lnTo>
                    <a:lnTo>
                      <a:pt x="606" y="226"/>
                    </a:lnTo>
                    <a:lnTo>
                      <a:pt x="607" y="194"/>
                    </a:lnTo>
                    <a:lnTo>
                      <a:pt x="568" y="185"/>
                    </a:lnTo>
                    <a:lnTo>
                      <a:pt x="574" y="141"/>
                    </a:lnTo>
                    <a:lnTo>
                      <a:pt x="558" y="134"/>
                    </a:lnTo>
                    <a:lnTo>
                      <a:pt x="540" y="107"/>
                    </a:lnTo>
                    <a:lnTo>
                      <a:pt x="467" y="115"/>
                    </a:lnTo>
                    <a:lnTo>
                      <a:pt x="465" y="101"/>
                    </a:lnTo>
                    <a:lnTo>
                      <a:pt x="442" y="95"/>
                    </a:lnTo>
                    <a:lnTo>
                      <a:pt x="440" y="79"/>
                    </a:lnTo>
                    <a:lnTo>
                      <a:pt x="405" y="64"/>
                    </a:lnTo>
                    <a:lnTo>
                      <a:pt x="355" y="68"/>
                    </a:lnTo>
                    <a:lnTo>
                      <a:pt x="350" y="55"/>
                    </a:lnTo>
                    <a:lnTo>
                      <a:pt x="329" y="57"/>
                    </a:lnTo>
                    <a:lnTo>
                      <a:pt x="297" y="31"/>
                    </a:lnTo>
                    <a:lnTo>
                      <a:pt x="295" y="15"/>
                    </a:lnTo>
                    <a:lnTo>
                      <a:pt x="258" y="5"/>
                    </a:lnTo>
                    <a:lnTo>
                      <a:pt x="208" y="13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3" name="Freeform 63"/>
              <p:cNvSpPr>
                <a:spLocks/>
              </p:cNvSpPr>
              <p:nvPr/>
            </p:nvSpPr>
            <p:spPr bwMode="auto">
              <a:xfrm>
                <a:off x="1020" y="3005"/>
                <a:ext cx="214" cy="41"/>
              </a:xfrm>
              <a:custGeom>
                <a:avLst/>
                <a:gdLst>
                  <a:gd name="T0" fmla="*/ 318 w 428"/>
                  <a:gd name="T1" fmla="*/ 0 h 41"/>
                  <a:gd name="T2" fmla="*/ 300 w 428"/>
                  <a:gd name="T3" fmla="*/ 6 h 41"/>
                  <a:gd name="T4" fmla="*/ 280 w 428"/>
                  <a:gd name="T5" fmla="*/ 11 h 41"/>
                  <a:gd name="T6" fmla="*/ 261 w 428"/>
                  <a:gd name="T7" fmla="*/ 16 h 41"/>
                  <a:gd name="T8" fmla="*/ 241 w 428"/>
                  <a:gd name="T9" fmla="*/ 20 h 41"/>
                  <a:gd name="T10" fmla="*/ 220 w 428"/>
                  <a:gd name="T11" fmla="*/ 24 h 41"/>
                  <a:gd name="T12" fmla="*/ 200 w 428"/>
                  <a:gd name="T13" fmla="*/ 26 h 41"/>
                  <a:gd name="T14" fmla="*/ 179 w 428"/>
                  <a:gd name="T15" fmla="*/ 29 h 41"/>
                  <a:gd name="T16" fmla="*/ 158 w 428"/>
                  <a:gd name="T17" fmla="*/ 31 h 41"/>
                  <a:gd name="T18" fmla="*/ 136 w 428"/>
                  <a:gd name="T19" fmla="*/ 32 h 41"/>
                  <a:gd name="T20" fmla="*/ 117 w 428"/>
                  <a:gd name="T21" fmla="*/ 32 h 41"/>
                  <a:gd name="T22" fmla="*/ 96 w 428"/>
                  <a:gd name="T23" fmla="*/ 32 h 41"/>
                  <a:gd name="T24" fmla="*/ 76 w 428"/>
                  <a:gd name="T25" fmla="*/ 32 h 41"/>
                  <a:gd name="T26" fmla="*/ 56 w 428"/>
                  <a:gd name="T27" fmla="*/ 29 h 41"/>
                  <a:gd name="T28" fmla="*/ 37 w 428"/>
                  <a:gd name="T29" fmla="*/ 27 h 41"/>
                  <a:gd name="T30" fmla="*/ 17 w 428"/>
                  <a:gd name="T31" fmla="*/ 25 h 41"/>
                  <a:gd name="T32" fmla="*/ 0 w 428"/>
                  <a:gd name="T33" fmla="*/ 22 h 41"/>
                  <a:gd name="T34" fmla="*/ 19 w 428"/>
                  <a:gd name="T35" fmla="*/ 27 h 41"/>
                  <a:gd name="T36" fmla="*/ 42 w 428"/>
                  <a:gd name="T37" fmla="*/ 32 h 41"/>
                  <a:gd name="T38" fmla="*/ 71 w 428"/>
                  <a:gd name="T39" fmla="*/ 35 h 41"/>
                  <a:gd name="T40" fmla="*/ 101 w 428"/>
                  <a:gd name="T41" fmla="*/ 38 h 41"/>
                  <a:gd name="T42" fmla="*/ 135 w 428"/>
                  <a:gd name="T43" fmla="*/ 39 h 41"/>
                  <a:gd name="T44" fmla="*/ 170 w 428"/>
                  <a:gd name="T45" fmla="*/ 41 h 41"/>
                  <a:gd name="T46" fmla="*/ 206 w 428"/>
                  <a:gd name="T47" fmla="*/ 41 h 41"/>
                  <a:gd name="T48" fmla="*/ 241 w 428"/>
                  <a:gd name="T49" fmla="*/ 41 h 41"/>
                  <a:gd name="T50" fmla="*/ 275 w 428"/>
                  <a:gd name="T51" fmla="*/ 40 h 41"/>
                  <a:gd name="T52" fmla="*/ 309 w 428"/>
                  <a:gd name="T53" fmla="*/ 38 h 41"/>
                  <a:gd name="T54" fmla="*/ 339 w 428"/>
                  <a:gd name="T55" fmla="*/ 36 h 41"/>
                  <a:gd name="T56" fmla="*/ 365 w 428"/>
                  <a:gd name="T57" fmla="*/ 34 h 41"/>
                  <a:gd name="T58" fmla="*/ 389 w 428"/>
                  <a:gd name="T59" fmla="*/ 31 h 41"/>
                  <a:gd name="T60" fmla="*/ 408 w 428"/>
                  <a:gd name="T61" fmla="*/ 26 h 41"/>
                  <a:gd name="T62" fmla="*/ 421 w 428"/>
                  <a:gd name="T63" fmla="*/ 22 h 41"/>
                  <a:gd name="T64" fmla="*/ 428 w 428"/>
                  <a:gd name="T65" fmla="*/ 17 h 41"/>
                  <a:gd name="T66" fmla="*/ 428 w 428"/>
                  <a:gd name="T67" fmla="*/ 12 h 41"/>
                  <a:gd name="T68" fmla="*/ 419 w 428"/>
                  <a:gd name="T69" fmla="*/ 8 h 41"/>
                  <a:gd name="T70" fmla="*/ 403 w 428"/>
                  <a:gd name="T71" fmla="*/ 5 h 41"/>
                  <a:gd name="T72" fmla="*/ 383 w 428"/>
                  <a:gd name="T73" fmla="*/ 2 h 41"/>
                  <a:gd name="T74" fmla="*/ 364 w 428"/>
                  <a:gd name="T75" fmla="*/ 1 h 41"/>
                  <a:gd name="T76" fmla="*/ 344 w 428"/>
                  <a:gd name="T77" fmla="*/ 0 h 41"/>
                  <a:gd name="T78" fmla="*/ 328 w 428"/>
                  <a:gd name="T79" fmla="*/ 0 h 41"/>
                  <a:gd name="T80" fmla="*/ 318 w 428"/>
                  <a:gd name="T81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28" h="41">
                    <a:moveTo>
                      <a:pt x="318" y="0"/>
                    </a:moveTo>
                    <a:lnTo>
                      <a:pt x="300" y="6"/>
                    </a:lnTo>
                    <a:lnTo>
                      <a:pt x="280" y="11"/>
                    </a:lnTo>
                    <a:lnTo>
                      <a:pt x="261" y="16"/>
                    </a:lnTo>
                    <a:lnTo>
                      <a:pt x="241" y="20"/>
                    </a:lnTo>
                    <a:lnTo>
                      <a:pt x="220" y="24"/>
                    </a:lnTo>
                    <a:lnTo>
                      <a:pt x="200" y="26"/>
                    </a:lnTo>
                    <a:lnTo>
                      <a:pt x="179" y="29"/>
                    </a:lnTo>
                    <a:lnTo>
                      <a:pt x="158" y="31"/>
                    </a:lnTo>
                    <a:lnTo>
                      <a:pt x="136" y="32"/>
                    </a:lnTo>
                    <a:lnTo>
                      <a:pt x="117" y="32"/>
                    </a:lnTo>
                    <a:lnTo>
                      <a:pt x="96" y="32"/>
                    </a:lnTo>
                    <a:lnTo>
                      <a:pt x="76" y="32"/>
                    </a:lnTo>
                    <a:lnTo>
                      <a:pt x="56" y="29"/>
                    </a:lnTo>
                    <a:lnTo>
                      <a:pt x="37" y="27"/>
                    </a:lnTo>
                    <a:lnTo>
                      <a:pt x="17" y="25"/>
                    </a:lnTo>
                    <a:lnTo>
                      <a:pt x="0" y="22"/>
                    </a:lnTo>
                    <a:lnTo>
                      <a:pt x="19" y="27"/>
                    </a:lnTo>
                    <a:lnTo>
                      <a:pt x="42" y="32"/>
                    </a:lnTo>
                    <a:lnTo>
                      <a:pt x="71" y="35"/>
                    </a:lnTo>
                    <a:lnTo>
                      <a:pt x="101" y="38"/>
                    </a:lnTo>
                    <a:lnTo>
                      <a:pt x="135" y="39"/>
                    </a:lnTo>
                    <a:lnTo>
                      <a:pt x="170" y="41"/>
                    </a:lnTo>
                    <a:lnTo>
                      <a:pt x="206" y="41"/>
                    </a:lnTo>
                    <a:lnTo>
                      <a:pt x="241" y="41"/>
                    </a:lnTo>
                    <a:lnTo>
                      <a:pt x="275" y="40"/>
                    </a:lnTo>
                    <a:lnTo>
                      <a:pt x="309" y="38"/>
                    </a:lnTo>
                    <a:lnTo>
                      <a:pt x="339" y="36"/>
                    </a:lnTo>
                    <a:lnTo>
                      <a:pt x="365" y="34"/>
                    </a:lnTo>
                    <a:lnTo>
                      <a:pt x="389" y="31"/>
                    </a:lnTo>
                    <a:lnTo>
                      <a:pt x="408" y="26"/>
                    </a:lnTo>
                    <a:lnTo>
                      <a:pt x="421" y="22"/>
                    </a:lnTo>
                    <a:lnTo>
                      <a:pt x="428" y="17"/>
                    </a:lnTo>
                    <a:lnTo>
                      <a:pt x="428" y="12"/>
                    </a:lnTo>
                    <a:lnTo>
                      <a:pt x="419" y="8"/>
                    </a:lnTo>
                    <a:lnTo>
                      <a:pt x="403" y="5"/>
                    </a:lnTo>
                    <a:lnTo>
                      <a:pt x="383" y="2"/>
                    </a:lnTo>
                    <a:lnTo>
                      <a:pt x="364" y="1"/>
                    </a:lnTo>
                    <a:lnTo>
                      <a:pt x="344" y="0"/>
                    </a:lnTo>
                    <a:lnTo>
                      <a:pt x="328" y="0"/>
                    </a:lnTo>
                    <a:lnTo>
                      <a:pt x="318" y="0"/>
                    </a:lnTo>
                    <a:close/>
                  </a:path>
                </a:pathLst>
              </a:custGeom>
              <a:solidFill>
                <a:srgbClr val="667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4" name="Freeform 64"/>
              <p:cNvSpPr>
                <a:spLocks/>
              </p:cNvSpPr>
              <p:nvPr/>
            </p:nvSpPr>
            <p:spPr bwMode="auto">
              <a:xfrm>
                <a:off x="942" y="2739"/>
                <a:ext cx="274" cy="281"/>
              </a:xfrm>
              <a:custGeom>
                <a:avLst/>
                <a:gdLst>
                  <a:gd name="T0" fmla="*/ 7 w 547"/>
                  <a:gd name="T1" fmla="*/ 84 h 281"/>
                  <a:gd name="T2" fmla="*/ 38 w 547"/>
                  <a:gd name="T3" fmla="*/ 218 h 281"/>
                  <a:gd name="T4" fmla="*/ 217 w 547"/>
                  <a:gd name="T5" fmla="*/ 253 h 281"/>
                  <a:gd name="T6" fmla="*/ 221 w 547"/>
                  <a:gd name="T7" fmla="*/ 259 h 281"/>
                  <a:gd name="T8" fmla="*/ 197 w 547"/>
                  <a:gd name="T9" fmla="*/ 268 h 281"/>
                  <a:gd name="T10" fmla="*/ 183 w 547"/>
                  <a:gd name="T11" fmla="*/ 273 h 281"/>
                  <a:gd name="T12" fmla="*/ 237 w 547"/>
                  <a:gd name="T13" fmla="*/ 266 h 281"/>
                  <a:gd name="T14" fmla="*/ 286 w 547"/>
                  <a:gd name="T15" fmla="*/ 251 h 281"/>
                  <a:gd name="T16" fmla="*/ 300 w 547"/>
                  <a:gd name="T17" fmla="*/ 249 h 281"/>
                  <a:gd name="T18" fmla="*/ 281 w 547"/>
                  <a:gd name="T19" fmla="*/ 260 h 281"/>
                  <a:gd name="T20" fmla="*/ 251 w 547"/>
                  <a:gd name="T21" fmla="*/ 271 h 281"/>
                  <a:gd name="T22" fmla="*/ 297 w 547"/>
                  <a:gd name="T23" fmla="*/ 265 h 281"/>
                  <a:gd name="T24" fmla="*/ 338 w 547"/>
                  <a:gd name="T25" fmla="*/ 250 h 281"/>
                  <a:gd name="T26" fmla="*/ 364 w 547"/>
                  <a:gd name="T27" fmla="*/ 239 h 281"/>
                  <a:gd name="T28" fmla="*/ 363 w 547"/>
                  <a:gd name="T29" fmla="*/ 247 h 281"/>
                  <a:gd name="T30" fmla="*/ 311 w 547"/>
                  <a:gd name="T31" fmla="*/ 271 h 281"/>
                  <a:gd name="T32" fmla="*/ 327 w 547"/>
                  <a:gd name="T33" fmla="*/ 273 h 281"/>
                  <a:gd name="T34" fmla="*/ 386 w 547"/>
                  <a:gd name="T35" fmla="*/ 250 h 281"/>
                  <a:gd name="T36" fmla="*/ 419 w 547"/>
                  <a:gd name="T37" fmla="*/ 232 h 281"/>
                  <a:gd name="T38" fmla="*/ 425 w 547"/>
                  <a:gd name="T39" fmla="*/ 235 h 281"/>
                  <a:gd name="T40" fmla="*/ 389 w 547"/>
                  <a:gd name="T41" fmla="*/ 260 h 281"/>
                  <a:gd name="T42" fmla="*/ 379 w 547"/>
                  <a:gd name="T43" fmla="*/ 272 h 281"/>
                  <a:gd name="T44" fmla="*/ 439 w 547"/>
                  <a:gd name="T45" fmla="*/ 250 h 281"/>
                  <a:gd name="T46" fmla="*/ 476 w 547"/>
                  <a:gd name="T47" fmla="*/ 227 h 281"/>
                  <a:gd name="T48" fmla="*/ 499 w 547"/>
                  <a:gd name="T49" fmla="*/ 217 h 281"/>
                  <a:gd name="T50" fmla="*/ 478 w 547"/>
                  <a:gd name="T51" fmla="*/ 236 h 281"/>
                  <a:gd name="T52" fmla="*/ 437 w 547"/>
                  <a:gd name="T53" fmla="*/ 260 h 281"/>
                  <a:gd name="T54" fmla="*/ 482 w 547"/>
                  <a:gd name="T55" fmla="*/ 245 h 281"/>
                  <a:gd name="T56" fmla="*/ 512 w 547"/>
                  <a:gd name="T57" fmla="*/ 234 h 281"/>
                  <a:gd name="T58" fmla="*/ 537 w 547"/>
                  <a:gd name="T59" fmla="*/ 223 h 281"/>
                  <a:gd name="T60" fmla="*/ 546 w 547"/>
                  <a:gd name="T61" fmla="*/ 207 h 281"/>
                  <a:gd name="T62" fmla="*/ 505 w 547"/>
                  <a:gd name="T63" fmla="*/ 196 h 281"/>
                  <a:gd name="T64" fmla="*/ 439 w 547"/>
                  <a:gd name="T65" fmla="*/ 195 h 281"/>
                  <a:gd name="T66" fmla="*/ 416 w 547"/>
                  <a:gd name="T67" fmla="*/ 172 h 281"/>
                  <a:gd name="T68" fmla="*/ 395 w 547"/>
                  <a:gd name="T69" fmla="*/ 177 h 281"/>
                  <a:gd name="T70" fmla="*/ 366 w 547"/>
                  <a:gd name="T71" fmla="*/ 183 h 281"/>
                  <a:gd name="T72" fmla="*/ 345 w 547"/>
                  <a:gd name="T73" fmla="*/ 184 h 281"/>
                  <a:gd name="T74" fmla="*/ 311 w 547"/>
                  <a:gd name="T75" fmla="*/ 183 h 281"/>
                  <a:gd name="T76" fmla="*/ 292 w 547"/>
                  <a:gd name="T77" fmla="*/ 178 h 281"/>
                  <a:gd name="T78" fmla="*/ 285 w 547"/>
                  <a:gd name="T79" fmla="*/ 160 h 281"/>
                  <a:gd name="T80" fmla="*/ 256 w 547"/>
                  <a:gd name="T81" fmla="*/ 159 h 281"/>
                  <a:gd name="T82" fmla="*/ 226 w 547"/>
                  <a:gd name="T83" fmla="*/ 172 h 281"/>
                  <a:gd name="T84" fmla="*/ 219 w 547"/>
                  <a:gd name="T85" fmla="*/ 193 h 281"/>
                  <a:gd name="T86" fmla="*/ 192 w 547"/>
                  <a:gd name="T87" fmla="*/ 206 h 281"/>
                  <a:gd name="T88" fmla="*/ 183 w 547"/>
                  <a:gd name="T89" fmla="*/ 202 h 281"/>
                  <a:gd name="T90" fmla="*/ 205 w 547"/>
                  <a:gd name="T91" fmla="*/ 185 h 281"/>
                  <a:gd name="T92" fmla="*/ 201 w 547"/>
                  <a:gd name="T93" fmla="*/ 177 h 281"/>
                  <a:gd name="T94" fmla="*/ 196 w 547"/>
                  <a:gd name="T95" fmla="*/ 104 h 281"/>
                  <a:gd name="T96" fmla="*/ 75 w 547"/>
                  <a:gd name="T97" fmla="*/ 77 h 281"/>
                  <a:gd name="T98" fmla="*/ 86 w 547"/>
                  <a:gd name="T99" fmla="*/ 43 h 281"/>
                  <a:gd name="T100" fmla="*/ 73 w 547"/>
                  <a:gd name="T101" fmla="*/ 0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47" h="281">
                    <a:moveTo>
                      <a:pt x="73" y="0"/>
                    </a:moveTo>
                    <a:lnTo>
                      <a:pt x="32" y="38"/>
                    </a:lnTo>
                    <a:lnTo>
                      <a:pt x="7" y="84"/>
                    </a:lnTo>
                    <a:lnTo>
                      <a:pt x="0" y="132"/>
                    </a:lnTo>
                    <a:lnTo>
                      <a:pt x="11" y="178"/>
                    </a:lnTo>
                    <a:lnTo>
                      <a:pt x="38" y="218"/>
                    </a:lnTo>
                    <a:lnTo>
                      <a:pt x="82" y="247"/>
                    </a:lnTo>
                    <a:lnTo>
                      <a:pt x="141" y="260"/>
                    </a:lnTo>
                    <a:lnTo>
                      <a:pt x="217" y="253"/>
                    </a:lnTo>
                    <a:lnTo>
                      <a:pt x="221" y="254"/>
                    </a:lnTo>
                    <a:lnTo>
                      <a:pt x="222" y="256"/>
                    </a:lnTo>
                    <a:lnTo>
                      <a:pt x="221" y="259"/>
                    </a:lnTo>
                    <a:lnTo>
                      <a:pt x="217" y="262"/>
                    </a:lnTo>
                    <a:lnTo>
                      <a:pt x="208" y="265"/>
                    </a:lnTo>
                    <a:lnTo>
                      <a:pt x="197" y="268"/>
                    </a:lnTo>
                    <a:lnTo>
                      <a:pt x="183" y="270"/>
                    </a:lnTo>
                    <a:lnTo>
                      <a:pt x="167" y="272"/>
                    </a:lnTo>
                    <a:lnTo>
                      <a:pt x="183" y="273"/>
                    </a:lnTo>
                    <a:lnTo>
                      <a:pt x="201" y="272"/>
                    </a:lnTo>
                    <a:lnTo>
                      <a:pt x="219" y="269"/>
                    </a:lnTo>
                    <a:lnTo>
                      <a:pt x="237" y="266"/>
                    </a:lnTo>
                    <a:lnTo>
                      <a:pt x="254" y="261"/>
                    </a:lnTo>
                    <a:lnTo>
                      <a:pt x="270" y="257"/>
                    </a:lnTo>
                    <a:lnTo>
                      <a:pt x="286" y="251"/>
                    </a:lnTo>
                    <a:lnTo>
                      <a:pt x="300" y="246"/>
                    </a:lnTo>
                    <a:lnTo>
                      <a:pt x="302" y="247"/>
                    </a:lnTo>
                    <a:lnTo>
                      <a:pt x="300" y="249"/>
                    </a:lnTo>
                    <a:lnTo>
                      <a:pt x="297" y="253"/>
                    </a:lnTo>
                    <a:lnTo>
                      <a:pt x="290" y="256"/>
                    </a:lnTo>
                    <a:lnTo>
                      <a:pt x="281" y="260"/>
                    </a:lnTo>
                    <a:lnTo>
                      <a:pt x="272" y="264"/>
                    </a:lnTo>
                    <a:lnTo>
                      <a:pt x="261" y="268"/>
                    </a:lnTo>
                    <a:lnTo>
                      <a:pt x="251" y="271"/>
                    </a:lnTo>
                    <a:lnTo>
                      <a:pt x="265" y="271"/>
                    </a:lnTo>
                    <a:lnTo>
                      <a:pt x="281" y="269"/>
                    </a:lnTo>
                    <a:lnTo>
                      <a:pt x="297" y="265"/>
                    </a:lnTo>
                    <a:lnTo>
                      <a:pt x="311" y="260"/>
                    </a:lnTo>
                    <a:lnTo>
                      <a:pt x="325" y="255"/>
                    </a:lnTo>
                    <a:lnTo>
                      <a:pt x="338" y="250"/>
                    </a:lnTo>
                    <a:lnTo>
                      <a:pt x="348" y="245"/>
                    </a:lnTo>
                    <a:lnTo>
                      <a:pt x="357" y="241"/>
                    </a:lnTo>
                    <a:lnTo>
                      <a:pt x="364" y="239"/>
                    </a:lnTo>
                    <a:lnTo>
                      <a:pt x="368" y="240"/>
                    </a:lnTo>
                    <a:lnTo>
                      <a:pt x="368" y="242"/>
                    </a:lnTo>
                    <a:lnTo>
                      <a:pt x="363" y="247"/>
                    </a:lnTo>
                    <a:lnTo>
                      <a:pt x="352" y="254"/>
                    </a:lnTo>
                    <a:lnTo>
                      <a:pt x="336" y="262"/>
                    </a:lnTo>
                    <a:lnTo>
                      <a:pt x="311" y="271"/>
                    </a:lnTo>
                    <a:lnTo>
                      <a:pt x="277" y="281"/>
                    </a:lnTo>
                    <a:lnTo>
                      <a:pt x="304" y="278"/>
                    </a:lnTo>
                    <a:lnTo>
                      <a:pt x="327" y="273"/>
                    </a:lnTo>
                    <a:lnTo>
                      <a:pt x="350" y="266"/>
                    </a:lnTo>
                    <a:lnTo>
                      <a:pt x="370" y="258"/>
                    </a:lnTo>
                    <a:lnTo>
                      <a:pt x="386" y="250"/>
                    </a:lnTo>
                    <a:lnTo>
                      <a:pt x="400" y="243"/>
                    </a:lnTo>
                    <a:lnTo>
                      <a:pt x="411" y="236"/>
                    </a:lnTo>
                    <a:lnTo>
                      <a:pt x="419" y="232"/>
                    </a:lnTo>
                    <a:lnTo>
                      <a:pt x="428" y="229"/>
                    </a:lnTo>
                    <a:lnTo>
                      <a:pt x="430" y="230"/>
                    </a:lnTo>
                    <a:lnTo>
                      <a:pt x="425" y="235"/>
                    </a:lnTo>
                    <a:lnTo>
                      <a:pt x="416" y="242"/>
                    </a:lnTo>
                    <a:lnTo>
                      <a:pt x="403" y="251"/>
                    </a:lnTo>
                    <a:lnTo>
                      <a:pt x="389" y="260"/>
                    </a:lnTo>
                    <a:lnTo>
                      <a:pt x="372" y="268"/>
                    </a:lnTo>
                    <a:lnTo>
                      <a:pt x="354" y="274"/>
                    </a:lnTo>
                    <a:lnTo>
                      <a:pt x="379" y="272"/>
                    </a:lnTo>
                    <a:lnTo>
                      <a:pt x="400" y="266"/>
                    </a:lnTo>
                    <a:lnTo>
                      <a:pt x="421" y="259"/>
                    </a:lnTo>
                    <a:lnTo>
                      <a:pt x="439" y="250"/>
                    </a:lnTo>
                    <a:lnTo>
                      <a:pt x="453" y="242"/>
                    </a:lnTo>
                    <a:lnTo>
                      <a:pt x="467" y="233"/>
                    </a:lnTo>
                    <a:lnTo>
                      <a:pt x="476" y="227"/>
                    </a:lnTo>
                    <a:lnTo>
                      <a:pt x="483" y="223"/>
                    </a:lnTo>
                    <a:lnTo>
                      <a:pt x="496" y="217"/>
                    </a:lnTo>
                    <a:lnTo>
                      <a:pt x="499" y="217"/>
                    </a:lnTo>
                    <a:lnTo>
                      <a:pt x="498" y="221"/>
                    </a:lnTo>
                    <a:lnTo>
                      <a:pt x="491" y="228"/>
                    </a:lnTo>
                    <a:lnTo>
                      <a:pt x="478" y="236"/>
                    </a:lnTo>
                    <a:lnTo>
                      <a:pt x="466" y="245"/>
                    </a:lnTo>
                    <a:lnTo>
                      <a:pt x="451" y="253"/>
                    </a:lnTo>
                    <a:lnTo>
                      <a:pt x="437" y="260"/>
                    </a:lnTo>
                    <a:lnTo>
                      <a:pt x="455" y="254"/>
                    </a:lnTo>
                    <a:lnTo>
                      <a:pt x="469" y="249"/>
                    </a:lnTo>
                    <a:lnTo>
                      <a:pt x="482" y="245"/>
                    </a:lnTo>
                    <a:lnTo>
                      <a:pt x="494" y="241"/>
                    </a:lnTo>
                    <a:lnTo>
                      <a:pt x="503" y="237"/>
                    </a:lnTo>
                    <a:lnTo>
                      <a:pt x="512" y="234"/>
                    </a:lnTo>
                    <a:lnTo>
                      <a:pt x="519" y="231"/>
                    </a:lnTo>
                    <a:lnTo>
                      <a:pt x="526" y="228"/>
                    </a:lnTo>
                    <a:lnTo>
                      <a:pt x="537" y="223"/>
                    </a:lnTo>
                    <a:lnTo>
                      <a:pt x="544" y="216"/>
                    </a:lnTo>
                    <a:lnTo>
                      <a:pt x="547" y="211"/>
                    </a:lnTo>
                    <a:lnTo>
                      <a:pt x="546" y="207"/>
                    </a:lnTo>
                    <a:lnTo>
                      <a:pt x="535" y="203"/>
                    </a:lnTo>
                    <a:lnTo>
                      <a:pt x="519" y="199"/>
                    </a:lnTo>
                    <a:lnTo>
                      <a:pt x="505" y="196"/>
                    </a:lnTo>
                    <a:lnTo>
                      <a:pt x="499" y="195"/>
                    </a:lnTo>
                    <a:lnTo>
                      <a:pt x="489" y="202"/>
                    </a:lnTo>
                    <a:lnTo>
                      <a:pt x="439" y="195"/>
                    </a:lnTo>
                    <a:lnTo>
                      <a:pt x="430" y="175"/>
                    </a:lnTo>
                    <a:lnTo>
                      <a:pt x="418" y="171"/>
                    </a:lnTo>
                    <a:lnTo>
                      <a:pt x="416" y="172"/>
                    </a:lnTo>
                    <a:lnTo>
                      <a:pt x="411" y="173"/>
                    </a:lnTo>
                    <a:lnTo>
                      <a:pt x="403" y="175"/>
                    </a:lnTo>
                    <a:lnTo>
                      <a:pt x="395" y="177"/>
                    </a:lnTo>
                    <a:lnTo>
                      <a:pt x="384" y="180"/>
                    </a:lnTo>
                    <a:lnTo>
                      <a:pt x="375" y="182"/>
                    </a:lnTo>
                    <a:lnTo>
                      <a:pt x="366" y="183"/>
                    </a:lnTo>
                    <a:lnTo>
                      <a:pt x="361" y="184"/>
                    </a:lnTo>
                    <a:lnTo>
                      <a:pt x="354" y="184"/>
                    </a:lnTo>
                    <a:lnTo>
                      <a:pt x="345" y="184"/>
                    </a:lnTo>
                    <a:lnTo>
                      <a:pt x="334" y="184"/>
                    </a:lnTo>
                    <a:lnTo>
                      <a:pt x="324" y="184"/>
                    </a:lnTo>
                    <a:lnTo>
                      <a:pt x="311" y="183"/>
                    </a:lnTo>
                    <a:lnTo>
                      <a:pt x="302" y="182"/>
                    </a:lnTo>
                    <a:lnTo>
                      <a:pt x="295" y="180"/>
                    </a:lnTo>
                    <a:lnTo>
                      <a:pt x="292" y="178"/>
                    </a:lnTo>
                    <a:lnTo>
                      <a:pt x="290" y="173"/>
                    </a:lnTo>
                    <a:lnTo>
                      <a:pt x="286" y="166"/>
                    </a:lnTo>
                    <a:lnTo>
                      <a:pt x="285" y="160"/>
                    </a:lnTo>
                    <a:lnTo>
                      <a:pt x="285" y="157"/>
                    </a:lnTo>
                    <a:lnTo>
                      <a:pt x="270" y="158"/>
                    </a:lnTo>
                    <a:lnTo>
                      <a:pt x="256" y="159"/>
                    </a:lnTo>
                    <a:lnTo>
                      <a:pt x="245" y="162"/>
                    </a:lnTo>
                    <a:lnTo>
                      <a:pt x="235" y="166"/>
                    </a:lnTo>
                    <a:lnTo>
                      <a:pt x="226" y="172"/>
                    </a:lnTo>
                    <a:lnTo>
                      <a:pt x="221" y="178"/>
                    </a:lnTo>
                    <a:lnTo>
                      <a:pt x="219" y="185"/>
                    </a:lnTo>
                    <a:lnTo>
                      <a:pt x="219" y="193"/>
                    </a:lnTo>
                    <a:lnTo>
                      <a:pt x="213" y="197"/>
                    </a:lnTo>
                    <a:lnTo>
                      <a:pt x="203" y="198"/>
                    </a:lnTo>
                    <a:lnTo>
                      <a:pt x="192" y="206"/>
                    </a:lnTo>
                    <a:lnTo>
                      <a:pt x="196" y="216"/>
                    </a:lnTo>
                    <a:lnTo>
                      <a:pt x="182" y="207"/>
                    </a:lnTo>
                    <a:lnTo>
                      <a:pt x="183" y="202"/>
                    </a:lnTo>
                    <a:lnTo>
                      <a:pt x="192" y="200"/>
                    </a:lnTo>
                    <a:lnTo>
                      <a:pt x="203" y="193"/>
                    </a:lnTo>
                    <a:lnTo>
                      <a:pt x="205" y="185"/>
                    </a:lnTo>
                    <a:lnTo>
                      <a:pt x="203" y="184"/>
                    </a:lnTo>
                    <a:lnTo>
                      <a:pt x="201" y="181"/>
                    </a:lnTo>
                    <a:lnTo>
                      <a:pt x="201" y="177"/>
                    </a:lnTo>
                    <a:lnTo>
                      <a:pt x="205" y="172"/>
                    </a:lnTo>
                    <a:lnTo>
                      <a:pt x="174" y="142"/>
                    </a:lnTo>
                    <a:lnTo>
                      <a:pt x="196" y="104"/>
                    </a:lnTo>
                    <a:lnTo>
                      <a:pt x="132" y="86"/>
                    </a:lnTo>
                    <a:lnTo>
                      <a:pt x="86" y="92"/>
                    </a:lnTo>
                    <a:lnTo>
                      <a:pt x="75" y="77"/>
                    </a:lnTo>
                    <a:lnTo>
                      <a:pt x="93" y="60"/>
                    </a:lnTo>
                    <a:lnTo>
                      <a:pt x="91" y="55"/>
                    </a:lnTo>
                    <a:lnTo>
                      <a:pt x="86" y="43"/>
                    </a:lnTo>
                    <a:lnTo>
                      <a:pt x="75" y="30"/>
                    </a:lnTo>
                    <a:lnTo>
                      <a:pt x="63" y="21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5" name="Freeform 65"/>
              <p:cNvSpPr>
                <a:spLocks/>
              </p:cNvSpPr>
              <p:nvPr/>
            </p:nvSpPr>
            <p:spPr bwMode="auto">
              <a:xfrm>
                <a:off x="990" y="2725"/>
                <a:ext cx="236" cy="216"/>
              </a:xfrm>
              <a:custGeom>
                <a:avLst/>
                <a:gdLst>
                  <a:gd name="T0" fmla="*/ 2 w 473"/>
                  <a:gd name="T1" fmla="*/ 2 h 216"/>
                  <a:gd name="T2" fmla="*/ 112 w 473"/>
                  <a:gd name="T3" fmla="*/ 9 h 216"/>
                  <a:gd name="T4" fmla="*/ 123 w 473"/>
                  <a:gd name="T5" fmla="*/ 0 h 216"/>
                  <a:gd name="T6" fmla="*/ 149 w 473"/>
                  <a:gd name="T7" fmla="*/ 14 h 216"/>
                  <a:gd name="T8" fmla="*/ 155 w 473"/>
                  <a:gd name="T9" fmla="*/ 32 h 216"/>
                  <a:gd name="T10" fmla="*/ 190 w 473"/>
                  <a:gd name="T11" fmla="*/ 52 h 216"/>
                  <a:gd name="T12" fmla="*/ 219 w 473"/>
                  <a:gd name="T13" fmla="*/ 50 h 216"/>
                  <a:gd name="T14" fmla="*/ 233 w 473"/>
                  <a:gd name="T15" fmla="*/ 66 h 216"/>
                  <a:gd name="T16" fmla="*/ 292 w 473"/>
                  <a:gd name="T17" fmla="*/ 63 h 216"/>
                  <a:gd name="T18" fmla="*/ 302 w 473"/>
                  <a:gd name="T19" fmla="*/ 77 h 216"/>
                  <a:gd name="T20" fmla="*/ 292 w 473"/>
                  <a:gd name="T21" fmla="*/ 86 h 216"/>
                  <a:gd name="T22" fmla="*/ 322 w 473"/>
                  <a:gd name="T23" fmla="*/ 101 h 216"/>
                  <a:gd name="T24" fmla="*/ 323 w 473"/>
                  <a:gd name="T25" fmla="*/ 114 h 216"/>
                  <a:gd name="T26" fmla="*/ 354 w 473"/>
                  <a:gd name="T27" fmla="*/ 116 h 216"/>
                  <a:gd name="T28" fmla="*/ 409 w 473"/>
                  <a:gd name="T29" fmla="*/ 109 h 216"/>
                  <a:gd name="T30" fmla="*/ 423 w 473"/>
                  <a:gd name="T31" fmla="*/ 127 h 216"/>
                  <a:gd name="T32" fmla="*/ 441 w 473"/>
                  <a:gd name="T33" fmla="*/ 132 h 216"/>
                  <a:gd name="T34" fmla="*/ 425 w 473"/>
                  <a:gd name="T35" fmla="*/ 180 h 216"/>
                  <a:gd name="T36" fmla="*/ 473 w 473"/>
                  <a:gd name="T37" fmla="*/ 187 h 216"/>
                  <a:gd name="T38" fmla="*/ 466 w 473"/>
                  <a:gd name="T39" fmla="*/ 216 h 216"/>
                  <a:gd name="T40" fmla="*/ 412 w 473"/>
                  <a:gd name="T41" fmla="*/ 204 h 216"/>
                  <a:gd name="T42" fmla="*/ 396 w 473"/>
                  <a:gd name="T43" fmla="*/ 209 h 216"/>
                  <a:gd name="T44" fmla="*/ 366 w 473"/>
                  <a:gd name="T45" fmla="*/ 197 h 216"/>
                  <a:gd name="T46" fmla="*/ 361 w 473"/>
                  <a:gd name="T47" fmla="*/ 182 h 216"/>
                  <a:gd name="T48" fmla="*/ 325 w 473"/>
                  <a:gd name="T49" fmla="*/ 173 h 216"/>
                  <a:gd name="T50" fmla="*/ 274 w 473"/>
                  <a:gd name="T51" fmla="*/ 190 h 216"/>
                  <a:gd name="T52" fmla="*/ 233 w 473"/>
                  <a:gd name="T53" fmla="*/ 189 h 216"/>
                  <a:gd name="T54" fmla="*/ 228 w 473"/>
                  <a:gd name="T55" fmla="*/ 171 h 216"/>
                  <a:gd name="T56" fmla="*/ 196 w 473"/>
                  <a:gd name="T57" fmla="*/ 161 h 216"/>
                  <a:gd name="T58" fmla="*/ 116 w 473"/>
                  <a:gd name="T59" fmla="*/ 174 h 216"/>
                  <a:gd name="T60" fmla="*/ 105 w 473"/>
                  <a:gd name="T61" fmla="*/ 159 h 216"/>
                  <a:gd name="T62" fmla="*/ 130 w 473"/>
                  <a:gd name="T63" fmla="*/ 127 h 216"/>
                  <a:gd name="T64" fmla="*/ 125 w 473"/>
                  <a:gd name="T65" fmla="*/ 112 h 216"/>
                  <a:gd name="T66" fmla="*/ 52 w 473"/>
                  <a:gd name="T67" fmla="*/ 94 h 216"/>
                  <a:gd name="T68" fmla="*/ 62 w 473"/>
                  <a:gd name="T69" fmla="*/ 86 h 216"/>
                  <a:gd name="T70" fmla="*/ 59 w 473"/>
                  <a:gd name="T71" fmla="*/ 82 h 216"/>
                  <a:gd name="T72" fmla="*/ 36 w 473"/>
                  <a:gd name="T73" fmla="*/ 91 h 216"/>
                  <a:gd name="T74" fmla="*/ 20 w 473"/>
                  <a:gd name="T75" fmla="*/ 88 h 216"/>
                  <a:gd name="T76" fmla="*/ 57 w 473"/>
                  <a:gd name="T77" fmla="*/ 67 h 216"/>
                  <a:gd name="T78" fmla="*/ 52 w 473"/>
                  <a:gd name="T79" fmla="*/ 61 h 216"/>
                  <a:gd name="T80" fmla="*/ 32 w 473"/>
                  <a:gd name="T81" fmla="*/ 71 h 216"/>
                  <a:gd name="T82" fmla="*/ 32 w 473"/>
                  <a:gd name="T83" fmla="*/ 60 h 216"/>
                  <a:gd name="T84" fmla="*/ 61 w 473"/>
                  <a:gd name="T85" fmla="*/ 43 h 216"/>
                  <a:gd name="T86" fmla="*/ 54 w 473"/>
                  <a:gd name="T87" fmla="*/ 38 h 216"/>
                  <a:gd name="T88" fmla="*/ 23 w 473"/>
                  <a:gd name="T89" fmla="*/ 54 h 216"/>
                  <a:gd name="T90" fmla="*/ 16 w 473"/>
                  <a:gd name="T91" fmla="*/ 47 h 216"/>
                  <a:gd name="T92" fmla="*/ 30 w 473"/>
                  <a:gd name="T93" fmla="*/ 35 h 216"/>
                  <a:gd name="T94" fmla="*/ 64 w 473"/>
                  <a:gd name="T95" fmla="*/ 18 h 216"/>
                  <a:gd name="T96" fmla="*/ 52 w 473"/>
                  <a:gd name="T97" fmla="*/ 16 h 216"/>
                  <a:gd name="T98" fmla="*/ 27 w 473"/>
                  <a:gd name="T99" fmla="*/ 27 h 216"/>
                  <a:gd name="T100" fmla="*/ 20 w 473"/>
                  <a:gd name="T101" fmla="*/ 24 h 216"/>
                  <a:gd name="T102" fmla="*/ 46 w 473"/>
                  <a:gd name="T103" fmla="*/ 10 h 216"/>
                  <a:gd name="T104" fmla="*/ 36 w 473"/>
                  <a:gd name="T105" fmla="*/ 6 h 216"/>
                  <a:gd name="T106" fmla="*/ 11 w 473"/>
                  <a:gd name="T107" fmla="*/ 20 h 216"/>
                  <a:gd name="T108" fmla="*/ 0 w 473"/>
                  <a:gd name="T109" fmla="*/ 19 h 216"/>
                  <a:gd name="T110" fmla="*/ 2 w 473"/>
                  <a:gd name="T111" fmla="*/ 2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73" h="216">
                    <a:moveTo>
                      <a:pt x="2" y="2"/>
                    </a:moveTo>
                    <a:lnTo>
                      <a:pt x="112" y="9"/>
                    </a:lnTo>
                    <a:lnTo>
                      <a:pt x="123" y="0"/>
                    </a:lnTo>
                    <a:lnTo>
                      <a:pt x="149" y="14"/>
                    </a:lnTo>
                    <a:lnTo>
                      <a:pt x="155" y="32"/>
                    </a:lnTo>
                    <a:lnTo>
                      <a:pt x="190" y="52"/>
                    </a:lnTo>
                    <a:lnTo>
                      <a:pt x="219" y="50"/>
                    </a:lnTo>
                    <a:lnTo>
                      <a:pt x="233" y="66"/>
                    </a:lnTo>
                    <a:lnTo>
                      <a:pt x="292" y="63"/>
                    </a:lnTo>
                    <a:lnTo>
                      <a:pt x="302" y="77"/>
                    </a:lnTo>
                    <a:lnTo>
                      <a:pt x="292" y="86"/>
                    </a:lnTo>
                    <a:lnTo>
                      <a:pt x="322" y="101"/>
                    </a:lnTo>
                    <a:lnTo>
                      <a:pt x="323" y="114"/>
                    </a:lnTo>
                    <a:lnTo>
                      <a:pt x="354" y="116"/>
                    </a:lnTo>
                    <a:lnTo>
                      <a:pt x="409" y="109"/>
                    </a:lnTo>
                    <a:lnTo>
                      <a:pt x="423" y="127"/>
                    </a:lnTo>
                    <a:lnTo>
                      <a:pt x="441" y="132"/>
                    </a:lnTo>
                    <a:lnTo>
                      <a:pt x="425" y="180"/>
                    </a:lnTo>
                    <a:lnTo>
                      <a:pt x="473" y="187"/>
                    </a:lnTo>
                    <a:lnTo>
                      <a:pt x="466" y="216"/>
                    </a:lnTo>
                    <a:lnTo>
                      <a:pt x="412" y="204"/>
                    </a:lnTo>
                    <a:lnTo>
                      <a:pt x="396" y="209"/>
                    </a:lnTo>
                    <a:lnTo>
                      <a:pt x="366" y="197"/>
                    </a:lnTo>
                    <a:lnTo>
                      <a:pt x="361" y="182"/>
                    </a:lnTo>
                    <a:lnTo>
                      <a:pt x="325" y="173"/>
                    </a:lnTo>
                    <a:lnTo>
                      <a:pt x="274" y="190"/>
                    </a:lnTo>
                    <a:lnTo>
                      <a:pt x="233" y="189"/>
                    </a:lnTo>
                    <a:lnTo>
                      <a:pt x="228" y="171"/>
                    </a:lnTo>
                    <a:lnTo>
                      <a:pt x="196" y="161"/>
                    </a:lnTo>
                    <a:lnTo>
                      <a:pt x="116" y="174"/>
                    </a:lnTo>
                    <a:lnTo>
                      <a:pt x="105" y="159"/>
                    </a:lnTo>
                    <a:lnTo>
                      <a:pt x="130" y="127"/>
                    </a:lnTo>
                    <a:lnTo>
                      <a:pt x="125" y="112"/>
                    </a:lnTo>
                    <a:lnTo>
                      <a:pt x="52" y="94"/>
                    </a:lnTo>
                    <a:lnTo>
                      <a:pt x="62" y="86"/>
                    </a:lnTo>
                    <a:lnTo>
                      <a:pt x="59" y="82"/>
                    </a:lnTo>
                    <a:lnTo>
                      <a:pt x="36" y="91"/>
                    </a:lnTo>
                    <a:lnTo>
                      <a:pt x="20" y="88"/>
                    </a:lnTo>
                    <a:lnTo>
                      <a:pt x="57" y="67"/>
                    </a:lnTo>
                    <a:lnTo>
                      <a:pt x="52" y="61"/>
                    </a:lnTo>
                    <a:lnTo>
                      <a:pt x="32" y="71"/>
                    </a:lnTo>
                    <a:lnTo>
                      <a:pt x="32" y="60"/>
                    </a:lnTo>
                    <a:lnTo>
                      <a:pt x="61" y="43"/>
                    </a:lnTo>
                    <a:lnTo>
                      <a:pt x="54" y="38"/>
                    </a:lnTo>
                    <a:lnTo>
                      <a:pt x="23" y="54"/>
                    </a:lnTo>
                    <a:lnTo>
                      <a:pt x="16" y="47"/>
                    </a:lnTo>
                    <a:lnTo>
                      <a:pt x="30" y="35"/>
                    </a:lnTo>
                    <a:lnTo>
                      <a:pt x="64" y="18"/>
                    </a:lnTo>
                    <a:lnTo>
                      <a:pt x="52" y="16"/>
                    </a:lnTo>
                    <a:lnTo>
                      <a:pt x="27" y="27"/>
                    </a:lnTo>
                    <a:lnTo>
                      <a:pt x="20" y="24"/>
                    </a:lnTo>
                    <a:lnTo>
                      <a:pt x="46" y="10"/>
                    </a:lnTo>
                    <a:lnTo>
                      <a:pt x="36" y="6"/>
                    </a:lnTo>
                    <a:lnTo>
                      <a:pt x="11" y="20"/>
                    </a:lnTo>
                    <a:lnTo>
                      <a:pt x="0" y="19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6" name="Freeform 66"/>
              <p:cNvSpPr>
                <a:spLocks/>
              </p:cNvSpPr>
              <p:nvPr/>
            </p:nvSpPr>
            <p:spPr bwMode="auto">
              <a:xfrm>
                <a:off x="1185" y="2290"/>
                <a:ext cx="511" cy="598"/>
              </a:xfrm>
              <a:custGeom>
                <a:avLst/>
                <a:gdLst>
                  <a:gd name="T0" fmla="*/ 9 w 1021"/>
                  <a:gd name="T1" fmla="*/ 96 h 598"/>
                  <a:gd name="T2" fmla="*/ 50 w 1021"/>
                  <a:gd name="T3" fmla="*/ 57 h 598"/>
                  <a:gd name="T4" fmla="*/ 99 w 1021"/>
                  <a:gd name="T5" fmla="*/ 29 h 598"/>
                  <a:gd name="T6" fmla="*/ 135 w 1021"/>
                  <a:gd name="T7" fmla="*/ 15 h 598"/>
                  <a:gd name="T8" fmla="*/ 190 w 1021"/>
                  <a:gd name="T9" fmla="*/ 2 h 598"/>
                  <a:gd name="T10" fmla="*/ 247 w 1021"/>
                  <a:gd name="T11" fmla="*/ 4 h 598"/>
                  <a:gd name="T12" fmla="*/ 316 w 1021"/>
                  <a:gd name="T13" fmla="*/ 4 h 598"/>
                  <a:gd name="T14" fmla="*/ 371 w 1021"/>
                  <a:gd name="T15" fmla="*/ 26 h 598"/>
                  <a:gd name="T16" fmla="*/ 412 w 1021"/>
                  <a:gd name="T17" fmla="*/ 46 h 598"/>
                  <a:gd name="T18" fmla="*/ 456 w 1021"/>
                  <a:gd name="T19" fmla="*/ 62 h 598"/>
                  <a:gd name="T20" fmla="*/ 463 w 1021"/>
                  <a:gd name="T21" fmla="*/ 88 h 598"/>
                  <a:gd name="T22" fmla="*/ 499 w 1021"/>
                  <a:gd name="T23" fmla="*/ 113 h 598"/>
                  <a:gd name="T24" fmla="*/ 515 w 1021"/>
                  <a:gd name="T25" fmla="*/ 137 h 598"/>
                  <a:gd name="T26" fmla="*/ 554 w 1021"/>
                  <a:gd name="T27" fmla="*/ 152 h 598"/>
                  <a:gd name="T28" fmla="*/ 568 w 1021"/>
                  <a:gd name="T29" fmla="*/ 177 h 598"/>
                  <a:gd name="T30" fmla="*/ 604 w 1021"/>
                  <a:gd name="T31" fmla="*/ 189 h 598"/>
                  <a:gd name="T32" fmla="*/ 643 w 1021"/>
                  <a:gd name="T33" fmla="*/ 187 h 598"/>
                  <a:gd name="T34" fmla="*/ 682 w 1021"/>
                  <a:gd name="T35" fmla="*/ 186 h 598"/>
                  <a:gd name="T36" fmla="*/ 730 w 1021"/>
                  <a:gd name="T37" fmla="*/ 197 h 598"/>
                  <a:gd name="T38" fmla="*/ 767 w 1021"/>
                  <a:gd name="T39" fmla="*/ 207 h 598"/>
                  <a:gd name="T40" fmla="*/ 788 w 1021"/>
                  <a:gd name="T41" fmla="*/ 208 h 598"/>
                  <a:gd name="T42" fmla="*/ 836 w 1021"/>
                  <a:gd name="T43" fmla="*/ 231 h 598"/>
                  <a:gd name="T44" fmla="*/ 835 w 1021"/>
                  <a:gd name="T45" fmla="*/ 252 h 598"/>
                  <a:gd name="T46" fmla="*/ 886 w 1021"/>
                  <a:gd name="T47" fmla="*/ 272 h 598"/>
                  <a:gd name="T48" fmla="*/ 927 w 1021"/>
                  <a:gd name="T49" fmla="*/ 296 h 598"/>
                  <a:gd name="T50" fmla="*/ 943 w 1021"/>
                  <a:gd name="T51" fmla="*/ 332 h 598"/>
                  <a:gd name="T52" fmla="*/ 978 w 1021"/>
                  <a:gd name="T53" fmla="*/ 372 h 598"/>
                  <a:gd name="T54" fmla="*/ 1012 w 1021"/>
                  <a:gd name="T55" fmla="*/ 393 h 598"/>
                  <a:gd name="T56" fmla="*/ 1021 w 1021"/>
                  <a:gd name="T57" fmla="*/ 450 h 598"/>
                  <a:gd name="T58" fmla="*/ 998 w 1021"/>
                  <a:gd name="T59" fmla="*/ 485 h 598"/>
                  <a:gd name="T60" fmla="*/ 978 w 1021"/>
                  <a:gd name="T61" fmla="*/ 530 h 598"/>
                  <a:gd name="T62" fmla="*/ 925 w 1021"/>
                  <a:gd name="T63" fmla="*/ 567 h 598"/>
                  <a:gd name="T64" fmla="*/ 886 w 1021"/>
                  <a:gd name="T65" fmla="*/ 580 h 598"/>
                  <a:gd name="T66" fmla="*/ 886 w 1021"/>
                  <a:gd name="T67" fmla="*/ 598 h 598"/>
                  <a:gd name="T68" fmla="*/ 836 w 1021"/>
                  <a:gd name="T69" fmla="*/ 583 h 598"/>
                  <a:gd name="T70" fmla="*/ 797 w 1021"/>
                  <a:gd name="T71" fmla="*/ 563 h 598"/>
                  <a:gd name="T72" fmla="*/ 737 w 1021"/>
                  <a:gd name="T73" fmla="*/ 559 h 598"/>
                  <a:gd name="T74" fmla="*/ 739 w 1021"/>
                  <a:gd name="T75" fmla="*/ 591 h 598"/>
                  <a:gd name="T76" fmla="*/ 673 w 1021"/>
                  <a:gd name="T77" fmla="*/ 586 h 598"/>
                  <a:gd name="T78" fmla="*/ 625 w 1021"/>
                  <a:gd name="T79" fmla="*/ 590 h 598"/>
                  <a:gd name="T80" fmla="*/ 584 w 1021"/>
                  <a:gd name="T81" fmla="*/ 582 h 598"/>
                  <a:gd name="T82" fmla="*/ 538 w 1021"/>
                  <a:gd name="T83" fmla="*/ 574 h 598"/>
                  <a:gd name="T84" fmla="*/ 495 w 1021"/>
                  <a:gd name="T85" fmla="*/ 574 h 598"/>
                  <a:gd name="T86" fmla="*/ 447 w 1021"/>
                  <a:gd name="T87" fmla="*/ 565 h 598"/>
                  <a:gd name="T88" fmla="*/ 391 w 1021"/>
                  <a:gd name="T89" fmla="*/ 564 h 598"/>
                  <a:gd name="T90" fmla="*/ 311 w 1021"/>
                  <a:gd name="T91" fmla="*/ 552 h 598"/>
                  <a:gd name="T92" fmla="*/ 277 w 1021"/>
                  <a:gd name="T93" fmla="*/ 512 h 598"/>
                  <a:gd name="T94" fmla="*/ 224 w 1021"/>
                  <a:gd name="T95" fmla="*/ 493 h 598"/>
                  <a:gd name="T96" fmla="*/ 176 w 1021"/>
                  <a:gd name="T97" fmla="*/ 465 h 598"/>
                  <a:gd name="T98" fmla="*/ 128 w 1021"/>
                  <a:gd name="T99" fmla="*/ 436 h 598"/>
                  <a:gd name="T100" fmla="*/ 94 w 1021"/>
                  <a:gd name="T101" fmla="*/ 414 h 598"/>
                  <a:gd name="T102" fmla="*/ 62 w 1021"/>
                  <a:gd name="T103" fmla="*/ 389 h 598"/>
                  <a:gd name="T104" fmla="*/ 19 w 1021"/>
                  <a:gd name="T105" fmla="*/ 362 h 598"/>
                  <a:gd name="T106" fmla="*/ 0 w 1021"/>
                  <a:gd name="T107" fmla="*/ 323 h 598"/>
                  <a:gd name="T108" fmla="*/ 2 w 1021"/>
                  <a:gd name="T109" fmla="*/ 289 h 598"/>
                  <a:gd name="T110" fmla="*/ 44 w 1021"/>
                  <a:gd name="T111" fmla="*/ 246 h 598"/>
                  <a:gd name="T112" fmla="*/ 41 w 1021"/>
                  <a:gd name="T113" fmla="*/ 213 h 598"/>
                  <a:gd name="T114" fmla="*/ 59 w 1021"/>
                  <a:gd name="T115" fmla="*/ 187 h 598"/>
                  <a:gd name="T116" fmla="*/ 48 w 1021"/>
                  <a:gd name="T117" fmla="*/ 175 h 598"/>
                  <a:gd name="T118" fmla="*/ 48 w 1021"/>
                  <a:gd name="T119" fmla="*/ 163 h 598"/>
                  <a:gd name="T120" fmla="*/ 32 w 1021"/>
                  <a:gd name="T121" fmla="*/ 134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21" h="598">
                    <a:moveTo>
                      <a:pt x="11" y="121"/>
                    </a:moveTo>
                    <a:lnTo>
                      <a:pt x="5" y="115"/>
                    </a:lnTo>
                    <a:lnTo>
                      <a:pt x="4" y="110"/>
                    </a:lnTo>
                    <a:lnTo>
                      <a:pt x="4" y="103"/>
                    </a:lnTo>
                    <a:lnTo>
                      <a:pt x="9" y="96"/>
                    </a:lnTo>
                    <a:lnTo>
                      <a:pt x="23" y="92"/>
                    </a:lnTo>
                    <a:lnTo>
                      <a:pt x="16" y="82"/>
                    </a:lnTo>
                    <a:lnTo>
                      <a:pt x="18" y="71"/>
                    </a:lnTo>
                    <a:lnTo>
                      <a:pt x="28" y="62"/>
                    </a:lnTo>
                    <a:lnTo>
                      <a:pt x="50" y="57"/>
                    </a:lnTo>
                    <a:lnTo>
                      <a:pt x="48" y="47"/>
                    </a:lnTo>
                    <a:lnTo>
                      <a:pt x="57" y="39"/>
                    </a:lnTo>
                    <a:lnTo>
                      <a:pt x="71" y="33"/>
                    </a:lnTo>
                    <a:lnTo>
                      <a:pt x="94" y="33"/>
                    </a:lnTo>
                    <a:lnTo>
                      <a:pt x="99" y="29"/>
                    </a:lnTo>
                    <a:lnTo>
                      <a:pt x="105" y="25"/>
                    </a:lnTo>
                    <a:lnTo>
                      <a:pt x="112" y="21"/>
                    </a:lnTo>
                    <a:lnTo>
                      <a:pt x="119" y="18"/>
                    </a:lnTo>
                    <a:lnTo>
                      <a:pt x="126" y="16"/>
                    </a:lnTo>
                    <a:lnTo>
                      <a:pt x="135" y="15"/>
                    </a:lnTo>
                    <a:lnTo>
                      <a:pt x="144" y="14"/>
                    </a:lnTo>
                    <a:lnTo>
                      <a:pt x="154" y="15"/>
                    </a:lnTo>
                    <a:lnTo>
                      <a:pt x="165" y="9"/>
                    </a:lnTo>
                    <a:lnTo>
                      <a:pt x="178" y="5"/>
                    </a:lnTo>
                    <a:lnTo>
                      <a:pt x="190" y="2"/>
                    </a:lnTo>
                    <a:lnTo>
                      <a:pt x="202" y="4"/>
                    </a:lnTo>
                    <a:lnTo>
                      <a:pt x="215" y="6"/>
                    </a:lnTo>
                    <a:lnTo>
                      <a:pt x="227" y="7"/>
                    </a:lnTo>
                    <a:lnTo>
                      <a:pt x="236" y="6"/>
                    </a:lnTo>
                    <a:lnTo>
                      <a:pt x="247" y="4"/>
                    </a:lnTo>
                    <a:lnTo>
                      <a:pt x="256" y="2"/>
                    </a:lnTo>
                    <a:lnTo>
                      <a:pt x="268" y="1"/>
                    </a:lnTo>
                    <a:lnTo>
                      <a:pt x="284" y="0"/>
                    </a:lnTo>
                    <a:lnTo>
                      <a:pt x="300" y="0"/>
                    </a:lnTo>
                    <a:lnTo>
                      <a:pt x="316" y="4"/>
                    </a:lnTo>
                    <a:lnTo>
                      <a:pt x="328" y="8"/>
                    </a:lnTo>
                    <a:lnTo>
                      <a:pt x="339" y="15"/>
                    </a:lnTo>
                    <a:lnTo>
                      <a:pt x="343" y="26"/>
                    </a:lnTo>
                    <a:lnTo>
                      <a:pt x="357" y="26"/>
                    </a:lnTo>
                    <a:lnTo>
                      <a:pt x="371" y="26"/>
                    </a:lnTo>
                    <a:lnTo>
                      <a:pt x="384" y="28"/>
                    </a:lnTo>
                    <a:lnTo>
                      <a:pt x="394" y="30"/>
                    </a:lnTo>
                    <a:lnTo>
                      <a:pt x="403" y="34"/>
                    </a:lnTo>
                    <a:lnTo>
                      <a:pt x="408" y="39"/>
                    </a:lnTo>
                    <a:lnTo>
                      <a:pt x="412" y="46"/>
                    </a:lnTo>
                    <a:lnTo>
                      <a:pt x="414" y="54"/>
                    </a:lnTo>
                    <a:lnTo>
                      <a:pt x="428" y="55"/>
                    </a:lnTo>
                    <a:lnTo>
                      <a:pt x="439" y="57"/>
                    </a:lnTo>
                    <a:lnTo>
                      <a:pt x="449" y="59"/>
                    </a:lnTo>
                    <a:lnTo>
                      <a:pt x="456" y="62"/>
                    </a:lnTo>
                    <a:lnTo>
                      <a:pt x="462" y="66"/>
                    </a:lnTo>
                    <a:lnTo>
                      <a:pt x="463" y="71"/>
                    </a:lnTo>
                    <a:lnTo>
                      <a:pt x="462" y="78"/>
                    </a:lnTo>
                    <a:lnTo>
                      <a:pt x="455" y="85"/>
                    </a:lnTo>
                    <a:lnTo>
                      <a:pt x="463" y="88"/>
                    </a:lnTo>
                    <a:lnTo>
                      <a:pt x="474" y="92"/>
                    </a:lnTo>
                    <a:lnTo>
                      <a:pt x="483" y="96"/>
                    </a:lnTo>
                    <a:lnTo>
                      <a:pt x="492" y="101"/>
                    </a:lnTo>
                    <a:lnTo>
                      <a:pt x="497" y="107"/>
                    </a:lnTo>
                    <a:lnTo>
                      <a:pt x="499" y="113"/>
                    </a:lnTo>
                    <a:lnTo>
                      <a:pt x="497" y="119"/>
                    </a:lnTo>
                    <a:lnTo>
                      <a:pt x="490" y="126"/>
                    </a:lnTo>
                    <a:lnTo>
                      <a:pt x="499" y="128"/>
                    </a:lnTo>
                    <a:lnTo>
                      <a:pt x="508" y="132"/>
                    </a:lnTo>
                    <a:lnTo>
                      <a:pt x="515" y="137"/>
                    </a:lnTo>
                    <a:lnTo>
                      <a:pt x="517" y="142"/>
                    </a:lnTo>
                    <a:lnTo>
                      <a:pt x="526" y="142"/>
                    </a:lnTo>
                    <a:lnTo>
                      <a:pt x="536" y="144"/>
                    </a:lnTo>
                    <a:lnTo>
                      <a:pt x="545" y="147"/>
                    </a:lnTo>
                    <a:lnTo>
                      <a:pt x="554" y="152"/>
                    </a:lnTo>
                    <a:lnTo>
                      <a:pt x="559" y="157"/>
                    </a:lnTo>
                    <a:lnTo>
                      <a:pt x="563" y="163"/>
                    </a:lnTo>
                    <a:lnTo>
                      <a:pt x="563" y="170"/>
                    </a:lnTo>
                    <a:lnTo>
                      <a:pt x="558" y="177"/>
                    </a:lnTo>
                    <a:lnTo>
                      <a:pt x="568" y="177"/>
                    </a:lnTo>
                    <a:lnTo>
                      <a:pt x="579" y="178"/>
                    </a:lnTo>
                    <a:lnTo>
                      <a:pt x="586" y="181"/>
                    </a:lnTo>
                    <a:lnTo>
                      <a:pt x="591" y="185"/>
                    </a:lnTo>
                    <a:lnTo>
                      <a:pt x="597" y="188"/>
                    </a:lnTo>
                    <a:lnTo>
                      <a:pt x="604" y="189"/>
                    </a:lnTo>
                    <a:lnTo>
                      <a:pt x="613" y="189"/>
                    </a:lnTo>
                    <a:lnTo>
                      <a:pt x="622" y="189"/>
                    </a:lnTo>
                    <a:lnTo>
                      <a:pt x="627" y="188"/>
                    </a:lnTo>
                    <a:lnTo>
                      <a:pt x="634" y="188"/>
                    </a:lnTo>
                    <a:lnTo>
                      <a:pt x="643" y="187"/>
                    </a:lnTo>
                    <a:lnTo>
                      <a:pt x="652" y="186"/>
                    </a:lnTo>
                    <a:lnTo>
                      <a:pt x="661" y="185"/>
                    </a:lnTo>
                    <a:lnTo>
                      <a:pt x="669" y="185"/>
                    </a:lnTo>
                    <a:lnTo>
                      <a:pt x="677" y="185"/>
                    </a:lnTo>
                    <a:lnTo>
                      <a:pt x="682" y="186"/>
                    </a:lnTo>
                    <a:lnTo>
                      <a:pt x="691" y="188"/>
                    </a:lnTo>
                    <a:lnTo>
                      <a:pt x="701" y="191"/>
                    </a:lnTo>
                    <a:lnTo>
                      <a:pt x="709" y="194"/>
                    </a:lnTo>
                    <a:lnTo>
                      <a:pt x="714" y="198"/>
                    </a:lnTo>
                    <a:lnTo>
                      <a:pt x="730" y="197"/>
                    </a:lnTo>
                    <a:lnTo>
                      <a:pt x="746" y="197"/>
                    </a:lnTo>
                    <a:lnTo>
                      <a:pt x="756" y="199"/>
                    </a:lnTo>
                    <a:lnTo>
                      <a:pt x="765" y="202"/>
                    </a:lnTo>
                    <a:lnTo>
                      <a:pt x="767" y="205"/>
                    </a:lnTo>
                    <a:lnTo>
                      <a:pt x="767" y="207"/>
                    </a:lnTo>
                    <a:lnTo>
                      <a:pt x="765" y="210"/>
                    </a:lnTo>
                    <a:lnTo>
                      <a:pt x="762" y="213"/>
                    </a:lnTo>
                    <a:lnTo>
                      <a:pt x="772" y="211"/>
                    </a:lnTo>
                    <a:lnTo>
                      <a:pt x="781" y="209"/>
                    </a:lnTo>
                    <a:lnTo>
                      <a:pt x="788" y="208"/>
                    </a:lnTo>
                    <a:lnTo>
                      <a:pt x="792" y="208"/>
                    </a:lnTo>
                    <a:lnTo>
                      <a:pt x="799" y="212"/>
                    </a:lnTo>
                    <a:lnTo>
                      <a:pt x="815" y="219"/>
                    </a:lnTo>
                    <a:lnTo>
                      <a:pt x="831" y="227"/>
                    </a:lnTo>
                    <a:lnTo>
                      <a:pt x="836" y="231"/>
                    </a:lnTo>
                    <a:lnTo>
                      <a:pt x="835" y="235"/>
                    </a:lnTo>
                    <a:lnTo>
                      <a:pt x="831" y="240"/>
                    </a:lnTo>
                    <a:lnTo>
                      <a:pt x="828" y="246"/>
                    </a:lnTo>
                    <a:lnTo>
                      <a:pt x="824" y="250"/>
                    </a:lnTo>
                    <a:lnTo>
                      <a:pt x="835" y="252"/>
                    </a:lnTo>
                    <a:lnTo>
                      <a:pt x="847" y="255"/>
                    </a:lnTo>
                    <a:lnTo>
                      <a:pt x="858" y="258"/>
                    </a:lnTo>
                    <a:lnTo>
                      <a:pt x="870" y="263"/>
                    </a:lnTo>
                    <a:lnTo>
                      <a:pt x="879" y="267"/>
                    </a:lnTo>
                    <a:lnTo>
                      <a:pt x="886" y="272"/>
                    </a:lnTo>
                    <a:lnTo>
                      <a:pt x="891" y="277"/>
                    </a:lnTo>
                    <a:lnTo>
                      <a:pt x="893" y="282"/>
                    </a:lnTo>
                    <a:lnTo>
                      <a:pt x="906" y="282"/>
                    </a:lnTo>
                    <a:lnTo>
                      <a:pt x="920" y="287"/>
                    </a:lnTo>
                    <a:lnTo>
                      <a:pt x="927" y="296"/>
                    </a:lnTo>
                    <a:lnTo>
                      <a:pt x="927" y="312"/>
                    </a:lnTo>
                    <a:lnTo>
                      <a:pt x="934" y="314"/>
                    </a:lnTo>
                    <a:lnTo>
                      <a:pt x="941" y="319"/>
                    </a:lnTo>
                    <a:lnTo>
                      <a:pt x="943" y="325"/>
                    </a:lnTo>
                    <a:lnTo>
                      <a:pt x="943" y="332"/>
                    </a:lnTo>
                    <a:lnTo>
                      <a:pt x="962" y="336"/>
                    </a:lnTo>
                    <a:lnTo>
                      <a:pt x="977" y="344"/>
                    </a:lnTo>
                    <a:lnTo>
                      <a:pt x="980" y="356"/>
                    </a:lnTo>
                    <a:lnTo>
                      <a:pt x="968" y="371"/>
                    </a:lnTo>
                    <a:lnTo>
                      <a:pt x="978" y="372"/>
                    </a:lnTo>
                    <a:lnTo>
                      <a:pt x="989" y="375"/>
                    </a:lnTo>
                    <a:lnTo>
                      <a:pt x="1000" y="379"/>
                    </a:lnTo>
                    <a:lnTo>
                      <a:pt x="1007" y="383"/>
                    </a:lnTo>
                    <a:lnTo>
                      <a:pt x="1012" y="388"/>
                    </a:lnTo>
                    <a:lnTo>
                      <a:pt x="1012" y="393"/>
                    </a:lnTo>
                    <a:lnTo>
                      <a:pt x="1009" y="398"/>
                    </a:lnTo>
                    <a:lnTo>
                      <a:pt x="1000" y="404"/>
                    </a:lnTo>
                    <a:lnTo>
                      <a:pt x="1014" y="419"/>
                    </a:lnTo>
                    <a:lnTo>
                      <a:pt x="1021" y="435"/>
                    </a:lnTo>
                    <a:lnTo>
                      <a:pt x="1021" y="450"/>
                    </a:lnTo>
                    <a:lnTo>
                      <a:pt x="1014" y="461"/>
                    </a:lnTo>
                    <a:lnTo>
                      <a:pt x="1003" y="469"/>
                    </a:lnTo>
                    <a:lnTo>
                      <a:pt x="998" y="475"/>
                    </a:lnTo>
                    <a:lnTo>
                      <a:pt x="996" y="480"/>
                    </a:lnTo>
                    <a:lnTo>
                      <a:pt x="998" y="485"/>
                    </a:lnTo>
                    <a:lnTo>
                      <a:pt x="1000" y="492"/>
                    </a:lnTo>
                    <a:lnTo>
                      <a:pt x="998" y="500"/>
                    </a:lnTo>
                    <a:lnTo>
                      <a:pt x="991" y="508"/>
                    </a:lnTo>
                    <a:lnTo>
                      <a:pt x="975" y="514"/>
                    </a:lnTo>
                    <a:lnTo>
                      <a:pt x="978" y="530"/>
                    </a:lnTo>
                    <a:lnTo>
                      <a:pt x="975" y="544"/>
                    </a:lnTo>
                    <a:lnTo>
                      <a:pt x="961" y="555"/>
                    </a:lnTo>
                    <a:lnTo>
                      <a:pt x="934" y="558"/>
                    </a:lnTo>
                    <a:lnTo>
                      <a:pt x="931" y="562"/>
                    </a:lnTo>
                    <a:lnTo>
                      <a:pt x="925" y="567"/>
                    </a:lnTo>
                    <a:lnTo>
                      <a:pt x="920" y="571"/>
                    </a:lnTo>
                    <a:lnTo>
                      <a:pt x="913" y="575"/>
                    </a:lnTo>
                    <a:lnTo>
                      <a:pt x="906" y="578"/>
                    </a:lnTo>
                    <a:lnTo>
                      <a:pt x="895" y="580"/>
                    </a:lnTo>
                    <a:lnTo>
                      <a:pt x="886" y="580"/>
                    </a:lnTo>
                    <a:lnTo>
                      <a:pt x="874" y="579"/>
                    </a:lnTo>
                    <a:lnTo>
                      <a:pt x="872" y="583"/>
                    </a:lnTo>
                    <a:lnTo>
                      <a:pt x="874" y="588"/>
                    </a:lnTo>
                    <a:lnTo>
                      <a:pt x="877" y="593"/>
                    </a:lnTo>
                    <a:lnTo>
                      <a:pt x="886" y="598"/>
                    </a:lnTo>
                    <a:lnTo>
                      <a:pt x="875" y="594"/>
                    </a:lnTo>
                    <a:lnTo>
                      <a:pt x="865" y="592"/>
                    </a:lnTo>
                    <a:lnTo>
                      <a:pt x="854" y="589"/>
                    </a:lnTo>
                    <a:lnTo>
                      <a:pt x="845" y="586"/>
                    </a:lnTo>
                    <a:lnTo>
                      <a:pt x="836" y="583"/>
                    </a:lnTo>
                    <a:lnTo>
                      <a:pt x="831" y="578"/>
                    </a:lnTo>
                    <a:lnTo>
                      <a:pt x="828" y="573"/>
                    </a:lnTo>
                    <a:lnTo>
                      <a:pt x="826" y="567"/>
                    </a:lnTo>
                    <a:lnTo>
                      <a:pt x="813" y="566"/>
                    </a:lnTo>
                    <a:lnTo>
                      <a:pt x="797" y="563"/>
                    </a:lnTo>
                    <a:lnTo>
                      <a:pt x="785" y="557"/>
                    </a:lnTo>
                    <a:lnTo>
                      <a:pt x="774" y="550"/>
                    </a:lnTo>
                    <a:lnTo>
                      <a:pt x="767" y="563"/>
                    </a:lnTo>
                    <a:lnTo>
                      <a:pt x="733" y="549"/>
                    </a:lnTo>
                    <a:lnTo>
                      <a:pt x="737" y="559"/>
                    </a:lnTo>
                    <a:lnTo>
                      <a:pt x="744" y="570"/>
                    </a:lnTo>
                    <a:lnTo>
                      <a:pt x="755" y="580"/>
                    </a:lnTo>
                    <a:lnTo>
                      <a:pt x="767" y="587"/>
                    </a:lnTo>
                    <a:lnTo>
                      <a:pt x="753" y="589"/>
                    </a:lnTo>
                    <a:lnTo>
                      <a:pt x="739" y="591"/>
                    </a:lnTo>
                    <a:lnTo>
                      <a:pt x="725" y="591"/>
                    </a:lnTo>
                    <a:lnTo>
                      <a:pt x="710" y="591"/>
                    </a:lnTo>
                    <a:lnTo>
                      <a:pt x="696" y="591"/>
                    </a:lnTo>
                    <a:lnTo>
                      <a:pt x="684" y="589"/>
                    </a:lnTo>
                    <a:lnTo>
                      <a:pt x="673" y="586"/>
                    </a:lnTo>
                    <a:lnTo>
                      <a:pt x="666" y="581"/>
                    </a:lnTo>
                    <a:lnTo>
                      <a:pt x="657" y="584"/>
                    </a:lnTo>
                    <a:lnTo>
                      <a:pt x="648" y="587"/>
                    </a:lnTo>
                    <a:lnTo>
                      <a:pt x="637" y="589"/>
                    </a:lnTo>
                    <a:lnTo>
                      <a:pt x="625" y="590"/>
                    </a:lnTo>
                    <a:lnTo>
                      <a:pt x="616" y="590"/>
                    </a:lnTo>
                    <a:lnTo>
                      <a:pt x="606" y="589"/>
                    </a:lnTo>
                    <a:lnTo>
                      <a:pt x="598" y="587"/>
                    </a:lnTo>
                    <a:lnTo>
                      <a:pt x="595" y="582"/>
                    </a:lnTo>
                    <a:lnTo>
                      <a:pt x="584" y="582"/>
                    </a:lnTo>
                    <a:lnTo>
                      <a:pt x="574" y="581"/>
                    </a:lnTo>
                    <a:lnTo>
                      <a:pt x="565" y="581"/>
                    </a:lnTo>
                    <a:lnTo>
                      <a:pt x="554" y="579"/>
                    </a:lnTo>
                    <a:lnTo>
                      <a:pt x="547" y="577"/>
                    </a:lnTo>
                    <a:lnTo>
                      <a:pt x="538" y="574"/>
                    </a:lnTo>
                    <a:lnTo>
                      <a:pt x="533" y="569"/>
                    </a:lnTo>
                    <a:lnTo>
                      <a:pt x="529" y="564"/>
                    </a:lnTo>
                    <a:lnTo>
                      <a:pt x="519" y="568"/>
                    </a:lnTo>
                    <a:lnTo>
                      <a:pt x="506" y="571"/>
                    </a:lnTo>
                    <a:lnTo>
                      <a:pt x="495" y="574"/>
                    </a:lnTo>
                    <a:lnTo>
                      <a:pt x="485" y="575"/>
                    </a:lnTo>
                    <a:lnTo>
                      <a:pt x="474" y="575"/>
                    </a:lnTo>
                    <a:lnTo>
                      <a:pt x="463" y="573"/>
                    </a:lnTo>
                    <a:lnTo>
                      <a:pt x="455" y="570"/>
                    </a:lnTo>
                    <a:lnTo>
                      <a:pt x="447" y="565"/>
                    </a:lnTo>
                    <a:lnTo>
                      <a:pt x="437" y="571"/>
                    </a:lnTo>
                    <a:lnTo>
                      <a:pt x="424" y="572"/>
                    </a:lnTo>
                    <a:lnTo>
                      <a:pt x="412" y="569"/>
                    </a:lnTo>
                    <a:lnTo>
                      <a:pt x="401" y="559"/>
                    </a:lnTo>
                    <a:lnTo>
                      <a:pt x="391" y="564"/>
                    </a:lnTo>
                    <a:lnTo>
                      <a:pt x="375" y="567"/>
                    </a:lnTo>
                    <a:lnTo>
                      <a:pt x="357" y="567"/>
                    </a:lnTo>
                    <a:lnTo>
                      <a:pt x="339" y="565"/>
                    </a:lnTo>
                    <a:lnTo>
                      <a:pt x="323" y="560"/>
                    </a:lnTo>
                    <a:lnTo>
                      <a:pt x="311" y="552"/>
                    </a:lnTo>
                    <a:lnTo>
                      <a:pt x="304" y="540"/>
                    </a:lnTo>
                    <a:lnTo>
                      <a:pt x="307" y="525"/>
                    </a:lnTo>
                    <a:lnTo>
                      <a:pt x="291" y="525"/>
                    </a:lnTo>
                    <a:lnTo>
                      <a:pt x="281" y="521"/>
                    </a:lnTo>
                    <a:lnTo>
                      <a:pt x="277" y="512"/>
                    </a:lnTo>
                    <a:lnTo>
                      <a:pt x="284" y="495"/>
                    </a:lnTo>
                    <a:lnTo>
                      <a:pt x="272" y="495"/>
                    </a:lnTo>
                    <a:lnTo>
                      <a:pt x="256" y="495"/>
                    </a:lnTo>
                    <a:lnTo>
                      <a:pt x="240" y="495"/>
                    </a:lnTo>
                    <a:lnTo>
                      <a:pt x="224" y="493"/>
                    </a:lnTo>
                    <a:lnTo>
                      <a:pt x="210" y="490"/>
                    </a:lnTo>
                    <a:lnTo>
                      <a:pt x="199" y="485"/>
                    </a:lnTo>
                    <a:lnTo>
                      <a:pt x="194" y="477"/>
                    </a:lnTo>
                    <a:lnTo>
                      <a:pt x="194" y="465"/>
                    </a:lnTo>
                    <a:lnTo>
                      <a:pt x="176" y="465"/>
                    </a:lnTo>
                    <a:lnTo>
                      <a:pt x="160" y="460"/>
                    </a:lnTo>
                    <a:lnTo>
                      <a:pt x="149" y="452"/>
                    </a:lnTo>
                    <a:lnTo>
                      <a:pt x="146" y="440"/>
                    </a:lnTo>
                    <a:lnTo>
                      <a:pt x="137" y="439"/>
                    </a:lnTo>
                    <a:lnTo>
                      <a:pt x="128" y="436"/>
                    </a:lnTo>
                    <a:lnTo>
                      <a:pt x="119" y="433"/>
                    </a:lnTo>
                    <a:lnTo>
                      <a:pt x="110" y="429"/>
                    </a:lnTo>
                    <a:lnTo>
                      <a:pt x="103" y="424"/>
                    </a:lnTo>
                    <a:lnTo>
                      <a:pt x="98" y="419"/>
                    </a:lnTo>
                    <a:lnTo>
                      <a:pt x="94" y="414"/>
                    </a:lnTo>
                    <a:lnTo>
                      <a:pt x="92" y="409"/>
                    </a:lnTo>
                    <a:lnTo>
                      <a:pt x="80" y="411"/>
                    </a:lnTo>
                    <a:lnTo>
                      <a:pt x="69" y="409"/>
                    </a:lnTo>
                    <a:lnTo>
                      <a:pt x="62" y="403"/>
                    </a:lnTo>
                    <a:lnTo>
                      <a:pt x="62" y="389"/>
                    </a:lnTo>
                    <a:lnTo>
                      <a:pt x="44" y="390"/>
                    </a:lnTo>
                    <a:lnTo>
                      <a:pt x="34" y="388"/>
                    </a:lnTo>
                    <a:lnTo>
                      <a:pt x="28" y="380"/>
                    </a:lnTo>
                    <a:lnTo>
                      <a:pt x="34" y="364"/>
                    </a:lnTo>
                    <a:lnTo>
                      <a:pt x="19" y="362"/>
                    </a:lnTo>
                    <a:lnTo>
                      <a:pt x="12" y="355"/>
                    </a:lnTo>
                    <a:lnTo>
                      <a:pt x="12" y="346"/>
                    </a:lnTo>
                    <a:lnTo>
                      <a:pt x="18" y="336"/>
                    </a:lnTo>
                    <a:lnTo>
                      <a:pt x="7" y="329"/>
                    </a:lnTo>
                    <a:lnTo>
                      <a:pt x="0" y="323"/>
                    </a:lnTo>
                    <a:lnTo>
                      <a:pt x="2" y="315"/>
                    </a:lnTo>
                    <a:lnTo>
                      <a:pt x="14" y="307"/>
                    </a:lnTo>
                    <a:lnTo>
                      <a:pt x="7" y="302"/>
                    </a:lnTo>
                    <a:lnTo>
                      <a:pt x="4" y="295"/>
                    </a:lnTo>
                    <a:lnTo>
                      <a:pt x="2" y="289"/>
                    </a:lnTo>
                    <a:lnTo>
                      <a:pt x="2" y="282"/>
                    </a:lnTo>
                    <a:lnTo>
                      <a:pt x="7" y="274"/>
                    </a:lnTo>
                    <a:lnTo>
                      <a:pt x="14" y="265"/>
                    </a:lnTo>
                    <a:lnTo>
                      <a:pt x="27" y="256"/>
                    </a:lnTo>
                    <a:lnTo>
                      <a:pt x="44" y="246"/>
                    </a:lnTo>
                    <a:lnTo>
                      <a:pt x="35" y="241"/>
                    </a:lnTo>
                    <a:lnTo>
                      <a:pt x="32" y="235"/>
                    </a:lnTo>
                    <a:lnTo>
                      <a:pt x="34" y="228"/>
                    </a:lnTo>
                    <a:lnTo>
                      <a:pt x="39" y="220"/>
                    </a:lnTo>
                    <a:lnTo>
                      <a:pt x="41" y="213"/>
                    </a:lnTo>
                    <a:lnTo>
                      <a:pt x="44" y="206"/>
                    </a:lnTo>
                    <a:lnTo>
                      <a:pt x="51" y="199"/>
                    </a:lnTo>
                    <a:lnTo>
                      <a:pt x="62" y="196"/>
                    </a:lnTo>
                    <a:lnTo>
                      <a:pt x="60" y="192"/>
                    </a:lnTo>
                    <a:lnTo>
                      <a:pt x="59" y="187"/>
                    </a:lnTo>
                    <a:lnTo>
                      <a:pt x="55" y="184"/>
                    </a:lnTo>
                    <a:lnTo>
                      <a:pt x="53" y="182"/>
                    </a:lnTo>
                    <a:lnTo>
                      <a:pt x="51" y="180"/>
                    </a:lnTo>
                    <a:lnTo>
                      <a:pt x="50" y="177"/>
                    </a:lnTo>
                    <a:lnTo>
                      <a:pt x="48" y="175"/>
                    </a:lnTo>
                    <a:lnTo>
                      <a:pt x="46" y="173"/>
                    </a:lnTo>
                    <a:lnTo>
                      <a:pt x="46" y="170"/>
                    </a:lnTo>
                    <a:lnTo>
                      <a:pt x="46" y="167"/>
                    </a:lnTo>
                    <a:lnTo>
                      <a:pt x="46" y="165"/>
                    </a:lnTo>
                    <a:lnTo>
                      <a:pt x="48" y="163"/>
                    </a:lnTo>
                    <a:lnTo>
                      <a:pt x="41" y="164"/>
                    </a:lnTo>
                    <a:lnTo>
                      <a:pt x="34" y="162"/>
                    </a:lnTo>
                    <a:lnTo>
                      <a:pt x="32" y="156"/>
                    </a:lnTo>
                    <a:lnTo>
                      <a:pt x="39" y="140"/>
                    </a:lnTo>
                    <a:lnTo>
                      <a:pt x="32" y="134"/>
                    </a:lnTo>
                    <a:lnTo>
                      <a:pt x="25" y="129"/>
                    </a:lnTo>
                    <a:lnTo>
                      <a:pt x="18" y="124"/>
                    </a:lnTo>
                    <a:lnTo>
                      <a:pt x="11" y="121"/>
                    </a:lnTo>
                    <a:close/>
                  </a:path>
                </a:pathLst>
              </a:custGeom>
              <a:solidFill>
                <a:srgbClr val="FFED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7" name="Freeform 67"/>
              <p:cNvSpPr>
                <a:spLocks/>
              </p:cNvSpPr>
              <p:nvPr/>
            </p:nvSpPr>
            <p:spPr bwMode="auto">
              <a:xfrm>
                <a:off x="1243" y="2397"/>
                <a:ext cx="37" cy="30"/>
              </a:xfrm>
              <a:custGeom>
                <a:avLst/>
                <a:gdLst>
                  <a:gd name="T0" fmla="*/ 20 w 75"/>
                  <a:gd name="T1" fmla="*/ 6 h 30"/>
                  <a:gd name="T2" fmla="*/ 29 w 75"/>
                  <a:gd name="T3" fmla="*/ 2 h 30"/>
                  <a:gd name="T4" fmla="*/ 39 w 75"/>
                  <a:gd name="T5" fmla="*/ 0 h 30"/>
                  <a:gd name="T6" fmla="*/ 48 w 75"/>
                  <a:gd name="T7" fmla="*/ 0 h 30"/>
                  <a:gd name="T8" fmla="*/ 57 w 75"/>
                  <a:gd name="T9" fmla="*/ 1 h 30"/>
                  <a:gd name="T10" fmla="*/ 63 w 75"/>
                  <a:gd name="T11" fmla="*/ 3 h 30"/>
                  <a:gd name="T12" fmla="*/ 68 w 75"/>
                  <a:gd name="T13" fmla="*/ 6 h 30"/>
                  <a:gd name="T14" fmla="*/ 71 w 75"/>
                  <a:gd name="T15" fmla="*/ 11 h 30"/>
                  <a:gd name="T16" fmla="*/ 71 w 75"/>
                  <a:gd name="T17" fmla="*/ 16 h 30"/>
                  <a:gd name="T18" fmla="*/ 75 w 75"/>
                  <a:gd name="T19" fmla="*/ 18 h 30"/>
                  <a:gd name="T20" fmla="*/ 73 w 75"/>
                  <a:gd name="T21" fmla="*/ 22 h 30"/>
                  <a:gd name="T22" fmla="*/ 68 w 75"/>
                  <a:gd name="T23" fmla="*/ 26 h 30"/>
                  <a:gd name="T24" fmla="*/ 59 w 75"/>
                  <a:gd name="T25" fmla="*/ 29 h 30"/>
                  <a:gd name="T26" fmla="*/ 52 w 75"/>
                  <a:gd name="T27" fmla="*/ 30 h 30"/>
                  <a:gd name="T28" fmla="*/ 45 w 75"/>
                  <a:gd name="T29" fmla="*/ 30 h 30"/>
                  <a:gd name="T30" fmla="*/ 36 w 75"/>
                  <a:gd name="T31" fmla="*/ 30 h 30"/>
                  <a:gd name="T32" fmla="*/ 27 w 75"/>
                  <a:gd name="T33" fmla="*/ 30 h 30"/>
                  <a:gd name="T34" fmla="*/ 20 w 75"/>
                  <a:gd name="T35" fmla="*/ 29 h 30"/>
                  <a:gd name="T36" fmla="*/ 11 w 75"/>
                  <a:gd name="T37" fmla="*/ 28 h 30"/>
                  <a:gd name="T38" fmla="*/ 6 w 75"/>
                  <a:gd name="T39" fmla="*/ 27 h 30"/>
                  <a:gd name="T40" fmla="*/ 0 w 75"/>
                  <a:gd name="T41" fmla="*/ 26 h 30"/>
                  <a:gd name="T42" fmla="*/ 2 w 75"/>
                  <a:gd name="T43" fmla="*/ 23 h 30"/>
                  <a:gd name="T44" fmla="*/ 4 w 75"/>
                  <a:gd name="T45" fmla="*/ 19 h 30"/>
                  <a:gd name="T46" fmla="*/ 7 w 75"/>
                  <a:gd name="T47" fmla="*/ 15 h 30"/>
                  <a:gd name="T48" fmla="*/ 11 w 75"/>
                  <a:gd name="T49" fmla="*/ 12 h 30"/>
                  <a:gd name="T50" fmla="*/ 18 w 75"/>
                  <a:gd name="T51" fmla="*/ 15 h 30"/>
                  <a:gd name="T52" fmla="*/ 25 w 75"/>
                  <a:gd name="T53" fmla="*/ 16 h 30"/>
                  <a:gd name="T54" fmla="*/ 32 w 75"/>
                  <a:gd name="T55" fmla="*/ 16 h 30"/>
                  <a:gd name="T56" fmla="*/ 36 w 75"/>
                  <a:gd name="T57" fmla="*/ 14 h 30"/>
                  <a:gd name="T58" fmla="*/ 38 w 75"/>
                  <a:gd name="T59" fmla="*/ 12 h 30"/>
                  <a:gd name="T60" fmla="*/ 36 w 75"/>
                  <a:gd name="T61" fmla="*/ 9 h 30"/>
                  <a:gd name="T62" fmla="*/ 31 w 75"/>
                  <a:gd name="T63" fmla="*/ 7 h 30"/>
                  <a:gd name="T64" fmla="*/ 20 w 75"/>
                  <a:gd name="T65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5" h="30">
                    <a:moveTo>
                      <a:pt x="20" y="6"/>
                    </a:moveTo>
                    <a:lnTo>
                      <a:pt x="29" y="2"/>
                    </a:lnTo>
                    <a:lnTo>
                      <a:pt x="39" y="0"/>
                    </a:lnTo>
                    <a:lnTo>
                      <a:pt x="48" y="0"/>
                    </a:lnTo>
                    <a:lnTo>
                      <a:pt x="57" y="1"/>
                    </a:lnTo>
                    <a:lnTo>
                      <a:pt x="63" y="3"/>
                    </a:lnTo>
                    <a:lnTo>
                      <a:pt x="68" y="6"/>
                    </a:lnTo>
                    <a:lnTo>
                      <a:pt x="71" y="11"/>
                    </a:lnTo>
                    <a:lnTo>
                      <a:pt x="71" y="16"/>
                    </a:lnTo>
                    <a:lnTo>
                      <a:pt x="75" y="18"/>
                    </a:lnTo>
                    <a:lnTo>
                      <a:pt x="73" y="22"/>
                    </a:lnTo>
                    <a:lnTo>
                      <a:pt x="68" y="26"/>
                    </a:lnTo>
                    <a:lnTo>
                      <a:pt x="59" y="29"/>
                    </a:lnTo>
                    <a:lnTo>
                      <a:pt x="52" y="30"/>
                    </a:lnTo>
                    <a:lnTo>
                      <a:pt x="45" y="30"/>
                    </a:lnTo>
                    <a:lnTo>
                      <a:pt x="36" y="30"/>
                    </a:lnTo>
                    <a:lnTo>
                      <a:pt x="27" y="30"/>
                    </a:lnTo>
                    <a:lnTo>
                      <a:pt x="20" y="29"/>
                    </a:lnTo>
                    <a:lnTo>
                      <a:pt x="11" y="28"/>
                    </a:lnTo>
                    <a:lnTo>
                      <a:pt x="6" y="27"/>
                    </a:lnTo>
                    <a:lnTo>
                      <a:pt x="0" y="26"/>
                    </a:lnTo>
                    <a:lnTo>
                      <a:pt x="2" y="23"/>
                    </a:lnTo>
                    <a:lnTo>
                      <a:pt x="4" y="19"/>
                    </a:lnTo>
                    <a:lnTo>
                      <a:pt x="7" y="15"/>
                    </a:lnTo>
                    <a:lnTo>
                      <a:pt x="11" y="12"/>
                    </a:lnTo>
                    <a:lnTo>
                      <a:pt x="18" y="15"/>
                    </a:lnTo>
                    <a:lnTo>
                      <a:pt x="25" y="16"/>
                    </a:lnTo>
                    <a:lnTo>
                      <a:pt x="32" y="16"/>
                    </a:lnTo>
                    <a:lnTo>
                      <a:pt x="36" y="14"/>
                    </a:lnTo>
                    <a:lnTo>
                      <a:pt x="38" y="12"/>
                    </a:lnTo>
                    <a:lnTo>
                      <a:pt x="36" y="9"/>
                    </a:lnTo>
                    <a:lnTo>
                      <a:pt x="31" y="7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8" name="Freeform 68"/>
              <p:cNvSpPr>
                <a:spLocks/>
              </p:cNvSpPr>
              <p:nvPr/>
            </p:nvSpPr>
            <p:spPr bwMode="auto">
              <a:xfrm>
                <a:off x="1337" y="2622"/>
                <a:ext cx="33" cy="62"/>
              </a:xfrm>
              <a:custGeom>
                <a:avLst/>
                <a:gdLst>
                  <a:gd name="T0" fmla="*/ 12 w 65"/>
                  <a:gd name="T1" fmla="*/ 0 h 62"/>
                  <a:gd name="T2" fmla="*/ 26 w 65"/>
                  <a:gd name="T3" fmla="*/ 4 h 62"/>
                  <a:gd name="T4" fmla="*/ 35 w 65"/>
                  <a:gd name="T5" fmla="*/ 9 h 62"/>
                  <a:gd name="T6" fmla="*/ 39 w 65"/>
                  <a:gd name="T7" fmla="*/ 13 h 62"/>
                  <a:gd name="T8" fmla="*/ 42 w 65"/>
                  <a:gd name="T9" fmla="*/ 18 h 62"/>
                  <a:gd name="T10" fmla="*/ 42 w 65"/>
                  <a:gd name="T11" fmla="*/ 23 h 62"/>
                  <a:gd name="T12" fmla="*/ 46 w 65"/>
                  <a:gd name="T13" fmla="*/ 28 h 62"/>
                  <a:gd name="T14" fmla="*/ 53 w 65"/>
                  <a:gd name="T15" fmla="*/ 33 h 62"/>
                  <a:gd name="T16" fmla="*/ 65 w 65"/>
                  <a:gd name="T17" fmla="*/ 38 h 62"/>
                  <a:gd name="T18" fmla="*/ 55 w 65"/>
                  <a:gd name="T19" fmla="*/ 40 h 62"/>
                  <a:gd name="T20" fmla="*/ 46 w 65"/>
                  <a:gd name="T21" fmla="*/ 45 h 62"/>
                  <a:gd name="T22" fmla="*/ 39 w 65"/>
                  <a:gd name="T23" fmla="*/ 52 h 62"/>
                  <a:gd name="T24" fmla="*/ 35 w 65"/>
                  <a:gd name="T25" fmla="*/ 62 h 62"/>
                  <a:gd name="T26" fmla="*/ 33 w 65"/>
                  <a:gd name="T27" fmla="*/ 55 h 62"/>
                  <a:gd name="T28" fmla="*/ 33 w 65"/>
                  <a:gd name="T29" fmla="*/ 49 h 62"/>
                  <a:gd name="T30" fmla="*/ 33 w 65"/>
                  <a:gd name="T31" fmla="*/ 44 h 62"/>
                  <a:gd name="T32" fmla="*/ 35 w 65"/>
                  <a:gd name="T33" fmla="*/ 39 h 62"/>
                  <a:gd name="T34" fmla="*/ 30 w 65"/>
                  <a:gd name="T35" fmla="*/ 36 h 62"/>
                  <a:gd name="T36" fmla="*/ 24 w 65"/>
                  <a:gd name="T37" fmla="*/ 33 h 62"/>
                  <a:gd name="T38" fmla="*/ 19 w 65"/>
                  <a:gd name="T39" fmla="*/ 28 h 62"/>
                  <a:gd name="T40" fmla="*/ 17 w 65"/>
                  <a:gd name="T41" fmla="*/ 24 h 62"/>
                  <a:gd name="T42" fmla="*/ 14 w 65"/>
                  <a:gd name="T43" fmla="*/ 28 h 62"/>
                  <a:gd name="T44" fmla="*/ 10 w 65"/>
                  <a:gd name="T45" fmla="*/ 32 h 62"/>
                  <a:gd name="T46" fmla="*/ 9 w 65"/>
                  <a:gd name="T47" fmla="*/ 37 h 62"/>
                  <a:gd name="T48" fmla="*/ 7 w 65"/>
                  <a:gd name="T49" fmla="*/ 43 h 62"/>
                  <a:gd name="T50" fmla="*/ 3 w 65"/>
                  <a:gd name="T51" fmla="*/ 37 h 62"/>
                  <a:gd name="T52" fmla="*/ 1 w 65"/>
                  <a:gd name="T53" fmla="*/ 31 h 62"/>
                  <a:gd name="T54" fmla="*/ 0 w 65"/>
                  <a:gd name="T55" fmla="*/ 26 h 62"/>
                  <a:gd name="T56" fmla="*/ 0 w 65"/>
                  <a:gd name="T57" fmla="*/ 21 h 62"/>
                  <a:gd name="T58" fmla="*/ 1 w 65"/>
                  <a:gd name="T59" fmla="*/ 16 h 62"/>
                  <a:gd name="T60" fmla="*/ 7 w 65"/>
                  <a:gd name="T61" fmla="*/ 10 h 62"/>
                  <a:gd name="T62" fmla="*/ 10 w 65"/>
                  <a:gd name="T63" fmla="*/ 5 h 62"/>
                  <a:gd name="T64" fmla="*/ 12 w 65"/>
                  <a:gd name="T65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5" h="62">
                    <a:moveTo>
                      <a:pt x="12" y="0"/>
                    </a:moveTo>
                    <a:lnTo>
                      <a:pt x="26" y="4"/>
                    </a:lnTo>
                    <a:lnTo>
                      <a:pt x="35" y="9"/>
                    </a:lnTo>
                    <a:lnTo>
                      <a:pt x="39" y="13"/>
                    </a:lnTo>
                    <a:lnTo>
                      <a:pt x="42" y="18"/>
                    </a:lnTo>
                    <a:lnTo>
                      <a:pt x="42" y="23"/>
                    </a:lnTo>
                    <a:lnTo>
                      <a:pt x="46" y="28"/>
                    </a:lnTo>
                    <a:lnTo>
                      <a:pt x="53" y="33"/>
                    </a:lnTo>
                    <a:lnTo>
                      <a:pt x="65" y="38"/>
                    </a:lnTo>
                    <a:lnTo>
                      <a:pt x="55" y="40"/>
                    </a:lnTo>
                    <a:lnTo>
                      <a:pt x="46" y="45"/>
                    </a:lnTo>
                    <a:lnTo>
                      <a:pt x="39" y="52"/>
                    </a:lnTo>
                    <a:lnTo>
                      <a:pt x="35" y="62"/>
                    </a:lnTo>
                    <a:lnTo>
                      <a:pt x="33" y="55"/>
                    </a:lnTo>
                    <a:lnTo>
                      <a:pt x="33" y="49"/>
                    </a:lnTo>
                    <a:lnTo>
                      <a:pt x="33" y="44"/>
                    </a:lnTo>
                    <a:lnTo>
                      <a:pt x="35" y="39"/>
                    </a:lnTo>
                    <a:lnTo>
                      <a:pt x="30" y="36"/>
                    </a:lnTo>
                    <a:lnTo>
                      <a:pt x="24" y="33"/>
                    </a:lnTo>
                    <a:lnTo>
                      <a:pt x="19" y="28"/>
                    </a:lnTo>
                    <a:lnTo>
                      <a:pt x="17" y="24"/>
                    </a:lnTo>
                    <a:lnTo>
                      <a:pt x="14" y="28"/>
                    </a:lnTo>
                    <a:lnTo>
                      <a:pt x="10" y="32"/>
                    </a:lnTo>
                    <a:lnTo>
                      <a:pt x="9" y="37"/>
                    </a:lnTo>
                    <a:lnTo>
                      <a:pt x="7" y="43"/>
                    </a:lnTo>
                    <a:lnTo>
                      <a:pt x="3" y="37"/>
                    </a:lnTo>
                    <a:lnTo>
                      <a:pt x="1" y="31"/>
                    </a:lnTo>
                    <a:lnTo>
                      <a:pt x="0" y="26"/>
                    </a:lnTo>
                    <a:lnTo>
                      <a:pt x="0" y="21"/>
                    </a:lnTo>
                    <a:lnTo>
                      <a:pt x="1" y="16"/>
                    </a:lnTo>
                    <a:lnTo>
                      <a:pt x="7" y="10"/>
                    </a:lnTo>
                    <a:lnTo>
                      <a:pt x="10" y="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9" name="Freeform 69"/>
              <p:cNvSpPr>
                <a:spLocks/>
              </p:cNvSpPr>
              <p:nvPr/>
            </p:nvSpPr>
            <p:spPr bwMode="auto">
              <a:xfrm>
                <a:off x="1379" y="2682"/>
                <a:ext cx="214" cy="150"/>
              </a:xfrm>
              <a:custGeom>
                <a:avLst/>
                <a:gdLst>
                  <a:gd name="T0" fmla="*/ 13 w 428"/>
                  <a:gd name="T1" fmla="*/ 10 h 150"/>
                  <a:gd name="T2" fmla="*/ 32 w 428"/>
                  <a:gd name="T3" fmla="*/ 20 h 150"/>
                  <a:gd name="T4" fmla="*/ 66 w 428"/>
                  <a:gd name="T5" fmla="*/ 24 h 150"/>
                  <a:gd name="T6" fmla="*/ 59 w 428"/>
                  <a:gd name="T7" fmla="*/ 46 h 150"/>
                  <a:gd name="T8" fmla="*/ 76 w 428"/>
                  <a:gd name="T9" fmla="*/ 61 h 150"/>
                  <a:gd name="T10" fmla="*/ 107 w 428"/>
                  <a:gd name="T11" fmla="*/ 69 h 150"/>
                  <a:gd name="T12" fmla="*/ 139 w 428"/>
                  <a:gd name="T13" fmla="*/ 73 h 150"/>
                  <a:gd name="T14" fmla="*/ 147 w 428"/>
                  <a:gd name="T15" fmla="*/ 89 h 150"/>
                  <a:gd name="T16" fmla="*/ 176 w 428"/>
                  <a:gd name="T17" fmla="*/ 94 h 150"/>
                  <a:gd name="T18" fmla="*/ 213 w 428"/>
                  <a:gd name="T19" fmla="*/ 94 h 150"/>
                  <a:gd name="T20" fmla="*/ 235 w 428"/>
                  <a:gd name="T21" fmla="*/ 110 h 150"/>
                  <a:gd name="T22" fmla="*/ 268 w 428"/>
                  <a:gd name="T23" fmla="*/ 115 h 150"/>
                  <a:gd name="T24" fmla="*/ 300 w 428"/>
                  <a:gd name="T25" fmla="*/ 114 h 150"/>
                  <a:gd name="T26" fmla="*/ 323 w 428"/>
                  <a:gd name="T27" fmla="*/ 111 h 150"/>
                  <a:gd name="T28" fmla="*/ 330 w 428"/>
                  <a:gd name="T29" fmla="*/ 97 h 150"/>
                  <a:gd name="T30" fmla="*/ 361 w 428"/>
                  <a:gd name="T31" fmla="*/ 96 h 150"/>
                  <a:gd name="T32" fmla="*/ 373 w 428"/>
                  <a:gd name="T33" fmla="*/ 81 h 150"/>
                  <a:gd name="T34" fmla="*/ 375 w 428"/>
                  <a:gd name="T35" fmla="*/ 63 h 150"/>
                  <a:gd name="T36" fmla="*/ 346 w 428"/>
                  <a:gd name="T37" fmla="*/ 22 h 150"/>
                  <a:gd name="T38" fmla="*/ 362 w 428"/>
                  <a:gd name="T39" fmla="*/ 25 h 150"/>
                  <a:gd name="T40" fmla="*/ 380 w 428"/>
                  <a:gd name="T41" fmla="*/ 34 h 150"/>
                  <a:gd name="T42" fmla="*/ 407 w 428"/>
                  <a:gd name="T43" fmla="*/ 37 h 150"/>
                  <a:gd name="T44" fmla="*/ 407 w 428"/>
                  <a:gd name="T45" fmla="*/ 62 h 150"/>
                  <a:gd name="T46" fmla="*/ 412 w 428"/>
                  <a:gd name="T47" fmla="*/ 69 h 150"/>
                  <a:gd name="T48" fmla="*/ 396 w 428"/>
                  <a:gd name="T49" fmla="*/ 70 h 150"/>
                  <a:gd name="T50" fmla="*/ 394 w 428"/>
                  <a:gd name="T51" fmla="*/ 87 h 150"/>
                  <a:gd name="T52" fmla="*/ 403 w 428"/>
                  <a:gd name="T53" fmla="*/ 117 h 150"/>
                  <a:gd name="T54" fmla="*/ 389 w 428"/>
                  <a:gd name="T55" fmla="*/ 116 h 150"/>
                  <a:gd name="T56" fmla="*/ 373 w 428"/>
                  <a:gd name="T57" fmla="*/ 114 h 150"/>
                  <a:gd name="T58" fmla="*/ 341 w 428"/>
                  <a:gd name="T59" fmla="*/ 120 h 150"/>
                  <a:gd name="T60" fmla="*/ 343 w 428"/>
                  <a:gd name="T61" fmla="*/ 133 h 150"/>
                  <a:gd name="T62" fmla="*/ 338 w 428"/>
                  <a:gd name="T63" fmla="*/ 133 h 150"/>
                  <a:gd name="T64" fmla="*/ 327 w 428"/>
                  <a:gd name="T65" fmla="*/ 131 h 150"/>
                  <a:gd name="T66" fmla="*/ 297 w 428"/>
                  <a:gd name="T67" fmla="*/ 133 h 150"/>
                  <a:gd name="T68" fmla="*/ 268 w 428"/>
                  <a:gd name="T69" fmla="*/ 133 h 150"/>
                  <a:gd name="T70" fmla="*/ 254 w 428"/>
                  <a:gd name="T71" fmla="*/ 142 h 150"/>
                  <a:gd name="T72" fmla="*/ 243 w 428"/>
                  <a:gd name="T73" fmla="*/ 140 h 150"/>
                  <a:gd name="T74" fmla="*/ 210 w 428"/>
                  <a:gd name="T75" fmla="*/ 115 h 150"/>
                  <a:gd name="T76" fmla="*/ 211 w 428"/>
                  <a:gd name="T77" fmla="*/ 136 h 150"/>
                  <a:gd name="T78" fmla="*/ 197 w 428"/>
                  <a:gd name="T79" fmla="*/ 135 h 150"/>
                  <a:gd name="T80" fmla="*/ 174 w 428"/>
                  <a:gd name="T81" fmla="*/ 122 h 150"/>
                  <a:gd name="T82" fmla="*/ 147 w 428"/>
                  <a:gd name="T83" fmla="*/ 115 h 150"/>
                  <a:gd name="T84" fmla="*/ 149 w 428"/>
                  <a:gd name="T85" fmla="*/ 125 h 150"/>
                  <a:gd name="T86" fmla="*/ 135 w 428"/>
                  <a:gd name="T87" fmla="*/ 116 h 150"/>
                  <a:gd name="T88" fmla="*/ 123 w 428"/>
                  <a:gd name="T89" fmla="*/ 102 h 150"/>
                  <a:gd name="T90" fmla="*/ 82 w 428"/>
                  <a:gd name="T91" fmla="*/ 111 h 150"/>
                  <a:gd name="T92" fmla="*/ 110 w 428"/>
                  <a:gd name="T93" fmla="*/ 90 h 150"/>
                  <a:gd name="T94" fmla="*/ 96 w 428"/>
                  <a:gd name="T95" fmla="*/ 89 h 150"/>
                  <a:gd name="T96" fmla="*/ 75 w 428"/>
                  <a:gd name="T97" fmla="*/ 89 h 150"/>
                  <a:gd name="T98" fmla="*/ 80 w 428"/>
                  <a:gd name="T99" fmla="*/ 72 h 150"/>
                  <a:gd name="T100" fmla="*/ 62 w 428"/>
                  <a:gd name="T101" fmla="*/ 70 h 150"/>
                  <a:gd name="T102" fmla="*/ 53 w 428"/>
                  <a:gd name="T103" fmla="*/ 76 h 150"/>
                  <a:gd name="T104" fmla="*/ 39 w 428"/>
                  <a:gd name="T105" fmla="*/ 73 h 150"/>
                  <a:gd name="T106" fmla="*/ 34 w 428"/>
                  <a:gd name="T107" fmla="*/ 31 h 150"/>
                  <a:gd name="T108" fmla="*/ 11 w 428"/>
                  <a:gd name="T109" fmla="*/ 37 h 150"/>
                  <a:gd name="T110" fmla="*/ 2 w 428"/>
                  <a:gd name="T111" fmla="*/ 36 h 150"/>
                  <a:gd name="T112" fmla="*/ 4 w 428"/>
                  <a:gd name="T113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28" h="150">
                    <a:moveTo>
                      <a:pt x="4" y="0"/>
                    </a:moveTo>
                    <a:lnTo>
                      <a:pt x="7" y="6"/>
                    </a:lnTo>
                    <a:lnTo>
                      <a:pt x="13" y="10"/>
                    </a:lnTo>
                    <a:lnTo>
                      <a:pt x="18" y="14"/>
                    </a:lnTo>
                    <a:lnTo>
                      <a:pt x="25" y="17"/>
                    </a:lnTo>
                    <a:lnTo>
                      <a:pt x="32" y="20"/>
                    </a:lnTo>
                    <a:lnTo>
                      <a:pt x="41" y="22"/>
                    </a:lnTo>
                    <a:lnTo>
                      <a:pt x="53" y="23"/>
                    </a:lnTo>
                    <a:lnTo>
                      <a:pt x="66" y="24"/>
                    </a:lnTo>
                    <a:lnTo>
                      <a:pt x="60" y="32"/>
                    </a:lnTo>
                    <a:lnTo>
                      <a:pt x="59" y="39"/>
                    </a:lnTo>
                    <a:lnTo>
                      <a:pt x="59" y="46"/>
                    </a:lnTo>
                    <a:lnTo>
                      <a:pt x="62" y="52"/>
                    </a:lnTo>
                    <a:lnTo>
                      <a:pt x="68" y="58"/>
                    </a:lnTo>
                    <a:lnTo>
                      <a:pt x="76" y="61"/>
                    </a:lnTo>
                    <a:lnTo>
                      <a:pt x="89" y="63"/>
                    </a:lnTo>
                    <a:lnTo>
                      <a:pt x="103" y="62"/>
                    </a:lnTo>
                    <a:lnTo>
                      <a:pt x="107" y="69"/>
                    </a:lnTo>
                    <a:lnTo>
                      <a:pt x="114" y="74"/>
                    </a:lnTo>
                    <a:lnTo>
                      <a:pt x="124" y="75"/>
                    </a:lnTo>
                    <a:lnTo>
                      <a:pt x="139" y="73"/>
                    </a:lnTo>
                    <a:lnTo>
                      <a:pt x="139" y="79"/>
                    </a:lnTo>
                    <a:lnTo>
                      <a:pt x="142" y="84"/>
                    </a:lnTo>
                    <a:lnTo>
                      <a:pt x="147" y="89"/>
                    </a:lnTo>
                    <a:lnTo>
                      <a:pt x="155" y="92"/>
                    </a:lnTo>
                    <a:lnTo>
                      <a:pt x="163" y="94"/>
                    </a:lnTo>
                    <a:lnTo>
                      <a:pt x="176" y="94"/>
                    </a:lnTo>
                    <a:lnTo>
                      <a:pt x="192" y="92"/>
                    </a:lnTo>
                    <a:lnTo>
                      <a:pt x="211" y="88"/>
                    </a:lnTo>
                    <a:lnTo>
                      <a:pt x="213" y="94"/>
                    </a:lnTo>
                    <a:lnTo>
                      <a:pt x="219" y="99"/>
                    </a:lnTo>
                    <a:lnTo>
                      <a:pt x="226" y="105"/>
                    </a:lnTo>
                    <a:lnTo>
                      <a:pt x="235" y="110"/>
                    </a:lnTo>
                    <a:lnTo>
                      <a:pt x="243" y="114"/>
                    </a:lnTo>
                    <a:lnTo>
                      <a:pt x="256" y="115"/>
                    </a:lnTo>
                    <a:lnTo>
                      <a:pt x="268" y="115"/>
                    </a:lnTo>
                    <a:lnTo>
                      <a:pt x="282" y="111"/>
                    </a:lnTo>
                    <a:lnTo>
                      <a:pt x="291" y="113"/>
                    </a:lnTo>
                    <a:lnTo>
                      <a:pt x="300" y="114"/>
                    </a:lnTo>
                    <a:lnTo>
                      <a:pt x="309" y="114"/>
                    </a:lnTo>
                    <a:lnTo>
                      <a:pt x="318" y="113"/>
                    </a:lnTo>
                    <a:lnTo>
                      <a:pt x="323" y="111"/>
                    </a:lnTo>
                    <a:lnTo>
                      <a:pt x="329" y="108"/>
                    </a:lnTo>
                    <a:lnTo>
                      <a:pt x="330" y="103"/>
                    </a:lnTo>
                    <a:lnTo>
                      <a:pt x="330" y="97"/>
                    </a:lnTo>
                    <a:lnTo>
                      <a:pt x="341" y="98"/>
                    </a:lnTo>
                    <a:lnTo>
                      <a:pt x="352" y="98"/>
                    </a:lnTo>
                    <a:lnTo>
                      <a:pt x="361" y="96"/>
                    </a:lnTo>
                    <a:lnTo>
                      <a:pt x="368" y="92"/>
                    </a:lnTo>
                    <a:lnTo>
                      <a:pt x="371" y="87"/>
                    </a:lnTo>
                    <a:lnTo>
                      <a:pt x="373" y="81"/>
                    </a:lnTo>
                    <a:lnTo>
                      <a:pt x="369" y="74"/>
                    </a:lnTo>
                    <a:lnTo>
                      <a:pt x="362" y="67"/>
                    </a:lnTo>
                    <a:lnTo>
                      <a:pt x="375" y="63"/>
                    </a:lnTo>
                    <a:lnTo>
                      <a:pt x="378" y="52"/>
                    </a:lnTo>
                    <a:lnTo>
                      <a:pt x="369" y="38"/>
                    </a:lnTo>
                    <a:lnTo>
                      <a:pt x="346" y="22"/>
                    </a:lnTo>
                    <a:lnTo>
                      <a:pt x="352" y="17"/>
                    </a:lnTo>
                    <a:lnTo>
                      <a:pt x="357" y="21"/>
                    </a:lnTo>
                    <a:lnTo>
                      <a:pt x="362" y="25"/>
                    </a:lnTo>
                    <a:lnTo>
                      <a:pt x="368" y="28"/>
                    </a:lnTo>
                    <a:lnTo>
                      <a:pt x="375" y="31"/>
                    </a:lnTo>
                    <a:lnTo>
                      <a:pt x="380" y="34"/>
                    </a:lnTo>
                    <a:lnTo>
                      <a:pt x="389" y="36"/>
                    </a:lnTo>
                    <a:lnTo>
                      <a:pt x="398" y="37"/>
                    </a:lnTo>
                    <a:lnTo>
                      <a:pt x="407" y="37"/>
                    </a:lnTo>
                    <a:lnTo>
                      <a:pt x="400" y="44"/>
                    </a:lnTo>
                    <a:lnTo>
                      <a:pt x="398" y="52"/>
                    </a:lnTo>
                    <a:lnTo>
                      <a:pt x="407" y="62"/>
                    </a:lnTo>
                    <a:lnTo>
                      <a:pt x="428" y="69"/>
                    </a:lnTo>
                    <a:lnTo>
                      <a:pt x="421" y="69"/>
                    </a:lnTo>
                    <a:lnTo>
                      <a:pt x="412" y="69"/>
                    </a:lnTo>
                    <a:lnTo>
                      <a:pt x="403" y="68"/>
                    </a:lnTo>
                    <a:lnTo>
                      <a:pt x="394" y="65"/>
                    </a:lnTo>
                    <a:lnTo>
                      <a:pt x="396" y="70"/>
                    </a:lnTo>
                    <a:lnTo>
                      <a:pt x="398" y="76"/>
                    </a:lnTo>
                    <a:lnTo>
                      <a:pt x="396" y="82"/>
                    </a:lnTo>
                    <a:lnTo>
                      <a:pt x="394" y="87"/>
                    </a:lnTo>
                    <a:lnTo>
                      <a:pt x="401" y="97"/>
                    </a:lnTo>
                    <a:lnTo>
                      <a:pt x="405" y="107"/>
                    </a:lnTo>
                    <a:lnTo>
                      <a:pt x="403" y="117"/>
                    </a:lnTo>
                    <a:lnTo>
                      <a:pt x="396" y="127"/>
                    </a:lnTo>
                    <a:lnTo>
                      <a:pt x="393" y="122"/>
                    </a:lnTo>
                    <a:lnTo>
                      <a:pt x="389" y="116"/>
                    </a:lnTo>
                    <a:lnTo>
                      <a:pt x="384" y="112"/>
                    </a:lnTo>
                    <a:lnTo>
                      <a:pt x="375" y="109"/>
                    </a:lnTo>
                    <a:lnTo>
                      <a:pt x="373" y="114"/>
                    </a:lnTo>
                    <a:lnTo>
                      <a:pt x="368" y="117"/>
                    </a:lnTo>
                    <a:lnTo>
                      <a:pt x="357" y="119"/>
                    </a:lnTo>
                    <a:lnTo>
                      <a:pt x="341" y="120"/>
                    </a:lnTo>
                    <a:lnTo>
                      <a:pt x="341" y="124"/>
                    </a:lnTo>
                    <a:lnTo>
                      <a:pt x="341" y="128"/>
                    </a:lnTo>
                    <a:lnTo>
                      <a:pt x="343" y="133"/>
                    </a:lnTo>
                    <a:lnTo>
                      <a:pt x="345" y="137"/>
                    </a:lnTo>
                    <a:lnTo>
                      <a:pt x="341" y="135"/>
                    </a:lnTo>
                    <a:lnTo>
                      <a:pt x="338" y="133"/>
                    </a:lnTo>
                    <a:lnTo>
                      <a:pt x="336" y="131"/>
                    </a:lnTo>
                    <a:lnTo>
                      <a:pt x="334" y="129"/>
                    </a:lnTo>
                    <a:lnTo>
                      <a:pt x="327" y="131"/>
                    </a:lnTo>
                    <a:lnTo>
                      <a:pt x="318" y="131"/>
                    </a:lnTo>
                    <a:lnTo>
                      <a:pt x="307" y="132"/>
                    </a:lnTo>
                    <a:lnTo>
                      <a:pt x="297" y="133"/>
                    </a:lnTo>
                    <a:lnTo>
                      <a:pt x="286" y="133"/>
                    </a:lnTo>
                    <a:lnTo>
                      <a:pt x="277" y="133"/>
                    </a:lnTo>
                    <a:lnTo>
                      <a:pt x="268" y="133"/>
                    </a:lnTo>
                    <a:lnTo>
                      <a:pt x="263" y="133"/>
                    </a:lnTo>
                    <a:lnTo>
                      <a:pt x="259" y="137"/>
                    </a:lnTo>
                    <a:lnTo>
                      <a:pt x="254" y="142"/>
                    </a:lnTo>
                    <a:lnTo>
                      <a:pt x="247" y="146"/>
                    </a:lnTo>
                    <a:lnTo>
                      <a:pt x="240" y="150"/>
                    </a:lnTo>
                    <a:lnTo>
                      <a:pt x="243" y="140"/>
                    </a:lnTo>
                    <a:lnTo>
                      <a:pt x="240" y="129"/>
                    </a:lnTo>
                    <a:lnTo>
                      <a:pt x="229" y="121"/>
                    </a:lnTo>
                    <a:lnTo>
                      <a:pt x="210" y="115"/>
                    </a:lnTo>
                    <a:lnTo>
                      <a:pt x="213" y="121"/>
                    </a:lnTo>
                    <a:lnTo>
                      <a:pt x="213" y="128"/>
                    </a:lnTo>
                    <a:lnTo>
                      <a:pt x="211" y="136"/>
                    </a:lnTo>
                    <a:lnTo>
                      <a:pt x="204" y="143"/>
                    </a:lnTo>
                    <a:lnTo>
                      <a:pt x="201" y="139"/>
                    </a:lnTo>
                    <a:lnTo>
                      <a:pt x="197" y="135"/>
                    </a:lnTo>
                    <a:lnTo>
                      <a:pt x="190" y="131"/>
                    </a:lnTo>
                    <a:lnTo>
                      <a:pt x="183" y="126"/>
                    </a:lnTo>
                    <a:lnTo>
                      <a:pt x="174" y="122"/>
                    </a:lnTo>
                    <a:lnTo>
                      <a:pt x="165" y="119"/>
                    </a:lnTo>
                    <a:lnTo>
                      <a:pt x="156" y="117"/>
                    </a:lnTo>
                    <a:lnTo>
                      <a:pt x="147" y="115"/>
                    </a:lnTo>
                    <a:lnTo>
                      <a:pt x="147" y="118"/>
                    </a:lnTo>
                    <a:lnTo>
                      <a:pt x="147" y="121"/>
                    </a:lnTo>
                    <a:lnTo>
                      <a:pt x="149" y="125"/>
                    </a:lnTo>
                    <a:lnTo>
                      <a:pt x="151" y="128"/>
                    </a:lnTo>
                    <a:lnTo>
                      <a:pt x="142" y="123"/>
                    </a:lnTo>
                    <a:lnTo>
                      <a:pt x="135" y="116"/>
                    </a:lnTo>
                    <a:lnTo>
                      <a:pt x="132" y="107"/>
                    </a:lnTo>
                    <a:lnTo>
                      <a:pt x="128" y="95"/>
                    </a:lnTo>
                    <a:lnTo>
                      <a:pt x="123" y="102"/>
                    </a:lnTo>
                    <a:lnTo>
                      <a:pt x="114" y="107"/>
                    </a:lnTo>
                    <a:lnTo>
                      <a:pt x="100" y="110"/>
                    </a:lnTo>
                    <a:lnTo>
                      <a:pt x="82" y="111"/>
                    </a:lnTo>
                    <a:lnTo>
                      <a:pt x="96" y="105"/>
                    </a:lnTo>
                    <a:lnTo>
                      <a:pt x="105" y="99"/>
                    </a:lnTo>
                    <a:lnTo>
                      <a:pt x="110" y="90"/>
                    </a:lnTo>
                    <a:lnTo>
                      <a:pt x="107" y="79"/>
                    </a:lnTo>
                    <a:lnTo>
                      <a:pt x="101" y="84"/>
                    </a:lnTo>
                    <a:lnTo>
                      <a:pt x="96" y="89"/>
                    </a:lnTo>
                    <a:lnTo>
                      <a:pt x="87" y="93"/>
                    </a:lnTo>
                    <a:lnTo>
                      <a:pt x="78" y="95"/>
                    </a:lnTo>
                    <a:lnTo>
                      <a:pt x="75" y="89"/>
                    </a:lnTo>
                    <a:lnTo>
                      <a:pt x="75" y="83"/>
                    </a:lnTo>
                    <a:lnTo>
                      <a:pt x="76" y="78"/>
                    </a:lnTo>
                    <a:lnTo>
                      <a:pt x="80" y="72"/>
                    </a:lnTo>
                    <a:lnTo>
                      <a:pt x="73" y="72"/>
                    </a:lnTo>
                    <a:lnTo>
                      <a:pt x="68" y="71"/>
                    </a:lnTo>
                    <a:lnTo>
                      <a:pt x="62" y="70"/>
                    </a:lnTo>
                    <a:lnTo>
                      <a:pt x="60" y="69"/>
                    </a:lnTo>
                    <a:lnTo>
                      <a:pt x="57" y="72"/>
                    </a:lnTo>
                    <a:lnTo>
                      <a:pt x="53" y="76"/>
                    </a:lnTo>
                    <a:lnTo>
                      <a:pt x="48" y="81"/>
                    </a:lnTo>
                    <a:lnTo>
                      <a:pt x="46" y="84"/>
                    </a:lnTo>
                    <a:lnTo>
                      <a:pt x="39" y="73"/>
                    </a:lnTo>
                    <a:lnTo>
                      <a:pt x="32" y="61"/>
                    </a:lnTo>
                    <a:lnTo>
                      <a:pt x="30" y="47"/>
                    </a:lnTo>
                    <a:lnTo>
                      <a:pt x="34" y="31"/>
                    </a:lnTo>
                    <a:lnTo>
                      <a:pt x="23" y="29"/>
                    </a:lnTo>
                    <a:lnTo>
                      <a:pt x="16" y="33"/>
                    </a:lnTo>
                    <a:lnTo>
                      <a:pt x="11" y="37"/>
                    </a:lnTo>
                    <a:lnTo>
                      <a:pt x="5" y="42"/>
                    </a:lnTo>
                    <a:lnTo>
                      <a:pt x="4" y="47"/>
                    </a:lnTo>
                    <a:lnTo>
                      <a:pt x="2" y="36"/>
                    </a:lnTo>
                    <a:lnTo>
                      <a:pt x="0" y="25"/>
                    </a:lnTo>
                    <a:lnTo>
                      <a:pt x="0" y="1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0" name="Freeform 70"/>
              <p:cNvSpPr>
                <a:spLocks/>
              </p:cNvSpPr>
              <p:nvPr/>
            </p:nvSpPr>
            <p:spPr bwMode="auto">
              <a:xfrm>
                <a:off x="1547" y="2676"/>
                <a:ext cx="19" cy="19"/>
              </a:xfrm>
              <a:custGeom>
                <a:avLst/>
                <a:gdLst>
                  <a:gd name="T0" fmla="*/ 3 w 37"/>
                  <a:gd name="T1" fmla="*/ 0 h 19"/>
                  <a:gd name="T2" fmla="*/ 9 w 37"/>
                  <a:gd name="T3" fmla="*/ 4 h 19"/>
                  <a:gd name="T4" fmla="*/ 17 w 37"/>
                  <a:gd name="T5" fmla="*/ 8 h 19"/>
                  <a:gd name="T6" fmla="*/ 26 w 37"/>
                  <a:gd name="T7" fmla="*/ 11 h 19"/>
                  <a:gd name="T8" fmla="*/ 37 w 37"/>
                  <a:gd name="T9" fmla="*/ 13 h 19"/>
                  <a:gd name="T10" fmla="*/ 35 w 37"/>
                  <a:gd name="T11" fmla="*/ 19 h 19"/>
                  <a:gd name="T12" fmla="*/ 21 w 37"/>
                  <a:gd name="T13" fmla="*/ 18 h 19"/>
                  <a:gd name="T14" fmla="*/ 9 w 37"/>
                  <a:gd name="T15" fmla="*/ 14 h 19"/>
                  <a:gd name="T16" fmla="*/ 0 w 37"/>
                  <a:gd name="T17" fmla="*/ 8 h 19"/>
                  <a:gd name="T18" fmla="*/ 3 w 37"/>
                  <a:gd name="T1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" h="19">
                    <a:moveTo>
                      <a:pt x="3" y="0"/>
                    </a:moveTo>
                    <a:lnTo>
                      <a:pt x="9" y="4"/>
                    </a:lnTo>
                    <a:lnTo>
                      <a:pt x="17" y="8"/>
                    </a:lnTo>
                    <a:lnTo>
                      <a:pt x="26" y="11"/>
                    </a:lnTo>
                    <a:lnTo>
                      <a:pt x="37" y="13"/>
                    </a:lnTo>
                    <a:lnTo>
                      <a:pt x="35" y="19"/>
                    </a:lnTo>
                    <a:lnTo>
                      <a:pt x="21" y="18"/>
                    </a:lnTo>
                    <a:lnTo>
                      <a:pt x="9" y="14"/>
                    </a:lnTo>
                    <a:lnTo>
                      <a:pt x="0" y="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1" name="Freeform 71"/>
              <p:cNvSpPr>
                <a:spLocks/>
              </p:cNvSpPr>
              <p:nvPr/>
            </p:nvSpPr>
            <p:spPr bwMode="auto">
              <a:xfrm>
                <a:off x="1156" y="2256"/>
                <a:ext cx="386" cy="223"/>
              </a:xfrm>
              <a:custGeom>
                <a:avLst/>
                <a:gdLst>
                  <a:gd name="T0" fmla="*/ 75 w 771"/>
                  <a:gd name="T1" fmla="*/ 116 h 223"/>
                  <a:gd name="T2" fmla="*/ 130 w 771"/>
                  <a:gd name="T3" fmla="*/ 67 h 223"/>
                  <a:gd name="T4" fmla="*/ 185 w 771"/>
                  <a:gd name="T5" fmla="*/ 50 h 223"/>
                  <a:gd name="T6" fmla="*/ 249 w 771"/>
                  <a:gd name="T7" fmla="*/ 36 h 223"/>
                  <a:gd name="T8" fmla="*/ 315 w 771"/>
                  <a:gd name="T9" fmla="*/ 36 h 223"/>
                  <a:gd name="T10" fmla="*/ 398 w 771"/>
                  <a:gd name="T11" fmla="*/ 49 h 223"/>
                  <a:gd name="T12" fmla="*/ 462 w 771"/>
                  <a:gd name="T13" fmla="*/ 68 h 223"/>
                  <a:gd name="T14" fmla="*/ 508 w 771"/>
                  <a:gd name="T15" fmla="*/ 93 h 223"/>
                  <a:gd name="T16" fmla="*/ 522 w 771"/>
                  <a:gd name="T17" fmla="*/ 122 h 223"/>
                  <a:gd name="T18" fmla="*/ 556 w 771"/>
                  <a:gd name="T19" fmla="*/ 153 h 223"/>
                  <a:gd name="T20" fmla="*/ 585 w 771"/>
                  <a:gd name="T21" fmla="*/ 176 h 223"/>
                  <a:gd name="T22" fmla="*/ 622 w 771"/>
                  <a:gd name="T23" fmla="*/ 204 h 223"/>
                  <a:gd name="T24" fmla="*/ 656 w 771"/>
                  <a:gd name="T25" fmla="*/ 222 h 223"/>
                  <a:gd name="T26" fmla="*/ 702 w 771"/>
                  <a:gd name="T27" fmla="*/ 221 h 223"/>
                  <a:gd name="T28" fmla="*/ 732 w 771"/>
                  <a:gd name="T29" fmla="*/ 206 h 223"/>
                  <a:gd name="T30" fmla="*/ 744 w 771"/>
                  <a:gd name="T31" fmla="*/ 190 h 223"/>
                  <a:gd name="T32" fmla="*/ 675 w 771"/>
                  <a:gd name="T33" fmla="*/ 194 h 223"/>
                  <a:gd name="T34" fmla="*/ 691 w 771"/>
                  <a:gd name="T35" fmla="*/ 179 h 223"/>
                  <a:gd name="T36" fmla="*/ 636 w 771"/>
                  <a:gd name="T37" fmla="*/ 178 h 223"/>
                  <a:gd name="T38" fmla="*/ 652 w 771"/>
                  <a:gd name="T39" fmla="*/ 170 h 223"/>
                  <a:gd name="T40" fmla="*/ 641 w 771"/>
                  <a:gd name="T41" fmla="*/ 152 h 223"/>
                  <a:gd name="T42" fmla="*/ 608 w 771"/>
                  <a:gd name="T43" fmla="*/ 153 h 223"/>
                  <a:gd name="T44" fmla="*/ 601 w 771"/>
                  <a:gd name="T45" fmla="*/ 141 h 223"/>
                  <a:gd name="T46" fmla="*/ 579 w 771"/>
                  <a:gd name="T47" fmla="*/ 135 h 223"/>
                  <a:gd name="T48" fmla="*/ 629 w 771"/>
                  <a:gd name="T49" fmla="*/ 127 h 223"/>
                  <a:gd name="T50" fmla="*/ 581 w 771"/>
                  <a:gd name="T51" fmla="*/ 116 h 223"/>
                  <a:gd name="T52" fmla="*/ 574 w 771"/>
                  <a:gd name="T53" fmla="*/ 101 h 223"/>
                  <a:gd name="T54" fmla="*/ 556 w 771"/>
                  <a:gd name="T55" fmla="*/ 93 h 223"/>
                  <a:gd name="T56" fmla="*/ 547 w 771"/>
                  <a:gd name="T57" fmla="*/ 79 h 223"/>
                  <a:gd name="T58" fmla="*/ 514 w 771"/>
                  <a:gd name="T59" fmla="*/ 71 h 223"/>
                  <a:gd name="T60" fmla="*/ 531 w 771"/>
                  <a:gd name="T61" fmla="*/ 59 h 223"/>
                  <a:gd name="T62" fmla="*/ 485 w 771"/>
                  <a:gd name="T63" fmla="*/ 50 h 223"/>
                  <a:gd name="T64" fmla="*/ 483 w 771"/>
                  <a:gd name="T65" fmla="*/ 46 h 223"/>
                  <a:gd name="T66" fmla="*/ 427 w 771"/>
                  <a:gd name="T67" fmla="*/ 41 h 223"/>
                  <a:gd name="T68" fmla="*/ 419 w 771"/>
                  <a:gd name="T69" fmla="*/ 32 h 223"/>
                  <a:gd name="T70" fmla="*/ 427 w 771"/>
                  <a:gd name="T71" fmla="*/ 13 h 223"/>
                  <a:gd name="T72" fmla="*/ 359 w 771"/>
                  <a:gd name="T73" fmla="*/ 19 h 223"/>
                  <a:gd name="T74" fmla="*/ 373 w 771"/>
                  <a:gd name="T75" fmla="*/ 3 h 223"/>
                  <a:gd name="T76" fmla="*/ 322 w 771"/>
                  <a:gd name="T77" fmla="*/ 17 h 223"/>
                  <a:gd name="T78" fmla="*/ 297 w 771"/>
                  <a:gd name="T79" fmla="*/ 16 h 223"/>
                  <a:gd name="T80" fmla="*/ 260 w 771"/>
                  <a:gd name="T81" fmla="*/ 7 h 223"/>
                  <a:gd name="T82" fmla="*/ 210 w 771"/>
                  <a:gd name="T83" fmla="*/ 26 h 223"/>
                  <a:gd name="T84" fmla="*/ 197 w 771"/>
                  <a:gd name="T85" fmla="*/ 21 h 223"/>
                  <a:gd name="T86" fmla="*/ 153 w 771"/>
                  <a:gd name="T87" fmla="*/ 33 h 223"/>
                  <a:gd name="T88" fmla="*/ 135 w 771"/>
                  <a:gd name="T89" fmla="*/ 38 h 223"/>
                  <a:gd name="T90" fmla="*/ 107 w 771"/>
                  <a:gd name="T91" fmla="*/ 43 h 223"/>
                  <a:gd name="T92" fmla="*/ 91 w 771"/>
                  <a:gd name="T93" fmla="*/ 53 h 223"/>
                  <a:gd name="T94" fmla="*/ 68 w 771"/>
                  <a:gd name="T95" fmla="*/ 58 h 223"/>
                  <a:gd name="T96" fmla="*/ 55 w 771"/>
                  <a:gd name="T97" fmla="*/ 83 h 223"/>
                  <a:gd name="T98" fmla="*/ 39 w 771"/>
                  <a:gd name="T99" fmla="*/ 95 h 223"/>
                  <a:gd name="T100" fmla="*/ 52 w 771"/>
                  <a:gd name="T101" fmla="*/ 103 h 223"/>
                  <a:gd name="T102" fmla="*/ 15 w 771"/>
                  <a:gd name="T103" fmla="*/ 109 h 223"/>
                  <a:gd name="T104" fmla="*/ 39 w 771"/>
                  <a:gd name="T105" fmla="*/ 127 h 223"/>
                  <a:gd name="T106" fmla="*/ 9 w 771"/>
                  <a:gd name="T107" fmla="*/ 141 h 223"/>
                  <a:gd name="T108" fmla="*/ 20 w 771"/>
                  <a:gd name="T109" fmla="*/ 158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71" h="223">
                    <a:moveTo>
                      <a:pt x="64" y="149"/>
                    </a:moveTo>
                    <a:lnTo>
                      <a:pt x="63" y="144"/>
                    </a:lnTo>
                    <a:lnTo>
                      <a:pt x="63" y="137"/>
                    </a:lnTo>
                    <a:lnTo>
                      <a:pt x="68" y="130"/>
                    </a:lnTo>
                    <a:lnTo>
                      <a:pt x="82" y="126"/>
                    </a:lnTo>
                    <a:lnTo>
                      <a:pt x="75" y="116"/>
                    </a:lnTo>
                    <a:lnTo>
                      <a:pt x="77" y="105"/>
                    </a:lnTo>
                    <a:lnTo>
                      <a:pt x="87" y="96"/>
                    </a:lnTo>
                    <a:lnTo>
                      <a:pt x="109" y="91"/>
                    </a:lnTo>
                    <a:lnTo>
                      <a:pt x="107" y="81"/>
                    </a:lnTo>
                    <a:lnTo>
                      <a:pt x="116" y="73"/>
                    </a:lnTo>
                    <a:lnTo>
                      <a:pt x="130" y="67"/>
                    </a:lnTo>
                    <a:lnTo>
                      <a:pt x="153" y="67"/>
                    </a:lnTo>
                    <a:lnTo>
                      <a:pt x="158" y="63"/>
                    </a:lnTo>
                    <a:lnTo>
                      <a:pt x="164" y="59"/>
                    </a:lnTo>
                    <a:lnTo>
                      <a:pt x="171" y="55"/>
                    </a:lnTo>
                    <a:lnTo>
                      <a:pt x="178" y="52"/>
                    </a:lnTo>
                    <a:lnTo>
                      <a:pt x="185" y="50"/>
                    </a:lnTo>
                    <a:lnTo>
                      <a:pt x="194" y="49"/>
                    </a:lnTo>
                    <a:lnTo>
                      <a:pt x="203" y="48"/>
                    </a:lnTo>
                    <a:lnTo>
                      <a:pt x="213" y="49"/>
                    </a:lnTo>
                    <a:lnTo>
                      <a:pt x="224" y="43"/>
                    </a:lnTo>
                    <a:lnTo>
                      <a:pt x="237" y="39"/>
                    </a:lnTo>
                    <a:lnTo>
                      <a:pt x="249" y="36"/>
                    </a:lnTo>
                    <a:lnTo>
                      <a:pt x="261" y="38"/>
                    </a:lnTo>
                    <a:lnTo>
                      <a:pt x="274" y="40"/>
                    </a:lnTo>
                    <a:lnTo>
                      <a:pt x="286" y="41"/>
                    </a:lnTo>
                    <a:lnTo>
                      <a:pt x="295" y="40"/>
                    </a:lnTo>
                    <a:lnTo>
                      <a:pt x="306" y="38"/>
                    </a:lnTo>
                    <a:lnTo>
                      <a:pt x="315" y="36"/>
                    </a:lnTo>
                    <a:lnTo>
                      <a:pt x="327" y="35"/>
                    </a:lnTo>
                    <a:lnTo>
                      <a:pt x="343" y="34"/>
                    </a:lnTo>
                    <a:lnTo>
                      <a:pt x="359" y="34"/>
                    </a:lnTo>
                    <a:lnTo>
                      <a:pt x="375" y="38"/>
                    </a:lnTo>
                    <a:lnTo>
                      <a:pt x="387" y="42"/>
                    </a:lnTo>
                    <a:lnTo>
                      <a:pt x="398" y="49"/>
                    </a:lnTo>
                    <a:lnTo>
                      <a:pt x="402" y="60"/>
                    </a:lnTo>
                    <a:lnTo>
                      <a:pt x="416" y="60"/>
                    </a:lnTo>
                    <a:lnTo>
                      <a:pt x="430" y="60"/>
                    </a:lnTo>
                    <a:lnTo>
                      <a:pt x="443" y="62"/>
                    </a:lnTo>
                    <a:lnTo>
                      <a:pt x="453" y="64"/>
                    </a:lnTo>
                    <a:lnTo>
                      <a:pt x="462" y="68"/>
                    </a:lnTo>
                    <a:lnTo>
                      <a:pt x="467" y="73"/>
                    </a:lnTo>
                    <a:lnTo>
                      <a:pt x="471" y="80"/>
                    </a:lnTo>
                    <a:lnTo>
                      <a:pt x="473" y="88"/>
                    </a:lnTo>
                    <a:lnTo>
                      <a:pt x="487" y="89"/>
                    </a:lnTo>
                    <a:lnTo>
                      <a:pt x="498" y="91"/>
                    </a:lnTo>
                    <a:lnTo>
                      <a:pt x="508" y="93"/>
                    </a:lnTo>
                    <a:lnTo>
                      <a:pt x="515" y="96"/>
                    </a:lnTo>
                    <a:lnTo>
                      <a:pt x="521" y="100"/>
                    </a:lnTo>
                    <a:lnTo>
                      <a:pt x="522" y="105"/>
                    </a:lnTo>
                    <a:lnTo>
                      <a:pt x="521" y="112"/>
                    </a:lnTo>
                    <a:lnTo>
                      <a:pt x="514" y="119"/>
                    </a:lnTo>
                    <a:lnTo>
                      <a:pt x="522" y="122"/>
                    </a:lnTo>
                    <a:lnTo>
                      <a:pt x="533" y="126"/>
                    </a:lnTo>
                    <a:lnTo>
                      <a:pt x="542" y="130"/>
                    </a:lnTo>
                    <a:lnTo>
                      <a:pt x="551" y="135"/>
                    </a:lnTo>
                    <a:lnTo>
                      <a:pt x="556" y="141"/>
                    </a:lnTo>
                    <a:lnTo>
                      <a:pt x="558" y="147"/>
                    </a:lnTo>
                    <a:lnTo>
                      <a:pt x="556" y="153"/>
                    </a:lnTo>
                    <a:lnTo>
                      <a:pt x="549" y="160"/>
                    </a:lnTo>
                    <a:lnTo>
                      <a:pt x="558" y="162"/>
                    </a:lnTo>
                    <a:lnTo>
                      <a:pt x="567" y="166"/>
                    </a:lnTo>
                    <a:lnTo>
                      <a:pt x="574" y="171"/>
                    </a:lnTo>
                    <a:lnTo>
                      <a:pt x="576" y="176"/>
                    </a:lnTo>
                    <a:lnTo>
                      <a:pt x="585" y="176"/>
                    </a:lnTo>
                    <a:lnTo>
                      <a:pt x="595" y="178"/>
                    </a:lnTo>
                    <a:lnTo>
                      <a:pt x="604" y="181"/>
                    </a:lnTo>
                    <a:lnTo>
                      <a:pt x="613" y="186"/>
                    </a:lnTo>
                    <a:lnTo>
                      <a:pt x="618" y="191"/>
                    </a:lnTo>
                    <a:lnTo>
                      <a:pt x="622" y="197"/>
                    </a:lnTo>
                    <a:lnTo>
                      <a:pt x="622" y="204"/>
                    </a:lnTo>
                    <a:lnTo>
                      <a:pt x="617" y="211"/>
                    </a:lnTo>
                    <a:lnTo>
                      <a:pt x="627" y="211"/>
                    </a:lnTo>
                    <a:lnTo>
                      <a:pt x="638" y="212"/>
                    </a:lnTo>
                    <a:lnTo>
                      <a:pt x="645" y="215"/>
                    </a:lnTo>
                    <a:lnTo>
                      <a:pt x="650" y="219"/>
                    </a:lnTo>
                    <a:lnTo>
                      <a:pt x="656" y="222"/>
                    </a:lnTo>
                    <a:lnTo>
                      <a:pt x="663" y="223"/>
                    </a:lnTo>
                    <a:lnTo>
                      <a:pt x="672" y="223"/>
                    </a:lnTo>
                    <a:lnTo>
                      <a:pt x="681" y="223"/>
                    </a:lnTo>
                    <a:lnTo>
                      <a:pt x="686" y="222"/>
                    </a:lnTo>
                    <a:lnTo>
                      <a:pt x="693" y="222"/>
                    </a:lnTo>
                    <a:lnTo>
                      <a:pt x="702" y="221"/>
                    </a:lnTo>
                    <a:lnTo>
                      <a:pt x="711" y="220"/>
                    </a:lnTo>
                    <a:lnTo>
                      <a:pt x="720" y="219"/>
                    </a:lnTo>
                    <a:lnTo>
                      <a:pt x="728" y="219"/>
                    </a:lnTo>
                    <a:lnTo>
                      <a:pt x="736" y="219"/>
                    </a:lnTo>
                    <a:lnTo>
                      <a:pt x="741" y="220"/>
                    </a:lnTo>
                    <a:lnTo>
                      <a:pt x="732" y="206"/>
                    </a:lnTo>
                    <a:lnTo>
                      <a:pt x="737" y="203"/>
                    </a:lnTo>
                    <a:lnTo>
                      <a:pt x="746" y="199"/>
                    </a:lnTo>
                    <a:lnTo>
                      <a:pt x="757" y="196"/>
                    </a:lnTo>
                    <a:lnTo>
                      <a:pt x="771" y="194"/>
                    </a:lnTo>
                    <a:lnTo>
                      <a:pt x="760" y="191"/>
                    </a:lnTo>
                    <a:lnTo>
                      <a:pt x="744" y="190"/>
                    </a:lnTo>
                    <a:lnTo>
                      <a:pt x="730" y="191"/>
                    </a:lnTo>
                    <a:lnTo>
                      <a:pt x="720" y="192"/>
                    </a:lnTo>
                    <a:lnTo>
                      <a:pt x="712" y="186"/>
                    </a:lnTo>
                    <a:lnTo>
                      <a:pt x="702" y="191"/>
                    </a:lnTo>
                    <a:lnTo>
                      <a:pt x="689" y="194"/>
                    </a:lnTo>
                    <a:lnTo>
                      <a:pt x="675" y="194"/>
                    </a:lnTo>
                    <a:lnTo>
                      <a:pt x="665" y="193"/>
                    </a:lnTo>
                    <a:lnTo>
                      <a:pt x="675" y="191"/>
                    </a:lnTo>
                    <a:lnTo>
                      <a:pt x="686" y="187"/>
                    </a:lnTo>
                    <a:lnTo>
                      <a:pt x="693" y="181"/>
                    </a:lnTo>
                    <a:lnTo>
                      <a:pt x="698" y="177"/>
                    </a:lnTo>
                    <a:lnTo>
                      <a:pt x="691" y="179"/>
                    </a:lnTo>
                    <a:lnTo>
                      <a:pt x="682" y="181"/>
                    </a:lnTo>
                    <a:lnTo>
                      <a:pt x="672" y="183"/>
                    </a:lnTo>
                    <a:lnTo>
                      <a:pt x="663" y="183"/>
                    </a:lnTo>
                    <a:lnTo>
                      <a:pt x="652" y="183"/>
                    </a:lnTo>
                    <a:lnTo>
                      <a:pt x="643" y="181"/>
                    </a:lnTo>
                    <a:lnTo>
                      <a:pt x="636" y="178"/>
                    </a:lnTo>
                    <a:lnTo>
                      <a:pt x="631" y="174"/>
                    </a:lnTo>
                    <a:lnTo>
                      <a:pt x="638" y="173"/>
                    </a:lnTo>
                    <a:lnTo>
                      <a:pt x="645" y="173"/>
                    </a:lnTo>
                    <a:lnTo>
                      <a:pt x="652" y="173"/>
                    </a:lnTo>
                    <a:lnTo>
                      <a:pt x="659" y="173"/>
                    </a:lnTo>
                    <a:lnTo>
                      <a:pt x="652" y="170"/>
                    </a:lnTo>
                    <a:lnTo>
                      <a:pt x="641" y="166"/>
                    </a:lnTo>
                    <a:lnTo>
                      <a:pt x="629" y="162"/>
                    </a:lnTo>
                    <a:lnTo>
                      <a:pt x="617" y="160"/>
                    </a:lnTo>
                    <a:lnTo>
                      <a:pt x="625" y="159"/>
                    </a:lnTo>
                    <a:lnTo>
                      <a:pt x="634" y="156"/>
                    </a:lnTo>
                    <a:lnTo>
                      <a:pt x="641" y="152"/>
                    </a:lnTo>
                    <a:lnTo>
                      <a:pt x="647" y="149"/>
                    </a:lnTo>
                    <a:lnTo>
                      <a:pt x="641" y="150"/>
                    </a:lnTo>
                    <a:lnTo>
                      <a:pt x="634" y="151"/>
                    </a:lnTo>
                    <a:lnTo>
                      <a:pt x="625" y="152"/>
                    </a:lnTo>
                    <a:lnTo>
                      <a:pt x="617" y="153"/>
                    </a:lnTo>
                    <a:lnTo>
                      <a:pt x="608" y="153"/>
                    </a:lnTo>
                    <a:lnTo>
                      <a:pt x="599" y="153"/>
                    </a:lnTo>
                    <a:lnTo>
                      <a:pt x="592" y="152"/>
                    </a:lnTo>
                    <a:lnTo>
                      <a:pt x="585" y="151"/>
                    </a:lnTo>
                    <a:lnTo>
                      <a:pt x="586" y="146"/>
                    </a:lnTo>
                    <a:lnTo>
                      <a:pt x="592" y="142"/>
                    </a:lnTo>
                    <a:lnTo>
                      <a:pt x="601" y="141"/>
                    </a:lnTo>
                    <a:lnTo>
                      <a:pt x="613" y="140"/>
                    </a:lnTo>
                    <a:lnTo>
                      <a:pt x="606" y="137"/>
                    </a:lnTo>
                    <a:lnTo>
                      <a:pt x="597" y="136"/>
                    </a:lnTo>
                    <a:lnTo>
                      <a:pt x="588" y="136"/>
                    </a:lnTo>
                    <a:lnTo>
                      <a:pt x="578" y="137"/>
                    </a:lnTo>
                    <a:lnTo>
                      <a:pt x="579" y="135"/>
                    </a:lnTo>
                    <a:lnTo>
                      <a:pt x="585" y="133"/>
                    </a:lnTo>
                    <a:lnTo>
                      <a:pt x="592" y="131"/>
                    </a:lnTo>
                    <a:lnTo>
                      <a:pt x="601" y="130"/>
                    </a:lnTo>
                    <a:lnTo>
                      <a:pt x="609" y="129"/>
                    </a:lnTo>
                    <a:lnTo>
                      <a:pt x="618" y="128"/>
                    </a:lnTo>
                    <a:lnTo>
                      <a:pt x="629" y="127"/>
                    </a:lnTo>
                    <a:lnTo>
                      <a:pt x="638" y="127"/>
                    </a:lnTo>
                    <a:lnTo>
                      <a:pt x="629" y="124"/>
                    </a:lnTo>
                    <a:lnTo>
                      <a:pt x="618" y="121"/>
                    </a:lnTo>
                    <a:lnTo>
                      <a:pt x="606" y="119"/>
                    </a:lnTo>
                    <a:lnTo>
                      <a:pt x="595" y="117"/>
                    </a:lnTo>
                    <a:lnTo>
                      <a:pt x="581" y="116"/>
                    </a:lnTo>
                    <a:lnTo>
                      <a:pt x="569" y="114"/>
                    </a:lnTo>
                    <a:lnTo>
                      <a:pt x="556" y="114"/>
                    </a:lnTo>
                    <a:lnTo>
                      <a:pt x="546" y="114"/>
                    </a:lnTo>
                    <a:lnTo>
                      <a:pt x="553" y="109"/>
                    </a:lnTo>
                    <a:lnTo>
                      <a:pt x="562" y="104"/>
                    </a:lnTo>
                    <a:lnTo>
                      <a:pt x="574" y="101"/>
                    </a:lnTo>
                    <a:lnTo>
                      <a:pt x="588" y="98"/>
                    </a:lnTo>
                    <a:lnTo>
                      <a:pt x="579" y="97"/>
                    </a:lnTo>
                    <a:lnTo>
                      <a:pt x="570" y="96"/>
                    </a:lnTo>
                    <a:lnTo>
                      <a:pt x="556" y="96"/>
                    </a:lnTo>
                    <a:lnTo>
                      <a:pt x="540" y="96"/>
                    </a:lnTo>
                    <a:lnTo>
                      <a:pt x="556" y="93"/>
                    </a:lnTo>
                    <a:lnTo>
                      <a:pt x="569" y="89"/>
                    </a:lnTo>
                    <a:lnTo>
                      <a:pt x="579" y="83"/>
                    </a:lnTo>
                    <a:lnTo>
                      <a:pt x="583" y="78"/>
                    </a:lnTo>
                    <a:lnTo>
                      <a:pt x="570" y="79"/>
                    </a:lnTo>
                    <a:lnTo>
                      <a:pt x="560" y="79"/>
                    </a:lnTo>
                    <a:lnTo>
                      <a:pt x="547" y="79"/>
                    </a:lnTo>
                    <a:lnTo>
                      <a:pt x="537" y="79"/>
                    </a:lnTo>
                    <a:lnTo>
                      <a:pt x="526" y="78"/>
                    </a:lnTo>
                    <a:lnTo>
                      <a:pt x="519" y="77"/>
                    </a:lnTo>
                    <a:lnTo>
                      <a:pt x="512" y="76"/>
                    </a:lnTo>
                    <a:lnTo>
                      <a:pt x="506" y="74"/>
                    </a:lnTo>
                    <a:lnTo>
                      <a:pt x="514" y="71"/>
                    </a:lnTo>
                    <a:lnTo>
                      <a:pt x="524" y="70"/>
                    </a:lnTo>
                    <a:lnTo>
                      <a:pt x="537" y="69"/>
                    </a:lnTo>
                    <a:lnTo>
                      <a:pt x="553" y="69"/>
                    </a:lnTo>
                    <a:lnTo>
                      <a:pt x="547" y="65"/>
                    </a:lnTo>
                    <a:lnTo>
                      <a:pt x="540" y="62"/>
                    </a:lnTo>
                    <a:lnTo>
                      <a:pt x="531" y="59"/>
                    </a:lnTo>
                    <a:lnTo>
                      <a:pt x="521" y="57"/>
                    </a:lnTo>
                    <a:lnTo>
                      <a:pt x="510" y="55"/>
                    </a:lnTo>
                    <a:lnTo>
                      <a:pt x="498" y="54"/>
                    </a:lnTo>
                    <a:lnTo>
                      <a:pt x="487" y="53"/>
                    </a:lnTo>
                    <a:lnTo>
                      <a:pt x="478" y="52"/>
                    </a:lnTo>
                    <a:lnTo>
                      <a:pt x="485" y="50"/>
                    </a:lnTo>
                    <a:lnTo>
                      <a:pt x="492" y="48"/>
                    </a:lnTo>
                    <a:lnTo>
                      <a:pt x="501" y="47"/>
                    </a:lnTo>
                    <a:lnTo>
                      <a:pt x="510" y="46"/>
                    </a:lnTo>
                    <a:lnTo>
                      <a:pt x="505" y="45"/>
                    </a:lnTo>
                    <a:lnTo>
                      <a:pt x="496" y="45"/>
                    </a:lnTo>
                    <a:lnTo>
                      <a:pt x="483" y="46"/>
                    </a:lnTo>
                    <a:lnTo>
                      <a:pt x="473" y="48"/>
                    </a:lnTo>
                    <a:lnTo>
                      <a:pt x="459" y="49"/>
                    </a:lnTo>
                    <a:lnTo>
                      <a:pt x="446" y="49"/>
                    </a:lnTo>
                    <a:lnTo>
                      <a:pt x="434" y="48"/>
                    </a:lnTo>
                    <a:lnTo>
                      <a:pt x="423" y="44"/>
                    </a:lnTo>
                    <a:lnTo>
                      <a:pt x="427" y="41"/>
                    </a:lnTo>
                    <a:lnTo>
                      <a:pt x="434" y="36"/>
                    </a:lnTo>
                    <a:lnTo>
                      <a:pt x="446" y="32"/>
                    </a:lnTo>
                    <a:lnTo>
                      <a:pt x="459" y="29"/>
                    </a:lnTo>
                    <a:lnTo>
                      <a:pt x="446" y="29"/>
                    </a:lnTo>
                    <a:lnTo>
                      <a:pt x="432" y="30"/>
                    </a:lnTo>
                    <a:lnTo>
                      <a:pt x="419" y="32"/>
                    </a:lnTo>
                    <a:lnTo>
                      <a:pt x="411" y="35"/>
                    </a:lnTo>
                    <a:lnTo>
                      <a:pt x="412" y="29"/>
                    </a:lnTo>
                    <a:lnTo>
                      <a:pt x="418" y="23"/>
                    </a:lnTo>
                    <a:lnTo>
                      <a:pt x="425" y="17"/>
                    </a:lnTo>
                    <a:lnTo>
                      <a:pt x="434" y="12"/>
                    </a:lnTo>
                    <a:lnTo>
                      <a:pt x="427" y="13"/>
                    </a:lnTo>
                    <a:lnTo>
                      <a:pt x="416" y="14"/>
                    </a:lnTo>
                    <a:lnTo>
                      <a:pt x="405" y="15"/>
                    </a:lnTo>
                    <a:lnTo>
                      <a:pt x="393" y="16"/>
                    </a:lnTo>
                    <a:lnTo>
                      <a:pt x="380" y="17"/>
                    </a:lnTo>
                    <a:lnTo>
                      <a:pt x="368" y="18"/>
                    </a:lnTo>
                    <a:lnTo>
                      <a:pt x="359" y="19"/>
                    </a:lnTo>
                    <a:lnTo>
                      <a:pt x="350" y="19"/>
                    </a:lnTo>
                    <a:lnTo>
                      <a:pt x="354" y="14"/>
                    </a:lnTo>
                    <a:lnTo>
                      <a:pt x="361" y="9"/>
                    </a:lnTo>
                    <a:lnTo>
                      <a:pt x="372" y="5"/>
                    </a:lnTo>
                    <a:lnTo>
                      <a:pt x="382" y="3"/>
                    </a:lnTo>
                    <a:lnTo>
                      <a:pt x="373" y="3"/>
                    </a:lnTo>
                    <a:lnTo>
                      <a:pt x="363" y="4"/>
                    </a:lnTo>
                    <a:lnTo>
                      <a:pt x="354" y="6"/>
                    </a:lnTo>
                    <a:lnTo>
                      <a:pt x="345" y="8"/>
                    </a:lnTo>
                    <a:lnTo>
                      <a:pt x="336" y="11"/>
                    </a:lnTo>
                    <a:lnTo>
                      <a:pt x="327" y="14"/>
                    </a:lnTo>
                    <a:lnTo>
                      <a:pt x="322" y="17"/>
                    </a:lnTo>
                    <a:lnTo>
                      <a:pt x="316" y="20"/>
                    </a:lnTo>
                    <a:lnTo>
                      <a:pt x="315" y="17"/>
                    </a:lnTo>
                    <a:lnTo>
                      <a:pt x="313" y="13"/>
                    </a:lnTo>
                    <a:lnTo>
                      <a:pt x="309" y="10"/>
                    </a:lnTo>
                    <a:lnTo>
                      <a:pt x="306" y="7"/>
                    </a:lnTo>
                    <a:lnTo>
                      <a:pt x="297" y="16"/>
                    </a:lnTo>
                    <a:lnTo>
                      <a:pt x="284" y="22"/>
                    </a:lnTo>
                    <a:lnTo>
                      <a:pt x="272" y="24"/>
                    </a:lnTo>
                    <a:lnTo>
                      <a:pt x="263" y="25"/>
                    </a:lnTo>
                    <a:lnTo>
                      <a:pt x="261" y="22"/>
                    </a:lnTo>
                    <a:lnTo>
                      <a:pt x="260" y="15"/>
                    </a:lnTo>
                    <a:lnTo>
                      <a:pt x="260" y="7"/>
                    </a:lnTo>
                    <a:lnTo>
                      <a:pt x="260" y="0"/>
                    </a:lnTo>
                    <a:lnTo>
                      <a:pt x="253" y="9"/>
                    </a:lnTo>
                    <a:lnTo>
                      <a:pt x="240" y="19"/>
                    </a:lnTo>
                    <a:lnTo>
                      <a:pt x="226" y="27"/>
                    </a:lnTo>
                    <a:lnTo>
                      <a:pt x="210" y="30"/>
                    </a:lnTo>
                    <a:lnTo>
                      <a:pt x="210" y="26"/>
                    </a:lnTo>
                    <a:lnTo>
                      <a:pt x="212" y="23"/>
                    </a:lnTo>
                    <a:lnTo>
                      <a:pt x="213" y="19"/>
                    </a:lnTo>
                    <a:lnTo>
                      <a:pt x="217" y="14"/>
                    </a:lnTo>
                    <a:lnTo>
                      <a:pt x="210" y="15"/>
                    </a:lnTo>
                    <a:lnTo>
                      <a:pt x="205" y="17"/>
                    </a:lnTo>
                    <a:lnTo>
                      <a:pt x="197" y="21"/>
                    </a:lnTo>
                    <a:lnTo>
                      <a:pt x="189" y="26"/>
                    </a:lnTo>
                    <a:lnTo>
                      <a:pt x="181" y="31"/>
                    </a:lnTo>
                    <a:lnTo>
                      <a:pt x="173" y="35"/>
                    </a:lnTo>
                    <a:lnTo>
                      <a:pt x="164" y="38"/>
                    </a:lnTo>
                    <a:lnTo>
                      <a:pt x="155" y="39"/>
                    </a:lnTo>
                    <a:lnTo>
                      <a:pt x="153" y="33"/>
                    </a:lnTo>
                    <a:lnTo>
                      <a:pt x="148" y="28"/>
                    </a:lnTo>
                    <a:lnTo>
                      <a:pt x="141" y="25"/>
                    </a:lnTo>
                    <a:lnTo>
                      <a:pt x="132" y="23"/>
                    </a:lnTo>
                    <a:lnTo>
                      <a:pt x="135" y="26"/>
                    </a:lnTo>
                    <a:lnTo>
                      <a:pt x="135" y="31"/>
                    </a:lnTo>
                    <a:lnTo>
                      <a:pt x="135" y="38"/>
                    </a:lnTo>
                    <a:lnTo>
                      <a:pt x="134" y="43"/>
                    </a:lnTo>
                    <a:lnTo>
                      <a:pt x="126" y="42"/>
                    </a:lnTo>
                    <a:lnTo>
                      <a:pt x="119" y="41"/>
                    </a:lnTo>
                    <a:lnTo>
                      <a:pt x="110" y="40"/>
                    </a:lnTo>
                    <a:lnTo>
                      <a:pt x="105" y="40"/>
                    </a:lnTo>
                    <a:lnTo>
                      <a:pt x="107" y="43"/>
                    </a:lnTo>
                    <a:lnTo>
                      <a:pt x="107" y="47"/>
                    </a:lnTo>
                    <a:lnTo>
                      <a:pt x="107" y="52"/>
                    </a:lnTo>
                    <a:lnTo>
                      <a:pt x="107" y="55"/>
                    </a:lnTo>
                    <a:lnTo>
                      <a:pt x="103" y="54"/>
                    </a:lnTo>
                    <a:lnTo>
                      <a:pt x="96" y="53"/>
                    </a:lnTo>
                    <a:lnTo>
                      <a:pt x="91" y="53"/>
                    </a:lnTo>
                    <a:lnTo>
                      <a:pt x="84" y="53"/>
                    </a:lnTo>
                    <a:lnTo>
                      <a:pt x="75" y="53"/>
                    </a:lnTo>
                    <a:lnTo>
                      <a:pt x="68" y="54"/>
                    </a:lnTo>
                    <a:lnTo>
                      <a:pt x="61" y="54"/>
                    </a:lnTo>
                    <a:lnTo>
                      <a:pt x="54" y="55"/>
                    </a:lnTo>
                    <a:lnTo>
                      <a:pt x="68" y="58"/>
                    </a:lnTo>
                    <a:lnTo>
                      <a:pt x="78" y="63"/>
                    </a:lnTo>
                    <a:lnTo>
                      <a:pt x="86" y="70"/>
                    </a:lnTo>
                    <a:lnTo>
                      <a:pt x="86" y="76"/>
                    </a:lnTo>
                    <a:lnTo>
                      <a:pt x="75" y="78"/>
                    </a:lnTo>
                    <a:lnTo>
                      <a:pt x="64" y="80"/>
                    </a:lnTo>
                    <a:lnTo>
                      <a:pt x="55" y="83"/>
                    </a:lnTo>
                    <a:lnTo>
                      <a:pt x="48" y="85"/>
                    </a:lnTo>
                    <a:lnTo>
                      <a:pt x="41" y="87"/>
                    </a:lnTo>
                    <a:lnTo>
                      <a:pt x="36" y="90"/>
                    </a:lnTo>
                    <a:lnTo>
                      <a:pt x="32" y="93"/>
                    </a:lnTo>
                    <a:lnTo>
                      <a:pt x="32" y="96"/>
                    </a:lnTo>
                    <a:lnTo>
                      <a:pt x="39" y="95"/>
                    </a:lnTo>
                    <a:lnTo>
                      <a:pt x="50" y="94"/>
                    </a:lnTo>
                    <a:lnTo>
                      <a:pt x="59" y="94"/>
                    </a:lnTo>
                    <a:lnTo>
                      <a:pt x="68" y="94"/>
                    </a:lnTo>
                    <a:lnTo>
                      <a:pt x="64" y="98"/>
                    </a:lnTo>
                    <a:lnTo>
                      <a:pt x="57" y="101"/>
                    </a:lnTo>
                    <a:lnTo>
                      <a:pt x="52" y="103"/>
                    </a:lnTo>
                    <a:lnTo>
                      <a:pt x="43" y="104"/>
                    </a:lnTo>
                    <a:lnTo>
                      <a:pt x="34" y="105"/>
                    </a:lnTo>
                    <a:lnTo>
                      <a:pt x="27" y="104"/>
                    </a:lnTo>
                    <a:lnTo>
                      <a:pt x="18" y="104"/>
                    </a:lnTo>
                    <a:lnTo>
                      <a:pt x="9" y="102"/>
                    </a:lnTo>
                    <a:lnTo>
                      <a:pt x="15" y="109"/>
                    </a:lnTo>
                    <a:lnTo>
                      <a:pt x="25" y="116"/>
                    </a:lnTo>
                    <a:lnTo>
                      <a:pt x="39" y="119"/>
                    </a:lnTo>
                    <a:lnTo>
                      <a:pt x="54" y="119"/>
                    </a:lnTo>
                    <a:lnTo>
                      <a:pt x="50" y="122"/>
                    </a:lnTo>
                    <a:lnTo>
                      <a:pt x="47" y="124"/>
                    </a:lnTo>
                    <a:lnTo>
                      <a:pt x="39" y="127"/>
                    </a:lnTo>
                    <a:lnTo>
                      <a:pt x="32" y="129"/>
                    </a:lnTo>
                    <a:lnTo>
                      <a:pt x="25" y="131"/>
                    </a:lnTo>
                    <a:lnTo>
                      <a:pt x="16" y="133"/>
                    </a:lnTo>
                    <a:lnTo>
                      <a:pt x="9" y="135"/>
                    </a:lnTo>
                    <a:lnTo>
                      <a:pt x="0" y="137"/>
                    </a:lnTo>
                    <a:lnTo>
                      <a:pt x="9" y="141"/>
                    </a:lnTo>
                    <a:lnTo>
                      <a:pt x="20" y="143"/>
                    </a:lnTo>
                    <a:lnTo>
                      <a:pt x="31" y="145"/>
                    </a:lnTo>
                    <a:lnTo>
                      <a:pt x="43" y="144"/>
                    </a:lnTo>
                    <a:lnTo>
                      <a:pt x="38" y="148"/>
                    </a:lnTo>
                    <a:lnTo>
                      <a:pt x="31" y="153"/>
                    </a:lnTo>
                    <a:lnTo>
                      <a:pt x="20" y="158"/>
                    </a:lnTo>
                    <a:lnTo>
                      <a:pt x="13" y="160"/>
                    </a:lnTo>
                    <a:lnTo>
                      <a:pt x="29" y="159"/>
                    </a:lnTo>
                    <a:lnTo>
                      <a:pt x="43" y="156"/>
                    </a:lnTo>
                    <a:lnTo>
                      <a:pt x="55" y="153"/>
                    </a:lnTo>
                    <a:lnTo>
                      <a:pt x="64" y="149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2" name="Freeform 72"/>
              <p:cNvSpPr>
                <a:spLocks/>
              </p:cNvSpPr>
              <p:nvPr/>
            </p:nvSpPr>
            <p:spPr bwMode="auto">
              <a:xfrm>
                <a:off x="1461" y="2909"/>
                <a:ext cx="199" cy="163"/>
              </a:xfrm>
              <a:custGeom>
                <a:avLst/>
                <a:gdLst>
                  <a:gd name="T0" fmla="*/ 327 w 398"/>
                  <a:gd name="T1" fmla="*/ 13 h 163"/>
                  <a:gd name="T2" fmla="*/ 302 w 398"/>
                  <a:gd name="T3" fmla="*/ 39 h 163"/>
                  <a:gd name="T4" fmla="*/ 281 w 398"/>
                  <a:gd name="T5" fmla="*/ 60 h 163"/>
                  <a:gd name="T6" fmla="*/ 299 w 398"/>
                  <a:gd name="T7" fmla="*/ 74 h 163"/>
                  <a:gd name="T8" fmla="*/ 331 w 398"/>
                  <a:gd name="T9" fmla="*/ 83 h 163"/>
                  <a:gd name="T10" fmla="*/ 379 w 398"/>
                  <a:gd name="T11" fmla="*/ 91 h 163"/>
                  <a:gd name="T12" fmla="*/ 398 w 398"/>
                  <a:gd name="T13" fmla="*/ 107 h 163"/>
                  <a:gd name="T14" fmla="*/ 375 w 398"/>
                  <a:gd name="T15" fmla="*/ 106 h 163"/>
                  <a:gd name="T16" fmla="*/ 349 w 398"/>
                  <a:gd name="T17" fmla="*/ 107 h 163"/>
                  <a:gd name="T18" fmla="*/ 329 w 398"/>
                  <a:gd name="T19" fmla="*/ 108 h 163"/>
                  <a:gd name="T20" fmla="*/ 297 w 398"/>
                  <a:gd name="T21" fmla="*/ 105 h 163"/>
                  <a:gd name="T22" fmla="*/ 265 w 398"/>
                  <a:gd name="T23" fmla="*/ 99 h 163"/>
                  <a:gd name="T24" fmla="*/ 244 w 398"/>
                  <a:gd name="T25" fmla="*/ 108 h 163"/>
                  <a:gd name="T26" fmla="*/ 217 w 398"/>
                  <a:gd name="T27" fmla="*/ 129 h 163"/>
                  <a:gd name="T28" fmla="*/ 196 w 398"/>
                  <a:gd name="T29" fmla="*/ 151 h 163"/>
                  <a:gd name="T30" fmla="*/ 180 w 398"/>
                  <a:gd name="T31" fmla="*/ 154 h 163"/>
                  <a:gd name="T32" fmla="*/ 169 w 398"/>
                  <a:gd name="T33" fmla="*/ 158 h 163"/>
                  <a:gd name="T34" fmla="*/ 159 w 398"/>
                  <a:gd name="T35" fmla="*/ 157 h 163"/>
                  <a:gd name="T36" fmla="*/ 171 w 398"/>
                  <a:gd name="T37" fmla="*/ 135 h 163"/>
                  <a:gd name="T38" fmla="*/ 196 w 398"/>
                  <a:gd name="T39" fmla="*/ 112 h 163"/>
                  <a:gd name="T40" fmla="*/ 182 w 398"/>
                  <a:gd name="T41" fmla="*/ 107 h 163"/>
                  <a:gd name="T42" fmla="*/ 100 w 398"/>
                  <a:gd name="T43" fmla="*/ 128 h 163"/>
                  <a:gd name="T44" fmla="*/ 20 w 398"/>
                  <a:gd name="T45" fmla="*/ 146 h 163"/>
                  <a:gd name="T46" fmla="*/ 16 w 398"/>
                  <a:gd name="T47" fmla="*/ 142 h 163"/>
                  <a:gd name="T48" fmla="*/ 22 w 398"/>
                  <a:gd name="T49" fmla="*/ 130 h 163"/>
                  <a:gd name="T50" fmla="*/ 34 w 398"/>
                  <a:gd name="T51" fmla="*/ 116 h 163"/>
                  <a:gd name="T52" fmla="*/ 64 w 398"/>
                  <a:gd name="T53" fmla="*/ 110 h 163"/>
                  <a:gd name="T54" fmla="*/ 105 w 398"/>
                  <a:gd name="T55" fmla="*/ 102 h 163"/>
                  <a:gd name="T56" fmla="*/ 127 w 398"/>
                  <a:gd name="T57" fmla="*/ 95 h 163"/>
                  <a:gd name="T58" fmla="*/ 151 w 398"/>
                  <a:gd name="T59" fmla="*/ 87 h 163"/>
                  <a:gd name="T60" fmla="*/ 100 w 398"/>
                  <a:gd name="T61" fmla="*/ 88 h 163"/>
                  <a:gd name="T62" fmla="*/ 31 w 398"/>
                  <a:gd name="T63" fmla="*/ 88 h 163"/>
                  <a:gd name="T64" fmla="*/ 4 w 398"/>
                  <a:gd name="T65" fmla="*/ 85 h 163"/>
                  <a:gd name="T66" fmla="*/ 24 w 398"/>
                  <a:gd name="T67" fmla="*/ 73 h 163"/>
                  <a:gd name="T68" fmla="*/ 52 w 398"/>
                  <a:gd name="T69" fmla="*/ 64 h 163"/>
                  <a:gd name="T70" fmla="*/ 84 w 398"/>
                  <a:gd name="T71" fmla="*/ 66 h 163"/>
                  <a:gd name="T72" fmla="*/ 118 w 398"/>
                  <a:gd name="T73" fmla="*/ 68 h 163"/>
                  <a:gd name="T74" fmla="*/ 148 w 398"/>
                  <a:gd name="T75" fmla="*/ 67 h 163"/>
                  <a:gd name="T76" fmla="*/ 176 w 398"/>
                  <a:gd name="T77" fmla="*/ 62 h 163"/>
                  <a:gd name="T78" fmla="*/ 210 w 398"/>
                  <a:gd name="T79" fmla="*/ 54 h 163"/>
                  <a:gd name="T80" fmla="*/ 242 w 398"/>
                  <a:gd name="T81" fmla="*/ 44 h 163"/>
                  <a:gd name="T82" fmla="*/ 265 w 398"/>
                  <a:gd name="T83" fmla="*/ 23 h 163"/>
                  <a:gd name="T84" fmla="*/ 286 w 398"/>
                  <a:gd name="T85" fmla="*/ 6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98" h="163">
                    <a:moveTo>
                      <a:pt x="340" y="0"/>
                    </a:moveTo>
                    <a:lnTo>
                      <a:pt x="334" y="6"/>
                    </a:lnTo>
                    <a:lnTo>
                      <a:pt x="327" y="13"/>
                    </a:lnTo>
                    <a:lnTo>
                      <a:pt x="320" y="21"/>
                    </a:lnTo>
                    <a:lnTo>
                      <a:pt x="311" y="30"/>
                    </a:lnTo>
                    <a:lnTo>
                      <a:pt x="302" y="39"/>
                    </a:lnTo>
                    <a:lnTo>
                      <a:pt x="293" y="47"/>
                    </a:lnTo>
                    <a:lnTo>
                      <a:pt x="286" y="55"/>
                    </a:lnTo>
                    <a:lnTo>
                      <a:pt x="281" y="60"/>
                    </a:lnTo>
                    <a:lnTo>
                      <a:pt x="290" y="64"/>
                    </a:lnTo>
                    <a:lnTo>
                      <a:pt x="297" y="69"/>
                    </a:lnTo>
                    <a:lnTo>
                      <a:pt x="299" y="74"/>
                    </a:lnTo>
                    <a:lnTo>
                      <a:pt x="301" y="78"/>
                    </a:lnTo>
                    <a:lnTo>
                      <a:pt x="315" y="81"/>
                    </a:lnTo>
                    <a:lnTo>
                      <a:pt x="331" y="83"/>
                    </a:lnTo>
                    <a:lnTo>
                      <a:pt x="347" y="85"/>
                    </a:lnTo>
                    <a:lnTo>
                      <a:pt x="363" y="88"/>
                    </a:lnTo>
                    <a:lnTo>
                      <a:pt x="379" y="91"/>
                    </a:lnTo>
                    <a:lnTo>
                      <a:pt x="389" y="95"/>
                    </a:lnTo>
                    <a:lnTo>
                      <a:pt x="396" y="100"/>
                    </a:lnTo>
                    <a:lnTo>
                      <a:pt x="398" y="107"/>
                    </a:lnTo>
                    <a:lnTo>
                      <a:pt x="391" y="106"/>
                    </a:lnTo>
                    <a:lnTo>
                      <a:pt x="382" y="106"/>
                    </a:lnTo>
                    <a:lnTo>
                      <a:pt x="375" y="106"/>
                    </a:lnTo>
                    <a:lnTo>
                      <a:pt x="366" y="106"/>
                    </a:lnTo>
                    <a:lnTo>
                      <a:pt x="357" y="106"/>
                    </a:lnTo>
                    <a:lnTo>
                      <a:pt x="349" y="107"/>
                    </a:lnTo>
                    <a:lnTo>
                      <a:pt x="341" y="107"/>
                    </a:lnTo>
                    <a:lnTo>
                      <a:pt x="336" y="108"/>
                    </a:lnTo>
                    <a:lnTo>
                      <a:pt x="329" y="108"/>
                    </a:lnTo>
                    <a:lnTo>
                      <a:pt x="320" y="108"/>
                    </a:lnTo>
                    <a:lnTo>
                      <a:pt x="309" y="107"/>
                    </a:lnTo>
                    <a:lnTo>
                      <a:pt x="297" y="105"/>
                    </a:lnTo>
                    <a:lnTo>
                      <a:pt x="286" y="103"/>
                    </a:lnTo>
                    <a:lnTo>
                      <a:pt x="274" y="101"/>
                    </a:lnTo>
                    <a:lnTo>
                      <a:pt x="265" y="99"/>
                    </a:lnTo>
                    <a:lnTo>
                      <a:pt x="258" y="98"/>
                    </a:lnTo>
                    <a:lnTo>
                      <a:pt x="251" y="102"/>
                    </a:lnTo>
                    <a:lnTo>
                      <a:pt x="244" y="108"/>
                    </a:lnTo>
                    <a:lnTo>
                      <a:pt x="235" y="114"/>
                    </a:lnTo>
                    <a:lnTo>
                      <a:pt x="226" y="121"/>
                    </a:lnTo>
                    <a:lnTo>
                      <a:pt x="217" y="129"/>
                    </a:lnTo>
                    <a:lnTo>
                      <a:pt x="208" y="137"/>
                    </a:lnTo>
                    <a:lnTo>
                      <a:pt x="201" y="144"/>
                    </a:lnTo>
                    <a:lnTo>
                      <a:pt x="196" y="151"/>
                    </a:lnTo>
                    <a:lnTo>
                      <a:pt x="190" y="152"/>
                    </a:lnTo>
                    <a:lnTo>
                      <a:pt x="185" y="153"/>
                    </a:lnTo>
                    <a:lnTo>
                      <a:pt x="180" y="154"/>
                    </a:lnTo>
                    <a:lnTo>
                      <a:pt x="175" y="154"/>
                    </a:lnTo>
                    <a:lnTo>
                      <a:pt x="171" y="156"/>
                    </a:lnTo>
                    <a:lnTo>
                      <a:pt x="169" y="158"/>
                    </a:lnTo>
                    <a:lnTo>
                      <a:pt x="166" y="160"/>
                    </a:lnTo>
                    <a:lnTo>
                      <a:pt x="162" y="163"/>
                    </a:lnTo>
                    <a:lnTo>
                      <a:pt x="159" y="157"/>
                    </a:lnTo>
                    <a:lnTo>
                      <a:pt x="160" y="150"/>
                    </a:lnTo>
                    <a:lnTo>
                      <a:pt x="164" y="143"/>
                    </a:lnTo>
                    <a:lnTo>
                      <a:pt x="171" y="135"/>
                    </a:lnTo>
                    <a:lnTo>
                      <a:pt x="178" y="127"/>
                    </a:lnTo>
                    <a:lnTo>
                      <a:pt x="187" y="119"/>
                    </a:lnTo>
                    <a:lnTo>
                      <a:pt x="196" y="112"/>
                    </a:lnTo>
                    <a:lnTo>
                      <a:pt x="203" y="107"/>
                    </a:lnTo>
                    <a:lnTo>
                      <a:pt x="198" y="103"/>
                    </a:lnTo>
                    <a:lnTo>
                      <a:pt x="182" y="107"/>
                    </a:lnTo>
                    <a:lnTo>
                      <a:pt x="159" y="113"/>
                    </a:lnTo>
                    <a:lnTo>
                      <a:pt x="130" y="120"/>
                    </a:lnTo>
                    <a:lnTo>
                      <a:pt x="100" y="128"/>
                    </a:lnTo>
                    <a:lnTo>
                      <a:pt x="70" y="135"/>
                    </a:lnTo>
                    <a:lnTo>
                      <a:pt x="41" y="141"/>
                    </a:lnTo>
                    <a:lnTo>
                      <a:pt x="20" y="146"/>
                    </a:lnTo>
                    <a:lnTo>
                      <a:pt x="6" y="149"/>
                    </a:lnTo>
                    <a:lnTo>
                      <a:pt x="11" y="146"/>
                    </a:lnTo>
                    <a:lnTo>
                      <a:pt x="16" y="142"/>
                    </a:lnTo>
                    <a:lnTo>
                      <a:pt x="22" y="139"/>
                    </a:lnTo>
                    <a:lnTo>
                      <a:pt x="22" y="135"/>
                    </a:lnTo>
                    <a:lnTo>
                      <a:pt x="22" y="130"/>
                    </a:lnTo>
                    <a:lnTo>
                      <a:pt x="24" y="124"/>
                    </a:lnTo>
                    <a:lnTo>
                      <a:pt x="27" y="119"/>
                    </a:lnTo>
                    <a:lnTo>
                      <a:pt x="34" y="116"/>
                    </a:lnTo>
                    <a:lnTo>
                      <a:pt x="41" y="115"/>
                    </a:lnTo>
                    <a:lnTo>
                      <a:pt x="52" y="113"/>
                    </a:lnTo>
                    <a:lnTo>
                      <a:pt x="64" y="110"/>
                    </a:lnTo>
                    <a:lnTo>
                      <a:pt x="79" y="107"/>
                    </a:lnTo>
                    <a:lnTo>
                      <a:pt x="93" y="104"/>
                    </a:lnTo>
                    <a:lnTo>
                      <a:pt x="105" y="102"/>
                    </a:lnTo>
                    <a:lnTo>
                      <a:pt x="114" y="100"/>
                    </a:lnTo>
                    <a:lnTo>
                      <a:pt x="119" y="98"/>
                    </a:lnTo>
                    <a:lnTo>
                      <a:pt x="127" y="95"/>
                    </a:lnTo>
                    <a:lnTo>
                      <a:pt x="134" y="92"/>
                    </a:lnTo>
                    <a:lnTo>
                      <a:pt x="143" y="89"/>
                    </a:lnTo>
                    <a:lnTo>
                      <a:pt x="151" y="87"/>
                    </a:lnTo>
                    <a:lnTo>
                      <a:pt x="139" y="87"/>
                    </a:lnTo>
                    <a:lnTo>
                      <a:pt x="121" y="88"/>
                    </a:lnTo>
                    <a:lnTo>
                      <a:pt x="100" y="88"/>
                    </a:lnTo>
                    <a:lnTo>
                      <a:pt x="77" y="88"/>
                    </a:lnTo>
                    <a:lnTo>
                      <a:pt x="54" y="88"/>
                    </a:lnTo>
                    <a:lnTo>
                      <a:pt x="31" y="88"/>
                    </a:lnTo>
                    <a:lnTo>
                      <a:pt x="13" y="88"/>
                    </a:lnTo>
                    <a:lnTo>
                      <a:pt x="0" y="88"/>
                    </a:lnTo>
                    <a:lnTo>
                      <a:pt x="4" y="85"/>
                    </a:lnTo>
                    <a:lnTo>
                      <a:pt x="8" y="81"/>
                    </a:lnTo>
                    <a:lnTo>
                      <a:pt x="15" y="77"/>
                    </a:lnTo>
                    <a:lnTo>
                      <a:pt x="24" y="73"/>
                    </a:lnTo>
                    <a:lnTo>
                      <a:pt x="32" y="69"/>
                    </a:lnTo>
                    <a:lnTo>
                      <a:pt x="41" y="66"/>
                    </a:lnTo>
                    <a:lnTo>
                      <a:pt x="52" y="64"/>
                    </a:lnTo>
                    <a:lnTo>
                      <a:pt x="63" y="64"/>
                    </a:lnTo>
                    <a:lnTo>
                      <a:pt x="73" y="65"/>
                    </a:lnTo>
                    <a:lnTo>
                      <a:pt x="84" y="66"/>
                    </a:lnTo>
                    <a:lnTo>
                      <a:pt x="96" y="67"/>
                    </a:lnTo>
                    <a:lnTo>
                      <a:pt x="107" y="67"/>
                    </a:lnTo>
                    <a:lnTo>
                      <a:pt x="118" y="68"/>
                    </a:lnTo>
                    <a:lnTo>
                      <a:pt x="128" y="68"/>
                    </a:lnTo>
                    <a:lnTo>
                      <a:pt x="139" y="68"/>
                    </a:lnTo>
                    <a:lnTo>
                      <a:pt x="148" y="67"/>
                    </a:lnTo>
                    <a:lnTo>
                      <a:pt x="157" y="66"/>
                    </a:lnTo>
                    <a:lnTo>
                      <a:pt x="166" y="64"/>
                    </a:lnTo>
                    <a:lnTo>
                      <a:pt x="176" y="62"/>
                    </a:lnTo>
                    <a:lnTo>
                      <a:pt x="187" y="59"/>
                    </a:lnTo>
                    <a:lnTo>
                      <a:pt x="199" y="56"/>
                    </a:lnTo>
                    <a:lnTo>
                      <a:pt x="210" y="54"/>
                    </a:lnTo>
                    <a:lnTo>
                      <a:pt x="222" y="51"/>
                    </a:lnTo>
                    <a:lnTo>
                      <a:pt x="235" y="50"/>
                    </a:lnTo>
                    <a:lnTo>
                      <a:pt x="242" y="44"/>
                    </a:lnTo>
                    <a:lnTo>
                      <a:pt x="249" y="38"/>
                    </a:lnTo>
                    <a:lnTo>
                      <a:pt x="258" y="30"/>
                    </a:lnTo>
                    <a:lnTo>
                      <a:pt x="265" y="23"/>
                    </a:lnTo>
                    <a:lnTo>
                      <a:pt x="274" y="16"/>
                    </a:lnTo>
                    <a:lnTo>
                      <a:pt x="281" y="10"/>
                    </a:lnTo>
                    <a:lnTo>
                      <a:pt x="286" y="6"/>
                    </a:lnTo>
                    <a:lnTo>
                      <a:pt x="290" y="3"/>
                    </a:lnTo>
                    <a:lnTo>
                      <a:pt x="340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3" name="Freeform 73"/>
              <p:cNvSpPr>
                <a:spLocks/>
              </p:cNvSpPr>
              <p:nvPr/>
            </p:nvSpPr>
            <p:spPr bwMode="auto">
              <a:xfrm>
                <a:off x="1262" y="2894"/>
                <a:ext cx="205" cy="166"/>
              </a:xfrm>
              <a:custGeom>
                <a:avLst/>
                <a:gdLst>
                  <a:gd name="T0" fmla="*/ 399 w 410"/>
                  <a:gd name="T1" fmla="*/ 28 h 166"/>
                  <a:gd name="T2" fmla="*/ 378 w 410"/>
                  <a:gd name="T3" fmla="*/ 43 h 166"/>
                  <a:gd name="T4" fmla="*/ 358 w 410"/>
                  <a:gd name="T5" fmla="*/ 61 h 166"/>
                  <a:gd name="T6" fmla="*/ 341 w 410"/>
                  <a:gd name="T7" fmla="*/ 81 h 166"/>
                  <a:gd name="T8" fmla="*/ 357 w 410"/>
                  <a:gd name="T9" fmla="*/ 97 h 166"/>
                  <a:gd name="T10" fmla="*/ 337 w 410"/>
                  <a:gd name="T11" fmla="*/ 101 h 166"/>
                  <a:gd name="T12" fmla="*/ 325 w 410"/>
                  <a:gd name="T13" fmla="*/ 103 h 166"/>
                  <a:gd name="T14" fmla="*/ 314 w 410"/>
                  <a:gd name="T15" fmla="*/ 108 h 166"/>
                  <a:gd name="T16" fmla="*/ 302 w 410"/>
                  <a:gd name="T17" fmla="*/ 118 h 166"/>
                  <a:gd name="T18" fmla="*/ 310 w 410"/>
                  <a:gd name="T19" fmla="*/ 131 h 166"/>
                  <a:gd name="T20" fmla="*/ 321 w 410"/>
                  <a:gd name="T21" fmla="*/ 152 h 166"/>
                  <a:gd name="T22" fmla="*/ 303 w 410"/>
                  <a:gd name="T23" fmla="*/ 161 h 166"/>
                  <a:gd name="T24" fmla="*/ 287 w 410"/>
                  <a:gd name="T25" fmla="*/ 148 h 166"/>
                  <a:gd name="T26" fmla="*/ 275 w 410"/>
                  <a:gd name="T27" fmla="*/ 135 h 166"/>
                  <a:gd name="T28" fmla="*/ 254 w 410"/>
                  <a:gd name="T29" fmla="*/ 121 h 166"/>
                  <a:gd name="T30" fmla="*/ 223 w 410"/>
                  <a:gd name="T31" fmla="*/ 115 h 166"/>
                  <a:gd name="T32" fmla="*/ 190 w 410"/>
                  <a:gd name="T33" fmla="*/ 124 h 166"/>
                  <a:gd name="T34" fmla="*/ 165 w 410"/>
                  <a:gd name="T35" fmla="*/ 134 h 166"/>
                  <a:gd name="T36" fmla="*/ 149 w 410"/>
                  <a:gd name="T37" fmla="*/ 142 h 166"/>
                  <a:gd name="T38" fmla="*/ 135 w 410"/>
                  <a:gd name="T39" fmla="*/ 145 h 166"/>
                  <a:gd name="T40" fmla="*/ 110 w 410"/>
                  <a:gd name="T41" fmla="*/ 147 h 166"/>
                  <a:gd name="T42" fmla="*/ 83 w 410"/>
                  <a:gd name="T43" fmla="*/ 150 h 166"/>
                  <a:gd name="T44" fmla="*/ 58 w 410"/>
                  <a:gd name="T45" fmla="*/ 159 h 166"/>
                  <a:gd name="T46" fmla="*/ 39 w 410"/>
                  <a:gd name="T47" fmla="*/ 166 h 166"/>
                  <a:gd name="T48" fmla="*/ 57 w 410"/>
                  <a:gd name="T49" fmla="*/ 146 h 166"/>
                  <a:gd name="T50" fmla="*/ 78 w 410"/>
                  <a:gd name="T51" fmla="*/ 131 h 166"/>
                  <a:gd name="T52" fmla="*/ 96 w 410"/>
                  <a:gd name="T53" fmla="*/ 125 h 166"/>
                  <a:gd name="T54" fmla="*/ 120 w 410"/>
                  <a:gd name="T55" fmla="*/ 118 h 166"/>
                  <a:gd name="T56" fmla="*/ 149 w 410"/>
                  <a:gd name="T57" fmla="*/ 110 h 166"/>
                  <a:gd name="T58" fmla="*/ 174 w 410"/>
                  <a:gd name="T59" fmla="*/ 106 h 166"/>
                  <a:gd name="T60" fmla="*/ 133 w 410"/>
                  <a:gd name="T61" fmla="*/ 104 h 166"/>
                  <a:gd name="T62" fmla="*/ 92 w 410"/>
                  <a:gd name="T63" fmla="*/ 101 h 166"/>
                  <a:gd name="T64" fmla="*/ 55 w 410"/>
                  <a:gd name="T65" fmla="*/ 98 h 166"/>
                  <a:gd name="T66" fmla="*/ 30 w 410"/>
                  <a:gd name="T67" fmla="*/ 94 h 166"/>
                  <a:gd name="T68" fmla="*/ 12 w 410"/>
                  <a:gd name="T69" fmla="*/ 99 h 166"/>
                  <a:gd name="T70" fmla="*/ 0 w 410"/>
                  <a:gd name="T71" fmla="*/ 105 h 166"/>
                  <a:gd name="T72" fmla="*/ 0 w 410"/>
                  <a:gd name="T73" fmla="*/ 97 h 166"/>
                  <a:gd name="T74" fmla="*/ 7 w 410"/>
                  <a:gd name="T75" fmla="*/ 91 h 166"/>
                  <a:gd name="T76" fmla="*/ 28 w 410"/>
                  <a:gd name="T77" fmla="*/ 81 h 166"/>
                  <a:gd name="T78" fmla="*/ 57 w 410"/>
                  <a:gd name="T79" fmla="*/ 74 h 166"/>
                  <a:gd name="T80" fmla="*/ 78 w 410"/>
                  <a:gd name="T81" fmla="*/ 75 h 166"/>
                  <a:gd name="T82" fmla="*/ 113 w 410"/>
                  <a:gd name="T83" fmla="*/ 78 h 166"/>
                  <a:gd name="T84" fmla="*/ 149 w 410"/>
                  <a:gd name="T85" fmla="*/ 80 h 166"/>
                  <a:gd name="T86" fmla="*/ 175 w 410"/>
                  <a:gd name="T87" fmla="*/ 82 h 166"/>
                  <a:gd name="T88" fmla="*/ 199 w 410"/>
                  <a:gd name="T89" fmla="*/ 82 h 166"/>
                  <a:gd name="T90" fmla="*/ 223 w 410"/>
                  <a:gd name="T91" fmla="*/ 82 h 166"/>
                  <a:gd name="T92" fmla="*/ 247 w 410"/>
                  <a:gd name="T93" fmla="*/ 82 h 166"/>
                  <a:gd name="T94" fmla="*/ 259 w 410"/>
                  <a:gd name="T95" fmla="*/ 82 h 166"/>
                  <a:gd name="T96" fmla="*/ 270 w 410"/>
                  <a:gd name="T97" fmla="*/ 71 h 166"/>
                  <a:gd name="T98" fmla="*/ 293 w 410"/>
                  <a:gd name="T99" fmla="*/ 60 h 166"/>
                  <a:gd name="T100" fmla="*/ 319 w 410"/>
                  <a:gd name="T101" fmla="*/ 51 h 166"/>
                  <a:gd name="T102" fmla="*/ 344 w 410"/>
                  <a:gd name="T103" fmla="*/ 40 h 166"/>
                  <a:gd name="T104" fmla="*/ 369 w 410"/>
                  <a:gd name="T105" fmla="*/ 19 h 166"/>
                  <a:gd name="T106" fmla="*/ 387 w 410"/>
                  <a:gd name="T107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10" h="166">
                    <a:moveTo>
                      <a:pt x="410" y="22"/>
                    </a:moveTo>
                    <a:lnTo>
                      <a:pt x="399" y="28"/>
                    </a:lnTo>
                    <a:lnTo>
                      <a:pt x="390" y="36"/>
                    </a:lnTo>
                    <a:lnTo>
                      <a:pt x="378" y="43"/>
                    </a:lnTo>
                    <a:lnTo>
                      <a:pt x="367" y="52"/>
                    </a:lnTo>
                    <a:lnTo>
                      <a:pt x="358" y="61"/>
                    </a:lnTo>
                    <a:lnTo>
                      <a:pt x="350" y="71"/>
                    </a:lnTo>
                    <a:lnTo>
                      <a:pt x="341" y="81"/>
                    </a:lnTo>
                    <a:lnTo>
                      <a:pt x="335" y="91"/>
                    </a:lnTo>
                    <a:lnTo>
                      <a:pt x="357" y="97"/>
                    </a:lnTo>
                    <a:lnTo>
                      <a:pt x="348" y="104"/>
                    </a:lnTo>
                    <a:lnTo>
                      <a:pt x="337" y="101"/>
                    </a:lnTo>
                    <a:lnTo>
                      <a:pt x="330" y="101"/>
                    </a:lnTo>
                    <a:lnTo>
                      <a:pt x="325" y="103"/>
                    </a:lnTo>
                    <a:lnTo>
                      <a:pt x="319" y="105"/>
                    </a:lnTo>
                    <a:lnTo>
                      <a:pt x="314" y="108"/>
                    </a:lnTo>
                    <a:lnTo>
                      <a:pt x="307" y="113"/>
                    </a:lnTo>
                    <a:lnTo>
                      <a:pt x="302" y="118"/>
                    </a:lnTo>
                    <a:lnTo>
                      <a:pt x="303" y="124"/>
                    </a:lnTo>
                    <a:lnTo>
                      <a:pt x="310" y="131"/>
                    </a:lnTo>
                    <a:lnTo>
                      <a:pt x="318" y="140"/>
                    </a:lnTo>
                    <a:lnTo>
                      <a:pt x="321" y="152"/>
                    </a:lnTo>
                    <a:lnTo>
                      <a:pt x="316" y="164"/>
                    </a:lnTo>
                    <a:lnTo>
                      <a:pt x="303" y="161"/>
                    </a:lnTo>
                    <a:lnTo>
                      <a:pt x="294" y="155"/>
                    </a:lnTo>
                    <a:lnTo>
                      <a:pt x="287" y="148"/>
                    </a:lnTo>
                    <a:lnTo>
                      <a:pt x="282" y="140"/>
                    </a:lnTo>
                    <a:lnTo>
                      <a:pt x="275" y="135"/>
                    </a:lnTo>
                    <a:lnTo>
                      <a:pt x="264" y="128"/>
                    </a:lnTo>
                    <a:lnTo>
                      <a:pt x="254" y="121"/>
                    </a:lnTo>
                    <a:lnTo>
                      <a:pt x="247" y="111"/>
                    </a:lnTo>
                    <a:lnTo>
                      <a:pt x="223" y="115"/>
                    </a:lnTo>
                    <a:lnTo>
                      <a:pt x="206" y="119"/>
                    </a:lnTo>
                    <a:lnTo>
                      <a:pt x="190" y="124"/>
                    </a:lnTo>
                    <a:lnTo>
                      <a:pt x="175" y="129"/>
                    </a:lnTo>
                    <a:lnTo>
                      <a:pt x="165" y="134"/>
                    </a:lnTo>
                    <a:lnTo>
                      <a:pt x="156" y="138"/>
                    </a:lnTo>
                    <a:lnTo>
                      <a:pt x="149" y="142"/>
                    </a:lnTo>
                    <a:lnTo>
                      <a:pt x="142" y="144"/>
                    </a:lnTo>
                    <a:lnTo>
                      <a:pt x="135" y="145"/>
                    </a:lnTo>
                    <a:lnTo>
                      <a:pt x="124" y="146"/>
                    </a:lnTo>
                    <a:lnTo>
                      <a:pt x="110" y="147"/>
                    </a:lnTo>
                    <a:lnTo>
                      <a:pt x="97" y="148"/>
                    </a:lnTo>
                    <a:lnTo>
                      <a:pt x="83" y="150"/>
                    </a:lnTo>
                    <a:lnTo>
                      <a:pt x="71" y="154"/>
                    </a:lnTo>
                    <a:lnTo>
                      <a:pt x="58" y="159"/>
                    </a:lnTo>
                    <a:lnTo>
                      <a:pt x="51" y="166"/>
                    </a:lnTo>
                    <a:lnTo>
                      <a:pt x="39" y="166"/>
                    </a:lnTo>
                    <a:lnTo>
                      <a:pt x="46" y="156"/>
                    </a:lnTo>
                    <a:lnTo>
                      <a:pt x="57" y="146"/>
                    </a:lnTo>
                    <a:lnTo>
                      <a:pt x="67" y="137"/>
                    </a:lnTo>
                    <a:lnTo>
                      <a:pt x="78" y="131"/>
                    </a:lnTo>
                    <a:lnTo>
                      <a:pt x="85" y="129"/>
                    </a:lnTo>
                    <a:lnTo>
                      <a:pt x="96" y="125"/>
                    </a:lnTo>
                    <a:lnTo>
                      <a:pt x="108" y="122"/>
                    </a:lnTo>
                    <a:lnTo>
                      <a:pt x="120" y="118"/>
                    </a:lnTo>
                    <a:lnTo>
                      <a:pt x="135" y="114"/>
                    </a:lnTo>
                    <a:lnTo>
                      <a:pt x="149" y="110"/>
                    </a:lnTo>
                    <a:lnTo>
                      <a:pt x="161" y="108"/>
                    </a:lnTo>
                    <a:lnTo>
                      <a:pt x="174" y="106"/>
                    </a:lnTo>
                    <a:lnTo>
                      <a:pt x="154" y="105"/>
                    </a:lnTo>
                    <a:lnTo>
                      <a:pt x="133" y="104"/>
                    </a:lnTo>
                    <a:lnTo>
                      <a:pt x="112" y="103"/>
                    </a:lnTo>
                    <a:lnTo>
                      <a:pt x="92" y="101"/>
                    </a:lnTo>
                    <a:lnTo>
                      <a:pt x="72" y="100"/>
                    </a:lnTo>
                    <a:lnTo>
                      <a:pt x="55" y="98"/>
                    </a:lnTo>
                    <a:lnTo>
                      <a:pt x="41" y="96"/>
                    </a:lnTo>
                    <a:lnTo>
                      <a:pt x="30" y="94"/>
                    </a:lnTo>
                    <a:lnTo>
                      <a:pt x="23" y="96"/>
                    </a:lnTo>
                    <a:lnTo>
                      <a:pt x="12" y="99"/>
                    </a:lnTo>
                    <a:lnTo>
                      <a:pt x="5" y="102"/>
                    </a:lnTo>
                    <a:lnTo>
                      <a:pt x="0" y="105"/>
                    </a:lnTo>
                    <a:lnTo>
                      <a:pt x="0" y="101"/>
                    </a:lnTo>
                    <a:lnTo>
                      <a:pt x="0" y="97"/>
                    </a:lnTo>
                    <a:lnTo>
                      <a:pt x="1" y="94"/>
                    </a:lnTo>
                    <a:lnTo>
                      <a:pt x="7" y="91"/>
                    </a:lnTo>
                    <a:lnTo>
                      <a:pt x="16" y="87"/>
                    </a:lnTo>
                    <a:lnTo>
                      <a:pt x="28" y="81"/>
                    </a:lnTo>
                    <a:lnTo>
                      <a:pt x="42" y="76"/>
                    </a:lnTo>
                    <a:lnTo>
                      <a:pt x="57" y="74"/>
                    </a:lnTo>
                    <a:lnTo>
                      <a:pt x="65" y="75"/>
                    </a:lnTo>
                    <a:lnTo>
                      <a:pt x="78" y="75"/>
                    </a:lnTo>
                    <a:lnTo>
                      <a:pt x="94" y="76"/>
                    </a:lnTo>
                    <a:lnTo>
                      <a:pt x="113" y="78"/>
                    </a:lnTo>
                    <a:lnTo>
                      <a:pt x="131" y="79"/>
                    </a:lnTo>
                    <a:lnTo>
                      <a:pt x="149" y="80"/>
                    </a:lnTo>
                    <a:lnTo>
                      <a:pt x="163" y="81"/>
                    </a:lnTo>
                    <a:lnTo>
                      <a:pt x="175" y="82"/>
                    </a:lnTo>
                    <a:lnTo>
                      <a:pt x="186" y="82"/>
                    </a:lnTo>
                    <a:lnTo>
                      <a:pt x="199" y="82"/>
                    </a:lnTo>
                    <a:lnTo>
                      <a:pt x="211" y="82"/>
                    </a:lnTo>
                    <a:lnTo>
                      <a:pt x="223" y="82"/>
                    </a:lnTo>
                    <a:lnTo>
                      <a:pt x="236" y="82"/>
                    </a:lnTo>
                    <a:lnTo>
                      <a:pt x="247" y="82"/>
                    </a:lnTo>
                    <a:lnTo>
                      <a:pt x="254" y="82"/>
                    </a:lnTo>
                    <a:lnTo>
                      <a:pt x="259" y="82"/>
                    </a:lnTo>
                    <a:lnTo>
                      <a:pt x="263" y="77"/>
                    </a:lnTo>
                    <a:lnTo>
                      <a:pt x="270" y="71"/>
                    </a:lnTo>
                    <a:lnTo>
                      <a:pt x="280" y="65"/>
                    </a:lnTo>
                    <a:lnTo>
                      <a:pt x="293" y="60"/>
                    </a:lnTo>
                    <a:lnTo>
                      <a:pt x="305" y="56"/>
                    </a:lnTo>
                    <a:lnTo>
                      <a:pt x="319" y="51"/>
                    </a:lnTo>
                    <a:lnTo>
                      <a:pt x="332" y="46"/>
                    </a:lnTo>
                    <a:lnTo>
                      <a:pt x="344" y="40"/>
                    </a:lnTo>
                    <a:lnTo>
                      <a:pt x="355" y="31"/>
                    </a:lnTo>
                    <a:lnTo>
                      <a:pt x="369" y="19"/>
                    </a:lnTo>
                    <a:lnTo>
                      <a:pt x="380" y="8"/>
                    </a:lnTo>
                    <a:lnTo>
                      <a:pt x="387" y="0"/>
                    </a:lnTo>
                    <a:lnTo>
                      <a:pt x="410" y="2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4" name="Freeform 74"/>
              <p:cNvSpPr>
                <a:spLocks/>
              </p:cNvSpPr>
              <p:nvPr/>
            </p:nvSpPr>
            <p:spPr bwMode="auto">
              <a:xfrm>
                <a:off x="1153" y="2500"/>
                <a:ext cx="477" cy="425"/>
              </a:xfrm>
              <a:custGeom>
                <a:avLst/>
                <a:gdLst>
                  <a:gd name="T0" fmla="*/ 931 w 956"/>
                  <a:gd name="T1" fmla="*/ 382 h 425"/>
                  <a:gd name="T2" fmla="*/ 894 w 956"/>
                  <a:gd name="T3" fmla="*/ 363 h 425"/>
                  <a:gd name="T4" fmla="*/ 840 w 956"/>
                  <a:gd name="T5" fmla="*/ 340 h 425"/>
                  <a:gd name="T6" fmla="*/ 821 w 956"/>
                  <a:gd name="T7" fmla="*/ 370 h 425"/>
                  <a:gd name="T8" fmla="*/ 776 w 956"/>
                  <a:gd name="T9" fmla="*/ 381 h 425"/>
                  <a:gd name="T10" fmla="*/ 723 w 956"/>
                  <a:gd name="T11" fmla="*/ 374 h 425"/>
                  <a:gd name="T12" fmla="*/ 672 w 956"/>
                  <a:gd name="T13" fmla="*/ 379 h 425"/>
                  <a:gd name="T14" fmla="*/ 631 w 956"/>
                  <a:gd name="T15" fmla="*/ 371 h 425"/>
                  <a:gd name="T16" fmla="*/ 595 w 956"/>
                  <a:gd name="T17" fmla="*/ 354 h 425"/>
                  <a:gd name="T18" fmla="*/ 540 w 956"/>
                  <a:gd name="T19" fmla="*/ 365 h 425"/>
                  <a:gd name="T20" fmla="*/ 490 w 956"/>
                  <a:gd name="T21" fmla="*/ 362 h 425"/>
                  <a:gd name="T22" fmla="*/ 423 w 956"/>
                  <a:gd name="T23" fmla="*/ 357 h 425"/>
                  <a:gd name="T24" fmla="*/ 373 w 956"/>
                  <a:gd name="T25" fmla="*/ 315 h 425"/>
                  <a:gd name="T26" fmla="*/ 338 w 956"/>
                  <a:gd name="T27" fmla="*/ 285 h 425"/>
                  <a:gd name="T28" fmla="*/ 265 w 956"/>
                  <a:gd name="T29" fmla="*/ 275 h 425"/>
                  <a:gd name="T30" fmla="*/ 215 w 956"/>
                  <a:gd name="T31" fmla="*/ 242 h 425"/>
                  <a:gd name="T32" fmla="*/ 176 w 956"/>
                  <a:gd name="T33" fmla="*/ 219 h 425"/>
                  <a:gd name="T34" fmla="*/ 146 w 956"/>
                  <a:gd name="T35" fmla="*/ 201 h 425"/>
                  <a:gd name="T36" fmla="*/ 100 w 956"/>
                  <a:gd name="T37" fmla="*/ 178 h 425"/>
                  <a:gd name="T38" fmla="*/ 78 w 956"/>
                  <a:gd name="T39" fmla="*/ 136 h 425"/>
                  <a:gd name="T40" fmla="*/ 80 w 956"/>
                  <a:gd name="T41" fmla="*/ 97 h 425"/>
                  <a:gd name="T42" fmla="*/ 73 w 956"/>
                  <a:gd name="T43" fmla="*/ 64 h 425"/>
                  <a:gd name="T44" fmla="*/ 98 w 956"/>
                  <a:gd name="T45" fmla="*/ 25 h 425"/>
                  <a:gd name="T46" fmla="*/ 78 w 956"/>
                  <a:gd name="T47" fmla="*/ 0 h 425"/>
                  <a:gd name="T48" fmla="*/ 39 w 956"/>
                  <a:gd name="T49" fmla="*/ 5 h 425"/>
                  <a:gd name="T50" fmla="*/ 43 w 956"/>
                  <a:gd name="T51" fmla="*/ 26 h 425"/>
                  <a:gd name="T52" fmla="*/ 25 w 956"/>
                  <a:gd name="T53" fmla="*/ 41 h 425"/>
                  <a:gd name="T54" fmla="*/ 27 w 956"/>
                  <a:gd name="T55" fmla="*/ 57 h 425"/>
                  <a:gd name="T56" fmla="*/ 43 w 956"/>
                  <a:gd name="T57" fmla="*/ 66 h 425"/>
                  <a:gd name="T58" fmla="*/ 29 w 956"/>
                  <a:gd name="T59" fmla="*/ 82 h 425"/>
                  <a:gd name="T60" fmla="*/ 14 w 956"/>
                  <a:gd name="T61" fmla="*/ 95 h 425"/>
                  <a:gd name="T62" fmla="*/ 14 w 956"/>
                  <a:gd name="T63" fmla="*/ 126 h 425"/>
                  <a:gd name="T64" fmla="*/ 41 w 956"/>
                  <a:gd name="T65" fmla="*/ 117 h 425"/>
                  <a:gd name="T66" fmla="*/ 22 w 956"/>
                  <a:gd name="T67" fmla="*/ 165 h 425"/>
                  <a:gd name="T68" fmla="*/ 54 w 956"/>
                  <a:gd name="T69" fmla="*/ 181 h 425"/>
                  <a:gd name="T70" fmla="*/ 82 w 956"/>
                  <a:gd name="T71" fmla="*/ 187 h 425"/>
                  <a:gd name="T72" fmla="*/ 100 w 956"/>
                  <a:gd name="T73" fmla="*/ 215 h 425"/>
                  <a:gd name="T74" fmla="*/ 117 w 956"/>
                  <a:gd name="T75" fmla="*/ 215 h 425"/>
                  <a:gd name="T76" fmla="*/ 126 w 956"/>
                  <a:gd name="T77" fmla="*/ 232 h 425"/>
                  <a:gd name="T78" fmla="*/ 146 w 956"/>
                  <a:gd name="T79" fmla="*/ 241 h 425"/>
                  <a:gd name="T80" fmla="*/ 173 w 956"/>
                  <a:gd name="T81" fmla="*/ 236 h 425"/>
                  <a:gd name="T82" fmla="*/ 190 w 956"/>
                  <a:gd name="T83" fmla="*/ 261 h 425"/>
                  <a:gd name="T84" fmla="*/ 235 w 956"/>
                  <a:gd name="T85" fmla="*/ 279 h 425"/>
                  <a:gd name="T86" fmla="*/ 260 w 956"/>
                  <a:gd name="T87" fmla="*/ 306 h 425"/>
                  <a:gd name="T88" fmla="*/ 283 w 956"/>
                  <a:gd name="T89" fmla="*/ 316 h 425"/>
                  <a:gd name="T90" fmla="*/ 311 w 956"/>
                  <a:gd name="T91" fmla="*/ 328 h 425"/>
                  <a:gd name="T92" fmla="*/ 325 w 956"/>
                  <a:gd name="T93" fmla="*/ 331 h 425"/>
                  <a:gd name="T94" fmla="*/ 339 w 956"/>
                  <a:gd name="T95" fmla="*/ 344 h 425"/>
                  <a:gd name="T96" fmla="*/ 361 w 956"/>
                  <a:gd name="T97" fmla="*/ 368 h 425"/>
                  <a:gd name="T98" fmla="*/ 379 w 956"/>
                  <a:gd name="T99" fmla="*/ 381 h 425"/>
                  <a:gd name="T100" fmla="*/ 458 w 956"/>
                  <a:gd name="T101" fmla="*/ 389 h 425"/>
                  <a:gd name="T102" fmla="*/ 489 w 956"/>
                  <a:gd name="T103" fmla="*/ 388 h 425"/>
                  <a:gd name="T104" fmla="*/ 522 w 956"/>
                  <a:gd name="T105" fmla="*/ 400 h 425"/>
                  <a:gd name="T106" fmla="*/ 565 w 956"/>
                  <a:gd name="T107" fmla="*/ 383 h 425"/>
                  <a:gd name="T108" fmla="*/ 576 w 956"/>
                  <a:gd name="T109" fmla="*/ 393 h 425"/>
                  <a:gd name="T110" fmla="*/ 636 w 956"/>
                  <a:gd name="T111" fmla="*/ 422 h 425"/>
                  <a:gd name="T112" fmla="*/ 686 w 956"/>
                  <a:gd name="T113" fmla="*/ 417 h 425"/>
                  <a:gd name="T114" fmla="*/ 730 w 956"/>
                  <a:gd name="T115" fmla="*/ 408 h 425"/>
                  <a:gd name="T116" fmla="*/ 762 w 956"/>
                  <a:gd name="T117" fmla="*/ 400 h 425"/>
                  <a:gd name="T118" fmla="*/ 791 w 956"/>
                  <a:gd name="T119" fmla="*/ 407 h 425"/>
                  <a:gd name="T120" fmla="*/ 830 w 956"/>
                  <a:gd name="T121" fmla="*/ 410 h 425"/>
                  <a:gd name="T122" fmla="*/ 854 w 956"/>
                  <a:gd name="T123" fmla="*/ 403 h 425"/>
                  <a:gd name="T124" fmla="*/ 885 w 956"/>
                  <a:gd name="T125" fmla="*/ 423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56" h="425">
                    <a:moveTo>
                      <a:pt x="906" y="412"/>
                    </a:moveTo>
                    <a:lnTo>
                      <a:pt x="956" y="409"/>
                    </a:lnTo>
                    <a:lnTo>
                      <a:pt x="952" y="388"/>
                    </a:lnTo>
                    <a:lnTo>
                      <a:pt x="941" y="384"/>
                    </a:lnTo>
                    <a:lnTo>
                      <a:pt x="931" y="382"/>
                    </a:lnTo>
                    <a:lnTo>
                      <a:pt x="920" y="379"/>
                    </a:lnTo>
                    <a:lnTo>
                      <a:pt x="911" y="376"/>
                    </a:lnTo>
                    <a:lnTo>
                      <a:pt x="902" y="373"/>
                    </a:lnTo>
                    <a:lnTo>
                      <a:pt x="897" y="368"/>
                    </a:lnTo>
                    <a:lnTo>
                      <a:pt x="894" y="363"/>
                    </a:lnTo>
                    <a:lnTo>
                      <a:pt x="892" y="357"/>
                    </a:lnTo>
                    <a:lnTo>
                      <a:pt x="879" y="356"/>
                    </a:lnTo>
                    <a:lnTo>
                      <a:pt x="863" y="353"/>
                    </a:lnTo>
                    <a:lnTo>
                      <a:pt x="851" y="347"/>
                    </a:lnTo>
                    <a:lnTo>
                      <a:pt x="840" y="340"/>
                    </a:lnTo>
                    <a:lnTo>
                      <a:pt x="833" y="353"/>
                    </a:lnTo>
                    <a:lnTo>
                      <a:pt x="799" y="339"/>
                    </a:lnTo>
                    <a:lnTo>
                      <a:pt x="803" y="349"/>
                    </a:lnTo>
                    <a:lnTo>
                      <a:pt x="810" y="360"/>
                    </a:lnTo>
                    <a:lnTo>
                      <a:pt x="821" y="370"/>
                    </a:lnTo>
                    <a:lnTo>
                      <a:pt x="833" y="377"/>
                    </a:lnTo>
                    <a:lnTo>
                      <a:pt x="819" y="379"/>
                    </a:lnTo>
                    <a:lnTo>
                      <a:pt x="805" y="381"/>
                    </a:lnTo>
                    <a:lnTo>
                      <a:pt x="791" y="381"/>
                    </a:lnTo>
                    <a:lnTo>
                      <a:pt x="776" y="381"/>
                    </a:lnTo>
                    <a:lnTo>
                      <a:pt x="762" y="381"/>
                    </a:lnTo>
                    <a:lnTo>
                      <a:pt x="750" y="379"/>
                    </a:lnTo>
                    <a:lnTo>
                      <a:pt x="739" y="376"/>
                    </a:lnTo>
                    <a:lnTo>
                      <a:pt x="732" y="371"/>
                    </a:lnTo>
                    <a:lnTo>
                      <a:pt x="723" y="374"/>
                    </a:lnTo>
                    <a:lnTo>
                      <a:pt x="714" y="377"/>
                    </a:lnTo>
                    <a:lnTo>
                      <a:pt x="703" y="379"/>
                    </a:lnTo>
                    <a:lnTo>
                      <a:pt x="691" y="380"/>
                    </a:lnTo>
                    <a:lnTo>
                      <a:pt x="682" y="380"/>
                    </a:lnTo>
                    <a:lnTo>
                      <a:pt x="672" y="379"/>
                    </a:lnTo>
                    <a:lnTo>
                      <a:pt x="664" y="377"/>
                    </a:lnTo>
                    <a:lnTo>
                      <a:pt x="661" y="372"/>
                    </a:lnTo>
                    <a:lnTo>
                      <a:pt x="650" y="372"/>
                    </a:lnTo>
                    <a:lnTo>
                      <a:pt x="640" y="371"/>
                    </a:lnTo>
                    <a:lnTo>
                      <a:pt x="631" y="371"/>
                    </a:lnTo>
                    <a:lnTo>
                      <a:pt x="620" y="369"/>
                    </a:lnTo>
                    <a:lnTo>
                      <a:pt x="613" y="367"/>
                    </a:lnTo>
                    <a:lnTo>
                      <a:pt x="604" y="364"/>
                    </a:lnTo>
                    <a:lnTo>
                      <a:pt x="599" y="359"/>
                    </a:lnTo>
                    <a:lnTo>
                      <a:pt x="595" y="354"/>
                    </a:lnTo>
                    <a:lnTo>
                      <a:pt x="585" y="358"/>
                    </a:lnTo>
                    <a:lnTo>
                      <a:pt x="572" y="361"/>
                    </a:lnTo>
                    <a:lnTo>
                      <a:pt x="561" y="364"/>
                    </a:lnTo>
                    <a:lnTo>
                      <a:pt x="551" y="365"/>
                    </a:lnTo>
                    <a:lnTo>
                      <a:pt x="540" y="365"/>
                    </a:lnTo>
                    <a:lnTo>
                      <a:pt x="529" y="363"/>
                    </a:lnTo>
                    <a:lnTo>
                      <a:pt x="521" y="360"/>
                    </a:lnTo>
                    <a:lnTo>
                      <a:pt x="513" y="355"/>
                    </a:lnTo>
                    <a:lnTo>
                      <a:pt x="503" y="361"/>
                    </a:lnTo>
                    <a:lnTo>
                      <a:pt x="490" y="362"/>
                    </a:lnTo>
                    <a:lnTo>
                      <a:pt x="478" y="359"/>
                    </a:lnTo>
                    <a:lnTo>
                      <a:pt x="467" y="349"/>
                    </a:lnTo>
                    <a:lnTo>
                      <a:pt x="457" y="354"/>
                    </a:lnTo>
                    <a:lnTo>
                      <a:pt x="441" y="357"/>
                    </a:lnTo>
                    <a:lnTo>
                      <a:pt x="423" y="357"/>
                    </a:lnTo>
                    <a:lnTo>
                      <a:pt x="405" y="355"/>
                    </a:lnTo>
                    <a:lnTo>
                      <a:pt x="389" y="350"/>
                    </a:lnTo>
                    <a:lnTo>
                      <a:pt x="377" y="342"/>
                    </a:lnTo>
                    <a:lnTo>
                      <a:pt x="370" y="330"/>
                    </a:lnTo>
                    <a:lnTo>
                      <a:pt x="373" y="315"/>
                    </a:lnTo>
                    <a:lnTo>
                      <a:pt x="357" y="315"/>
                    </a:lnTo>
                    <a:lnTo>
                      <a:pt x="347" y="311"/>
                    </a:lnTo>
                    <a:lnTo>
                      <a:pt x="343" y="302"/>
                    </a:lnTo>
                    <a:lnTo>
                      <a:pt x="350" y="285"/>
                    </a:lnTo>
                    <a:lnTo>
                      <a:pt x="338" y="285"/>
                    </a:lnTo>
                    <a:lnTo>
                      <a:pt x="322" y="285"/>
                    </a:lnTo>
                    <a:lnTo>
                      <a:pt x="306" y="285"/>
                    </a:lnTo>
                    <a:lnTo>
                      <a:pt x="290" y="283"/>
                    </a:lnTo>
                    <a:lnTo>
                      <a:pt x="276" y="280"/>
                    </a:lnTo>
                    <a:lnTo>
                      <a:pt x="265" y="275"/>
                    </a:lnTo>
                    <a:lnTo>
                      <a:pt x="260" y="267"/>
                    </a:lnTo>
                    <a:lnTo>
                      <a:pt x="260" y="255"/>
                    </a:lnTo>
                    <a:lnTo>
                      <a:pt x="242" y="255"/>
                    </a:lnTo>
                    <a:lnTo>
                      <a:pt x="226" y="250"/>
                    </a:lnTo>
                    <a:lnTo>
                      <a:pt x="215" y="242"/>
                    </a:lnTo>
                    <a:lnTo>
                      <a:pt x="212" y="230"/>
                    </a:lnTo>
                    <a:lnTo>
                      <a:pt x="203" y="229"/>
                    </a:lnTo>
                    <a:lnTo>
                      <a:pt x="194" y="226"/>
                    </a:lnTo>
                    <a:lnTo>
                      <a:pt x="185" y="223"/>
                    </a:lnTo>
                    <a:lnTo>
                      <a:pt x="176" y="219"/>
                    </a:lnTo>
                    <a:lnTo>
                      <a:pt x="169" y="214"/>
                    </a:lnTo>
                    <a:lnTo>
                      <a:pt x="164" y="209"/>
                    </a:lnTo>
                    <a:lnTo>
                      <a:pt x="160" y="204"/>
                    </a:lnTo>
                    <a:lnTo>
                      <a:pt x="158" y="199"/>
                    </a:lnTo>
                    <a:lnTo>
                      <a:pt x="146" y="201"/>
                    </a:lnTo>
                    <a:lnTo>
                      <a:pt x="135" y="199"/>
                    </a:lnTo>
                    <a:lnTo>
                      <a:pt x="128" y="193"/>
                    </a:lnTo>
                    <a:lnTo>
                      <a:pt x="128" y="179"/>
                    </a:lnTo>
                    <a:lnTo>
                      <a:pt x="110" y="180"/>
                    </a:lnTo>
                    <a:lnTo>
                      <a:pt x="100" y="178"/>
                    </a:lnTo>
                    <a:lnTo>
                      <a:pt x="94" y="170"/>
                    </a:lnTo>
                    <a:lnTo>
                      <a:pt x="100" y="154"/>
                    </a:lnTo>
                    <a:lnTo>
                      <a:pt x="85" y="152"/>
                    </a:lnTo>
                    <a:lnTo>
                      <a:pt x="78" y="145"/>
                    </a:lnTo>
                    <a:lnTo>
                      <a:pt x="78" y="136"/>
                    </a:lnTo>
                    <a:lnTo>
                      <a:pt x="84" y="126"/>
                    </a:lnTo>
                    <a:lnTo>
                      <a:pt x="73" y="119"/>
                    </a:lnTo>
                    <a:lnTo>
                      <a:pt x="66" y="113"/>
                    </a:lnTo>
                    <a:lnTo>
                      <a:pt x="68" y="105"/>
                    </a:lnTo>
                    <a:lnTo>
                      <a:pt x="80" y="97"/>
                    </a:lnTo>
                    <a:lnTo>
                      <a:pt x="73" y="92"/>
                    </a:lnTo>
                    <a:lnTo>
                      <a:pt x="70" y="85"/>
                    </a:lnTo>
                    <a:lnTo>
                      <a:pt x="68" y="79"/>
                    </a:lnTo>
                    <a:lnTo>
                      <a:pt x="68" y="72"/>
                    </a:lnTo>
                    <a:lnTo>
                      <a:pt x="73" y="64"/>
                    </a:lnTo>
                    <a:lnTo>
                      <a:pt x="80" y="55"/>
                    </a:lnTo>
                    <a:lnTo>
                      <a:pt x="93" y="46"/>
                    </a:lnTo>
                    <a:lnTo>
                      <a:pt x="110" y="36"/>
                    </a:lnTo>
                    <a:lnTo>
                      <a:pt x="101" y="31"/>
                    </a:lnTo>
                    <a:lnTo>
                      <a:pt x="98" y="25"/>
                    </a:lnTo>
                    <a:lnTo>
                      <a:pt x="100" y="18"/>
                    </a:lnTo>
                    <a:lnTo>
                      <a:pt x="105" y="10"/>
                    </a:lnTo>
                    <a:lnTo>
                      <a:pt x="96" y="5"/>
                    </a:lnTo>
                    <a:lnTo>
                      <a:pt x="87" y="2"/>
                    </a:lnTo>
                    <a:lnTo>
                      <a:pt x="78" y="0"/>
                    </a:lnTo>
                    <a:lnTo>
                      <a:pt x="70" y="0"/>
                    </a:lnTo>
                    <a:lnTo>
                      <a:pt x="61" y="0"/>
                    </a:lnTo>
                    <a:lnTo>
                      <a:pt x="52" y="1"/>
                    </a:lnTo>
                    <a:lnTo>
                      <a:pt x="45" y="3"/>
                    </a:lnTo>
                    <a:lnTo>
                      <a:pt x="39" y="5"/>
                    </a:lnTo>
                    <a:lnTo>
                      <a:pt x="52" y="9"/>
                    </a:lnTo>
                    <a:lnTo>
                      <a:pt x="57" y="13"/>
                    </a:lnTo>
                    <a:lnTo>
                      <a:pt x="57" y="18"/>
                    </a:lnTo>
                    <a:lnTo>
                      <a:pt x="52" y="22"/>
                    </a:lnTo>
                    <a:lnTo>
                      <a:pt x="43" y="26"/>
                    </a:lnTo>
                    <a:lnTo>
                      <a:pt x="30" y="30"/>
                    </a:lnTo>
                    <a:lnTo>
                      <a:pt x="18" y="33"/>
                    </a:lnTo>
                    <a:lnTo>
                      <a:pt x="7" y="37"/>
                    </a:lnTo>
                    <a:lnTo>
                      <a:pt x="14" y="39"/>
                    </a:lnTo>
                    <a:lnTo>
                      <a:pt x="25" y="41"/>
                    </a:lnTo>
                    <a:lnTo>
                      <a:pt x="38" y="42"/>
                    </a:lnTo>
                    <a:lnTo>
                      <a:pt x="48" y="42"/>
                    </a:lnTo>
                    <a:lnTo>
                      <a:pt x="45" y="47"/>
                    </a:lnTo>
                    <a:lnTo>
                      <a:pt x="38" y="52"/>
                    </a:lnTo>
                    <a:lnTo>
                      <a:pt x="27" y="57"/>
                    </a:lnTo>
                    <a:lnTo>
                      <a:pt x="14" y="62"/>
                    </a:lnTo>
                    <a:lnTo>
                      <a:pt x="20" y="62"/>
                    </a:lnTo>
                    <a:lnTo>
                      <a:pt x="29" y="63"/>
                    </a:lnTo>
                    <a:lnTo>
                      <a:pt x="36" y="64"/>
                    </a:lnTo>
                    <a:lnTo>
                      <a:pt x="43" y="66"/>
                    </a:lnTo>
                    <a:lnTo>
                      <a:pt x="45" y="69"/>
                    </a:lnTo>
                    <a:lnTo>
                      <a:pt x="45" y="73"/>
                    </a:lnTo>
                    <a:lnTo>
                      <a:pt x="43" y="77"/>
                    </a:lnTo>
                    <a:lnTo>
                      <a:pt x="38" y="80"/>
                    </a:lnTo>
                    <a:lnTo>
                      <a:pt x="29" y="82"/>
                    </a:lnTo>
                    <a:lnTo>
                      <a:pt x="18" y="85"/>
                    </a:lnTo>
                    <a:lnTo>
                      <a:pt x="9" y="91"/>
                    </a:lnTo>
                    <a:lnTo>
                      <a:pt x="0" y="98"/>
                    </a:lnTo>
                    <a:lnTo>
                      <a:pt x="6" y="96"/>
                    </a:lnTo>
                    <a:lnTo>
                      <a:pt x="14" y="95"/>
                    </a:lnTo>
                    <a:lnTo>
                      <a:pt x="23" y="94"/>
                    </a:lnTo>
                    <a:lnTo>
                      <a:pt x="32" y="95"/>
                    </a:lnTo>
                    <a:lnTo>
                      <a:pt x="23" y="103"/>
                    </a:lnTo>
                    <a:lnTo>
                      <a:pt x="18" y="114"/>
                    </a:lnTo>
                    <a:lnTo>
                      <a:pt x="14" y="126"/>
                    </a:lnTo>
                    <a:lnTo>
                      <a:pt x="13" y="139"/>
                    </a:lnTo>
                    <a:lnTo>
                      <a:pt x="16" y="133"/>
                    </a:lnTo>
                    <a:lnTo>
                      <a:pt x="23" y="127"/>
                    </a:lnTo>
                    <a:lnTo>
                      <a:pt x="32" y="121"/>
                    </a:lnTo>
                    <a:lnTo>
                      <a:pt x="41" y="117"/>
                    </a:lnTo>
                    <a:lnTo>
                      <a:pt x="43" y="132"/>
                    </a:lnTo>
                    <a:lnTo>
                      <a:pt x="32" y="143"/>
                    </a:lnTo>
                    <a:lnTo>
                      <a:pt x="22" y="154"/>
                    </a:lnTo>
                    <a:lnTo>
                      <a:pt x="16" y="168"/>
                    </a:lnTo>
                    <a:lnTo>
                      <a:pt x="22" y="165"/>
                    </a:lnTo>
                    <a:lnTo>
                      <a:pt x="34" y="162"/>
                    </a:lnTo>
                    <a:lnTo>
                      <a:pt x="46" y="161"/>
                    </a:lnTo>
                    <a:lnTo>
                      <a:pt x="57" y="161"/>
                    </a:lnTo>
                    <a:lnTo>
                      <a:pt x="54" y="171"/>
                    </a:lnTo>
                    <a:lnTo>
                      <a:pt x="54" y="181"/>
                    </a:lnTo>
                    <a:lnTo>
                      <a:pt x="57" y="192"/>
                    </a:lnTo>
                    <a:lnTo>
                      <a:pt x="64" y="201"/>
                    </a:lnTo>
                    <a:lnTo>
                      <a:pt x="66" y="195"/>
                    </a:lnTo>
                    <a:lnTo>
                      <a:pt x="73" y="190"/>
                    </a:lnTo>
                    <a:lnTo>
                      <a:pt x="82" y="187"/>
                    </a:lnTo>
                    <a:lnTo>
                      <a:pt x="93" y="187"/>
                    </a:lnTo>
                    <a:lnTo>
                      <a:pt x="96" y="192"/>
                    </a:lnTo>
                    <a:lnTo>
                      <a:pt x="98" y="199"/>
                    </a:lnTo>
                    <a:lnTo>
                      <a:pt x="100" y="207"/>
                    </a:lnTo>
                    <a:lnTo>
                      <a:pt x="100" y="215"/>
                    </a:lnTo>
                    <a:lnTo>
                      <a:pt x="105" y="214"/>
                    </a:lnTo>
                    <a:lnTo>
                      <a:pt x="109" y="214"/>
                    </a:lnTo>
                    <a:lnTo>
                      <a:pt x="112" y="212"/>
                    </a:lnTo>
                    <a:lnTo>
                      <a:pt x="116" y="209"/>
                    </a:lnTo>
                    <a:lnTo>
                      <a:pt x="117" y="215"/>
                    </a:lnTo>
                    <a:lnTo>
                      <a:pt x="114" y="221"/>
                    </a:lnTo>
                    <a:lnTo>
                      <a:pt x="107" y="227"/>
                    </a:lnTo>
                    <a:lnTo>
                      <a:pt x="96" y="231"/>
                    </a:lnTo>
                    <a:lnTo>
                      <a:pt x="112" y="233"/>
                    </a:lnTo>
                    <a:lnTo>
                      <a:pt x="126" y="232"/>
                    </a:lnTo>
                    <a:lnTo>
                      <a:pt x="135" y="229"/>
                    </a:lnTo>
                    <a:lnTo>
                      <a:pt x="139" y="224"/>
                    </a:lnTo>
                    <a:lnTo>
                      <a:pt x="142" y="229"/>
                    </a:lnTo>
                    <a:lnTo>
                      <a:pt x="146" y="234"/>
                    </a:lnTo>
                    <a:lnTo>
                      <a:pt x="146" y="241"/>
                    </a:lnTo>
                    <a:lnTo>
                      <a:pt x="146" y="246"/>
                    </a:lnTo>
                    <a:lnTo>
                      <a:pt x="157" y="245"/>
                    </a:lnTo>
                    <a:lnTo>
                      <a:pt x="162" y="242"/>
                    </a:lnTo>
                    <a:lnTo>
                      <a:pt x="167" y="237"/>
                    </a:lnTo>
                    <a:lnTo>
                      <a:pt x="173" y="236"/>
                    </a:lnTo>
                    <a:lnTo>
                      <a:pt x="181" y="242"/>
                    </a:lnTo>
                    <a:lnTo>
                      <a:pt x="181" y="253"/>
                    </a:lnTo>
                    <a:lnTo>
                      <a:pt x="181" y="265"/>
                    </a:lnTo>
                    <a:lnTo>
                      <a:pt x="188" y="273"/>
                    </a:lnTo>
                    <a:lnTo>
                      <a:pt x="190" y="261"/>
                    </a:lnTo>
                    <a:lnTo>
                      <a:pt x="199" y="257"/>
                    </a:lnTo>
                    <a:lnTo>
                      <a:pt x="208" y="261"/>
                    </a:lnTo>
                    <a:lnTo>
                      <a:pt x="215" y="271"/>
                    </a:lnTo>
                    <a:lnTo>
                      <a:pt x="229" y="271"/>
                    </a:lnTo>
                    <a:lnTo>
                      <a:pt x="235" y="279"/>
                    </a:lnTo>
                    <a:lnTo>
                      <a:pt x="233" y="290"/>
                    </a:lnTo>
                    <a:lnTo>
                      <a:pt x="231" y="295"/>
                    </a:lnTo>
                    <a:lnTo>
                      <a:pt x="249" y="293"/>
                    </a:lnTo>
                    <a:lnTo>
                      <a:pt x="260" y="298"/>
                    </a:lnTo>
                    <a:lnTo>
                      <a:pt x="260" y="306"/>
                    </a:lnTo>
                    <a:lnTo>
                      <a:pt x="249" y="316"/>
                    </a:lnTo>
                    <a:lnTo>
                      <a:pt x="252" y="316"/>
                    </a:lnTo>
                    <a:lnTo>
                      <a:pt x="260" y="316"/>
                    </a:lnTo>
                    <a:lnTo>
                      <a:pt x="270" y="316"/>
                    </a:lnTo>
                    <a:lnTo>
                      <a:pt x="283" y="316"/>
                    </a:lnTo>
                    <a:lnTo>
                      <a:pt x="295" y="317"/>
                    </a:lnTo>
                    <a:lnTo>
                      <a:pt x="302" y="319"/>
                    </a:lnTo>
                    <a:lnTo>
                      <a:pt x="307" y="323"/>
                    </a:lnTo>
                    <a:lnTo>
                      <a:pt x="304" y="328"/>
                    </a:lnTo>
                    <a:lnTo>
                      <a:pt x="311" y="328"/>
                    </a:lnTo>
                    <a:lnTo>
                      <a:pt x="318" y="327"/>
                    </a:lnTo>
                    <a:lnTo>
                      <a:pt x="322" y="324"/>
                    </a:lnTo>
                    <a:lnTo>
                      <a:pt x="325" y="320"/>
                    </a:lnTo>
                    <a:lnTo>
                      <a:pt x="327" y="326"/>
                    </a:lnTo>
                    <a:lnTo>
                      <a:pt x="325" y="331"/>
                    </a:lnTo>
                    <a:lnTo>
                      <a:pt x="318" y="337"/>
                    </a:lnTo>
                    <a:lnTo>
                      <a:pt x="307" y="343"/>
                    </a:lnTo>
                    <a:lnTo>
                      <a:pt x="320" y="342"/>
                    </a:lnTo>
                    <a:lnTo>
                      <a:pt x="331" y="342"/>
                    </a:lnTo>
                    <a:lnTo>
                      <a:pt x="339" y="344"/>
                    </a:lnTo>
                    <a:lnTo>
                      <a:pt x="348" y="347"/>
                    </a:lnTo>
                    <a:lnTo>
                      <a:pt x="354" y="351"/>
                    </a:lnTo>
                    <a:lnTo>
                      <a:pt x="359" y="356"/>
                    </a:lnTo>
                    <a:lnTo>
                      <a:pt x="361" y="362"/>
                    </a:lnTo>
                    <a:lnTo>
                      <a:pt x="361" y="368"/>
                    </a:lnTo>
                    <a:lnTo>
                      <a:pt x="373" y="365"/>
                    </a:lnTo>
                    <a:lnTo>
                      <a:pt x="377" y="369"/>
                    </a:lnTo>
                    <a:lnTo>
                      <a:pt x="373" y="376"/>
                    </a:lnTo>
                    <a:lnTo>
                      <a:pt x="363" y="384"/>
                    </a:lnTo>
                    <a:lnTo>
                      <a:pt x="379" y="381"/>
                    </a:lnTo>
                    <a:lnTo>
                      <a:pt x="396" y="380"/>
                    </a:lnTo>
                    <a:lnTo>
                      <a:pt x="414" y="381"/>
                    </a:lnTo>
                    <a:lnTo>
                      <a:pt x="432" y="383"/>
                    </a:lnTo>
                    <a:lnTo>
                      <a:pt x="446" y="386"/>
                    </a:lnTo>
                    <a:lnTo>
                      <a:pt x="458" y="389"/>
                    </a:lnTo>
                    <a:lnTo>
                      <a:pt x="466" y="391"/>
                    </a:lnTo>
                    <a:lnTo>
                      <a:pt x="469" y="392"/>
                    </a:lnTo>
                    <a:lnTo>
                      <a:pt x="473" y="388"/>
                    </a:lnTo>
                    <a:lnTo>
                      <a:pt x="480" y="386"/>
                    </a:lnTo>
                    <a:lnTo>
                      <a:pt x="489" y="388"/>
                    </a:lnTo>
                    <a:lnTo>
                      <a:pt x="499" y="390"/>
                    </a:lnTo>
                    <a:lnTo>
                      <a:pt x="508" y="394"/>
                    </a:lnTo>
                    <a:lnTo>
                      <a:pt x="515" y="397"/>
                    </a:lnTo>
                    <a:lnTo>
                      <a:pt x="521" y="399"/>
                    </a:lnTo>
                    <a:lnTo>
                      <a:pt x="522" y="400"/>
                    </a:lnTo>
                    <a:lnTo>
                      <a:pt x="537" y="389"/>
                    </a:lnTo>
                    <a:lnTo>
                      <a:pt x="547" y="381"/>
                    </a:lnTo>
                    <a:lnTo>
                      <a:pt x="556" y="379"/>
                    </a:lnTo>
                    <a:lnTo>
                      <a:pt x="561" y="379"/>
                    </a:lnTo>
                    <a:lnTo>
                      <a:pt x="565" y="383"/>
                    </a:lnTo>
                    <a:lnTo>
                      <a:pt x="563" y="388"/>
                    </a:lnTo>
                    <a:lnTo>
                      <a:pt x="561" y="393"/>
                    </a:lnTo>
                    <a:lnTo>
                      <a:pt x="554" y="397"/>
                    </a:lnTo>
                    <a:lnTo>
                      <a:pt x="560" y="396"/>
                    </a:lnTo>
                    <a:lnTo>
                      <a:pt x="576" y="393"/>
                    </a:lnTo>
                    <a:lnTo>
                      <a:pt x="592" y="392"/>
                    </a:lnTo>
                    <a:lnTo>
                      <a:pt x="606" y="394"/>
                    </a:lnTo>
                    <a:lnTo>
                      <a:pt x="629" y="416"/>
                    </a:lnTo>
                    <a:lnTo>
                      <a:pt x="629" y="425"/>
                    </a:lnTo>
                    <a:lnTo>
                      <a:pt x="636" y="422"/>
                    </a:lnTo>
                    <a:lnTo>
                      <a:pt x="654" y="418"/>
                    </a:lnTo>
                    <a:lnTo>
                      <a:pt x="670" y="415"/>
                    </a:lnTo>
                    <a:lnTo>
                      <a:pt x="677" y="420"/>
                    </a:lnTo>
                    <a:lnTo>
                      <a:pt x="679" y="419"/>
                    </a:lnTo>
                    <a:lnTo>
                      <a:pt x="686" y="417"/>
                    </a:lnTo>
                    <a:lnTo>
                      <a:pt x="693" y="414"/>
                    </a:lnTo>
                    <a:lnTo>
                      <a:pt x="703" y="411"/>
                    </a:lnTo>
                    <a:lnTo>
                      <a:pt x="714" y="409"/>
                    </a:lnTo>
                    <a:lnTo>
                      <a:pt x="723" y="407"/>
                    </a:lnTo>
                    <a:lnTo>
                      <a:pt x="730" y="408"/>
                    </a:lnTo>
                    <a:lnTo>
                      <a:pt x="735" y="410"/>
                    </a:lnTo>
                    <a:lnTo>
                      <a:pt x="739" y="409"/>
                    </a:lnTo>
                    <a:lnTo>
                      <a:pt x="746" y="407"/>
                    </a:lnTo>
                    <a:lnTo>
                      <a:pt x="755" y="404"/>
                    </a:lnTo>
                    <a:lnTo>
                      <a:pt x="762" y="400"/>
                    </a:lnTo>
                    <a:lnTo>
                      <a:pt x="766" y="401"/>
                    </a:lnTo>
                    <a:lnTo>
                      <a:pt x="771" y="405"/>
                    </a:lnTo>
                    <a:lnTo>
                      <a:pt x="778" y="410"/>
                    </a:lnTo>
                    <a:lnTo>
                      <a:pt x="783" y="414"/>
                    </a:lnTo>
                    <a:lnTo>
                      <a:pt x="791" y="407"/>
                    </a:lnTo>
                    <a:lnTo>
                      <a:pt x="799" y="403"/>
                    </a:lnTo>
                    <a:lnTo>
                      <a:pt x="810" y="402"/>
                    </a:lnTo>
                    <a:lnTo>
                      <a:pt x="824" y="402"/>
                    </a:lnTo>
                    <a:lnTo>
                      <a:pt x="826" y="405"/>
                    </a:lnTo>
                    <a:lnTo>
                      <a:pt x="830" y="410"/>
                    </a:lnTo>
                    <a:lnTo>
                      <a:pt x="835" y="414"/>
                    </a:lnTo>
                    <a:lnTo>
                      <a:pt x="837" y="416"/>
                    </a:lnTo>
                    <a:lnTo>
                      <a:pt x="838" y="409"/>
                    </a:lnTo>
                    <a:lnTo>
                      <a:pt x="846" y="405"/>
                    </a:lnTo>
                    <a:lnTo>
                      <a:pt x="854" y="403"/>
                    </a:lnTo>
                    <a:lnTo>
                      <a:pt x="865" y="402"/>
                    </a:lnTo>
                    <a:lnTo>
                      <a:pt x="876" y="404"/>
                    </a:lnTo>
                    <a:lnTo>
                      <a:pt x="883" y="408"/>
                    </a:lnTo>
                    <a:lnTo>
                      <a:pt x="886" y="415"/>
                    </a:lnTo>
                    <a:lnTo>
                      <a:pt x="885" y="423"/>
                    </a:lnTo>
                    <a:lnTo>
                      <a:pt x="890" y="420"/>
                    </a:lnTo>
                    <a:lnTo>
                      <a:pt x="895" y="417"/>
                    </a:lnTo>
                    <a:lnTo>
                      <a:pt x="901" y="414"/>
                    </a:lnTo>
                    <a:lnTo>
                      <a:pt x="906" y="412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5" name="Freeform 75"/>
              <p:cNvSpPr>
                <a:spLocks/>
              </p:cNvSpPr>
              <p:nvPr/>
            </p:nvSpPr>
            <p:spPr bwMode="auto">
              <a:xfrm>
                <a:off x="1522" y="2449"/>
                <a:ext cx="201" cy="471"/>
              </a:xfrm>
              <a:custGeom>
                <a:avLst/>
                <a:gdLst>
                  <a:gd name="T0" fmla="*/ 243 w 401"/>
                  <a:gd name="T1" fmla="*/ 471 h 471"/>
                  <a:gd name="T2" fmla="*/ 259 w 401"/>
                  <a:gd name="T3" fmla="*/ 441 h 471"/>
                  <a:gd name="T4" fmla="*/ 313 w 401"/>
                  <a:gd name="T5" fmla="*/ 432 h 471"/>
                  <a:gd name="T6" fmla="*/ 336 w 401"/>
                  <a:gd name="T7" fmla="*/ 415 h 471"/>
                  <a:gd name="T8" fmla="*/ 359 w 401"/>
                  <a:gd name="T9" fmla="*/ 404 h 471"/>
                  <a:gd name="T10" fmla="*/ 339 w 401"/>
                  <a:gd name="T11" fmla="*/ 389 h 471"/>
                  <a:gd name="T12" fmla="*/ 394 w 401"/>
                  <a:gd name="T13" fmla="*/ 364 h 471"/>
                  <a:gd name="T14" fmla="*/ 352 w 401"/>
                  <a:gd name="T15" fmla="*/ 361 h 471"/>
                  <a:gd name="T16" fmla="*/ 373 w 401"/>
                  <a:gd name="T17" fmla="*/ 351 h 471"/>
                  <a:gd name="T18" fmla="*/ 371 w 401"/>
                  <a:gd name="T19" fmla="*/ 336 h 471"/>
                  <a:gd name="T20" fmla="*/ 392 w 401"/>
                  <a:gd name="T21" fmla="*/ 341 h 471"/>
                  <a:gd name="T22" fmla="*/ 385 w 401"/>
                  <a:gd name="T23" fmla="*/ 314 h 471"/>
                  <a:gd name="T24" fmla="*/ 387 w 401"/>
                  <a:gd name="T25" fmla="*/ 294 h 471"/>
                  <a:gd name="T26" fmla="*/ 401 w 401"/>
                  <a:gd name="T27" fmla="*/ 261 h 471"/>
                  <a:gd name="T28" fmla="*/ 375 w 401"/>
                  <a:gd name="T29" fmla="*/ 234 h 471"/>
                  <a:gd name="T30" fmla="*/ 352 w 401"/>
                  <a:gd name="T31" fmla="*/ 207 h 471"/>
                  <a:gd name="T32" fmla="*/ 357 w 401"/>
                  <a:gd name="T33" fmla="*/ 198 h 471"/>
                  <a:gd name="T34" fmla="*/ 345 w 401"/>
                  <a:gd name="T35" fmla="*/ 180 h 471"/>
                  <a:gd name="T36" fmla="*/ 316 w 401"/>
                  <a:gd name="T37" fmla="*/ 169 h 471"/>
                  <a:gd name="T38" fmla="*/ 284 w 401"/>
                  <a:gd name="T39" fmla="*/ 142 h 471"/>
                  <a:gd name="T40" fmla="*/ 302 w 401"/>
                  <a:gd name="T41" fmla="*/ 134 h 471"/>
                  <a:gd name="T42" fmla="*/ 286 w 401"/>
                  <a:gd name="T43" fmla="*/ 121 h 471"/>
                  <a:gd name="T44" fmla="*/ 254 w 401"/>
                  <a:gd name="T45" fmla="*/ 107 h 471"/>
                  <a:gd name="T46" fmla="*/ 272 w 401"/>
                  <a:gd name="T47" fmla="*/ 99 h 471"/>
                  <a:gd name="T48" fmla="*/ 250 w 401"/>
                  <a:gd name="T49" fmla="*/ 88 h 471"/>
                  <a:gd name="T50" fmla="*/ 226 w 401"/>
                  <a:gd name="T51" fmla="*/ 86 h 471"/>
                  <a:gd name="T52" fmla="*/ 185 w 401"/>
                  <a:gd name="T53" fmla="*/ 86 h 471"/>
                  <a:gd name="T54" fmla="*/ 210 w 401"/>
                  <a:gd name="T55" fmla="*/ 70 h 471"/>
                  <a:gd name="T56" fmla="*/ 194 w 401"/>
                  <a:gd name="T57" fmla="*/ 52 h 471"/>
                  <a:gd name="T58" fmla="*/ 156 w 401"/>
                  <a:gd name="T59" fmla="*/ 42 h 471"/>
                  <a:gd name="T60" fmla="*/ 181 w 401"/>
                  <a:gd name="T61" fmla="*/ 32 h 471"/>
                  <a:gd name="T62" fmla="*/ 144 w 401"/>
                  <a:gd name="T63" fmla="*/ 21 h 471"/>
                  <a:gd name="T64" fmla="*/ 117 w 401"/>
                  <a:gd name="T65" fmla="*/ 13 h 471"/>
                  <a:gd name="T66" fmla="*/ 76 w 401"/>
                  <a:gd name="T67" fmla="*/ 23 h 471"/>
                  <a:gd name="T68" fmla="*/ 85 w 401"/>
                  <a:gd name="T69" fmla="*/ 6 h 471"/>
                  <a:gd name="T70" fmla="*/ 46 w 401"/>
                  <a:gd name="T71" fmla="*/ 12 h 471"/>
                  <a:gd name="T72" fmla="*/ 9 w 401"/>
                  <a:gd name="T73" fmla="*/ 27 h 471"/>
                  <a:gd name="T74" fmla="*/ 57 w 401"/>
                  <a:gd name="T75" fmla="*/ 38 h 471"/>
                  <a:gd name="T76" fmla="*/ 94 w 401"/>
                  <a:gd name="T77" fmla="*/ 48 h 471"/>
                  <a:gd name="T78" fmla="*/ 115 w 401"/>
                  <a:gd name="T79" fmla="*/ 49 h 471"/>
                  <a:gd name="T80" fmla="*/ 163 w 401"/>
                  <a:gd name="T81" fmla="*/ 72 h 471"/>
                  <a:gd name="T82" fmla="*/ 162 w 401"/>
                  <a:gd name="T83" fmla="*/ 93 h 471"/>
                  <a:gd name="T84" fmla="*/ 213 w 401"/>
                  <a:gd name="T85" fmla="*/ 113 h 471"/>
                  <a:gd name="T86" fmla="*/ 254 w 401"/>
                  <a:gd name="T87" fmla="*/ 137 h 471"/>
                  <a:gd name="T88" fmla="*/ 270 w 401"/>
                  <a:gd name="T89" fmla="*/ 173 h 471"/>
                  <a:gd name="T90" fmla="*/ 305 w 401"/>
                  <a:gd name="T91" fmla="*/ 213 h 471"/>
                  <a:gd name="T92" fmla="*/ 339 w 401"/>
                  <a:gd name="T93" fmla="*/ 234 h 471"/>
                  <a:gd name="T94" fmla="*/ 348 w 401"/>
                  <a:gd name="T95" fmla="*/ 291 h 471"/>
                  <a:gd name="T96" fmla="*/ 325 w 401"/>
                  <a:gd name="T97" fmla="*/ 326 h 471"/>
                  <a:gd name="T98" fmla="*/ 305 w 401"/>
                  <a:gd name="T99" fmla="*/ 371 h 471"/>
                  <a:gd name="T100" fmla="*/ 252 w 401"/>
                  <a:gd name="T101" fmla="*/ 408 h 471"/>
                  <a:gd name="T102" fmla="*/ 213 w 401"/>
                  <a:gd name="T103" fmla="*/ 421 h 471"/>
                  <a:gd name="T104" fmla="*/ 213 w 401"/>
                  <a:gd name="T105" fmla="*/ 439 h 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01" h="471">
                    <a:moveTo>
                      <a:pt x="217" y="460"/>
                    </a:moveTo>
                    <a:lnTo>
                      <a:pt x="224" y="462"/>
                    </a:lnTo>
                    <a:lnTo>
                      <a:pt x="231" y="464"/>
                    </a:lnTo>
                    <a:lnTo>
                      <a:pt x="236" y="467"/>
                    </a:lnTo>
                    <a:lnTo>
                      <a:pt x="243" y="471"/>
                    </a:lnTo>
                    <a:lnTo>
                      <a:pt x="243" y="467"/>
                    </a:lnTo>
                    <a:lnTo>
                      <a:pt x="247" y="459"/>
                    </a:lnTo>
                    <a:lnTo>
                      <a:pt x="249" y="449"/>
                    </a:lnTo>
                    <a:lnTo>
                      <a:pt x="249" y="441"/>
                    </a:lnTo>
                    <a:lnTo>
                      <a:pt x="259" y="441"/>
                    </a:lnTo>
                    <a:lnTo>
                      <a:pt x="273" y="440"/>
                    </a:lnTo>
                    <a:lnTo>
                      <a:pt x="286" y="439"/>
                    </a:lnTo>
                    <a:lnTo>
                      <a:pt x="297" y="440"/>
                    </a:lnTo>
                    <a:lnTo>
                      <a:pt x="305" y="454"/>
                    </a:lnTo>
                    <a:lnTo>
                      <a:pt x="313" y="432"/>
                    </a:lnTo>
                    <a:lnTo>
                      <a:pt x="323" y="428"/>
                    </a:lnTo>
                    <a:lnTo>
                      <a:pt x="341" y="431"/>
                    </a:lnTo>
                    <a:lnTo>
                      <a:pt x="341" y="428"/>
                    </a:lnTo>
                    <a:lnTo>
                      <a:pt x="339" y="422"/>
                    </a:lnTo>
                    <a:lnTo>
                      <a:pt x="336" y="415"/>
                    </a:lnTo>
                    <a:lnTo>
                      <a:pt x="329" y="410"/>
                    </a:lnTo>
                    <a:lnTo>
                      <a:pt x="341" y="401"/>
                    </a:lnTo>
                    <a:lnTo>
                      <a:pt x="346" y="401"/>
                    </a:lnTo>
                    <a:lnTo>
                      <a:pt x="352" y="402"/>
                    </a:lnTo>
                    <a:lnTo>
                      <a:pt x="359" y="404"/>
                    </a:lnTo>
                    <a:lnTo>
                      <a:pt x="366" y="406"/>
                    </a:lnTo>
                    <a:lnTo>
                      <a:pt x="364" y="402"/>
                    </a:lnTo>
                    <a:lnTo>
                      <a:pt x="359" y="398"/>
                    </a:lnTo>
                    <a:lnTo>
                      <a:pt x="350" y="393"/>
                    </a:lnTo>
                    <a:lnTo>
                      <a:pt x="339" y="389"/>
                    </a:lnTo>
                    <a:lnTo>
                      <a:pt x="345" y="382"/>
                    </a:lnTo>
                    <a:lnTo>
                      <a:pt x="364" y="381"/>
                    </a:lnTo>
                    <a:lnTo>
                      <a:pt x="378" y="377"/>
                    </a:lnTo>
                    <a:lnTo>
                      <a:pt x="387" y="371"/>
                    </a:lnTo>
                    <a:lnTo>
                      <a:pt x="394" y="364"/>
                    </a:lnTo>
                    <a:lnTo>
                      <a:pt x="384" y="367"/>
                    </a:lnTo>
                    <a:lnTo>
                      <a:pt x="369" y="369"/>
                    </a:lnTo>
                    <a:lnTo>
                      <a:pt x="357" y="369"/>
                    </a:lnTo>
                    <a:lnTo>
                      <a:pt x="345" y="368"/>
                    </a:lnTo>
                    <a:lnTo>
                      <a:pt x="352" y="361"/>
                    </a:lnTo>
                    <a:lnTo>
                      <a:pt x="359" y="358"/>
                    </a:lnTo>
                    <a:lnTo>
                      <a:pt x="368" y="358"/>
                    </a:lnTo>
                    <a:lnTo>
                      <a:pt x="378" y="360"/>
                    </a:lnTo>
                    <a:lnTo>
                      <a:pt x="376" y="356"/>
                    </a:lnTo>
                    <a:lnTo>
                      <a:pt x="373" y="351"/>
                    </a:lnTo>
                    <a:lnTo>
                      <a:pt x="366" y="347"/>
                    </a:lnTo>
                    <a:lnTo>
                      <a:pt x="357" y="344"/>
                    </a:lnTo>
                    <a:lnTo>
                      <a:pt x="361" y="342"/>
                    </a:lnTo>
                    <a:lnTo>
                      <a:pt x="364" y="339"/>
                    </a:lnTo>
                    <a:lnTo>
                      <a:pt x="371" y="336"/>
                    </a:lnTo>
                    <a:lnTo>
                      <a:pt x="376" y="332"/>
                    </a:lnTo>
                    <a:lnTo>
                      <a:pt x="380" y="334"/>
                    </a:lnTo>
                    <a:lnTo>
                      <a:pt x="384" y="336"/>
                    </a:lnTo>
                    <a:lnTo>
                      <a:pt x="387" y="339"/>
                    </a:lnTo>
                    <a:lnTo>
                      <a:pt x="392" y="341"/>
                    </a:lnTo>
                    <a:lnTo>
                      <a:pt x="392" y="336"/>
                    </a:lnTo>
                    <a:lnTo>
                      <a:pt x="391" y="331"/>
                    </a:lnTo>
                    <a:lnTo>
                      <a:pt x="385" y="326"/>
                    </a:lnTo>
                    <a:lnTo>
                      <a:pt x="378" y="320"/>
                    </a:lnTo>
                    <a:lnTo>
                      <a:pt x="385" y="314"/>
                    </a:lnTo>
                    <a:lnTo>
                      <a:pt x="392" y="306"/>
                    </a:lnTo>
                    <a:lnTo>
                      <a:pt x="396" y="297"/>
                    </a:lnTo>
                    <a:lnTo>
                      <a:pt x="396" y="288"/>
                    </a:lnTo>
                    <a:lnTo>
                      <a:pt x="392" y="292"/>
                    </a:lnTo>
                    <a:lnTo>
                      <a:pt x="387" y="294"/>
                    </a:lnTo>
                    <a:lnTo>
                      <a:pt x="382" y="295"/>
                    </a:lnTo>
                    <a:lnTo>
                      <a:pt x="376" y="296"/>
                    </a:lnTo>
                    <a:lnTo>
                      <a:pt x="382" y="285"/>
                    </a:lnTo>
                    <a:lnTo>
                      <a:pt x="392" y="273"/>
                    </a:lnTo>
                    <a:lnTo>
                      <a:pt x="401" y="261"/>
                    </a:lnTo>
                    <a:lnTo>
                      <a:pt x="401" y="249"/>
                    </a:lnTo>
                    <a:lnTo>
                      <a:pt x="389" y="252"/>
                    </a:lnTo>
                    <a:lnTo>
                      <a:pt x="380" y="249"/>
                    </a:lnTo>
                    <a:lnTo>
                      <a:pt x="376" y="241"/>
                    </a:lnTo>
                    <a:lnTo>
                      <a:pt x="375" y="234"/>
                    </a:lnTo>
                    <a:lnTo>
                      <a:pt x="371" y="228"/>
                    </a:lnTo>
                    <a:lnTo>
                      <a:pt x="366" y="221"/>
                    </a:lnTo>
                    <a:lnTo>
                      <a:pt x="355" y="213"/>
                    </a:lnTo>
                    <a:lnTo>
                      <a:pt x="346" y="207"/>
                    </a:lnTo>
                    <a:lnTo>
                      <a:pt x="352" y="207"/>
                    </a:lnTo>
                    <a:lnTo>
                      <a:pt x="359" y="208"/>
                    </a:lnTo>
                    <a:lnTo>
                      <a:pt x="364" y="209"/>
                    </a:lnTo>
                    <a:lnTo>
                      <a:pt x="369" y="210"/>
                    </a:lnTo>
                    <a:lnTo>
                      <a:pt x="366" y="206"/>
                    </a:lnTo>
                    <a:lnTo>
                      <a:pt x="357" y="198"/>
                    </a:lnTo>
                    <a:lnTo>
                      <a:pt x="346" y="190"/>
                    </a:lnTo>
                    <a:lnTo>
                      <a:pt x="339" y="184"/>
                    </a:lnTo>
                    <a:lnTo>
                      <a:pt x="339" y="183"/>
                    </a:lnTo>
                    <a:lnTo>
                      <a:pt x="341" y="181"/>
                    </a:lnTo>
                    <a:lnTo>
                      <a:pt x="345" y="180"/>
                    </a:lnTo>
                    <a:lnTo>
                      <a:pt x="353" y="179"/>
                    </a:lnTo>
                    <a:lnTo>
                      <a:pt x="346" y="174"/>
                    </a:lnTo>
                    <a:lnTo>
                      <a:pt x="337" y="171"/>
                    </a:lnTo>
                    <a:lnTo>
                      <a:pt x="329" y="170"/>
                    </a:lnTo>
                    <a:lnTo>
                      <a:pt x="316" y="169"/>
                    </a:lnTo>
                    <a:lnTo>
                      <a:pt x="304" y="165"/>
                    </a:lnTo>
                    <a:lnTo>
                      <a:pt x="291" y="159"/>
                    </a:lnTo>
                    <a:lnTo>
                      <a:pt x="282" y="151"/>
                    </a:lnTo>
                    <a:lnTo>
                      <a:pt x="281" y="144"/>
                    </a:lnTo>
                    <a:lnTo>
                      <a:pt x="284" y="142"/>
                    </a:lnTo>
                    <a:lnTo>
                      <a:pt x="293" y="140"/>
                    </a:lnTo>
                    <a:lnTo>
                      <a:pt x="302" y="142"/>
                    </a:lnTo>
                    <a:lnTo>
                      <a:pt x="313" y="144"/>
                    </a:lnTo>
                    <a:lnTo>
                      <a:pt x="309" y="137"/>
                    </a:lnTo>
                    <a:lnTo>
                      <a:pt x="302" y="134"/>
                    </a:lnTo>
                    <a:lnTo>
                      <a:pt x="293" y="132"/>
                    </a:lnTo>
                    <a:lnTo>
                      <a:pt x="281" y="131"/>
                    </a:lnTo>
                    <a:lnTo>
                      <a:pt x="281" y="128"/>
                    </a:lnTo>
                    <a:lnTo>
                      <a:pt x="282" y="125"/>
                    </a:lnTo>
                    <a:lnTo>
                      <a:pt x="286" y="121"/>
                    </a:lnTo>
                    <a:lnTo>
                      <a:pt x="289" y="117"/>
                    </a:lnTo>
                    <a:lnTo>
                      <a:pt x="284" y="114"/>
                    </a:lnTo>
                    <a:lnTo>
                      <a:pt x="275" y="112"/>
                    </a:lnTo>
                    <a:lnTo>
                      <a:pt x="263" y="109"/>
                    </a:lnTo>
                    <a:lnTo>
                      <a:pt x="254" y="107"/>
                    </a:lnTo>
                    <a:lnTo>
                      <a:pt x="258" y="105"/>
                    </a:lnTo>
                    <a:lnTo>
                      <a:pt x="263" y="103"/>
                    </a:lnTo>
                    <a:lnTo>
                      <a:pt x="270" y="102"/>
                    </a:lnTo>
                    <a:lnTo>
                      <a:pt x="277" y="100"/>
                    </a:lnTo>
                    <a:lnTo>
                      <a:pt x="272" y="99"/>
                    </a:lnTo>
                    <a:lnTo>
                      <a:pt x="263" y="98"/>
                    </a:lnTo>
                    <a:lnTo>
                      <a:pt x="250" y="98"/>
                    </a:lnTo>
                    <a:lnTo>
                      <a:pt x="242" y="98"/>
                    </a:lnTo>
                    <a:lnTo>
                      <a:pt x="249" y="94"/>
                    </a:lnTo>
                    <a:lnTo>
                      <a:pt x="250" y="88"/>
                    </a:lnTo>
                    <a:lnTo>
                      <a:pt x="249" y="83"/>
                    </a:lnTo>
                    <a:lnTo>
                      <a:pt x="245" y="79"/>
                    </a:lnTo>
                    <a:lnTo>
                      <a:pt x="240" y="82"/>
                    </a:lnTo>
                    <a:lnTo>
                      <a:pt x="233" y="84"/>
                    </a:lnTo>
                    <a:lnTo>
                      <a:pt x="226" y="86"/>
                    </a:lnTo>
                    <a:lnTo>
                      <a:pt x="218" y="87"/>
                    </a:lnTo>
                    <a:lnTo>
                      <a:pt x="210" y="87"/>
                    </a:lnTo>
                    <a:lnTo>
                      <a:pt x="201" y="87"/>
                    </a:lnTo>
                    <a:lnTo>
                      <a:pt x="194" y="87"/>
                    </a:lnTo>
                    <a:lnTo>
                      <a:pt x="185" y="86"/>
                    </a:lnTo>
                    <a:lnTo>
                      <a:pt x="188" y="83"/>
                    </a:lnTo>
                    <a:lnTo>
                      <a:pt x="195" y="80"/>
                    </a:lnTo>
                    <a:lnTo>
                      <a:pt x="204" y="77"/>
                    </a:lnTo>
                    <a:lnTo>
                      <a:pt x="217" y="75"/>
                    </a:lnTo>
                    <a:lnTo>
                      <a:pt x="210" y="70"/>
                    </a:lnTo>
                    <a:lnTo>
                      <a:pt x="201" y="66"/>
                    </a:lnTo>
                    <a:lnTo>
                      <a:pt x="188" y="65"/>
                    </a:lnTo>
                    <a:lnTo>
                      <a:pt x="174" y="65"/>
                    </a:lnTo>
                    <a:lnTo>
                      <a:pt x="185" y="59"/>
                    </a:lnTo>
                    <a:lnTo>
                      <a:pt x="194" y="52"/>
                    </a:lnTo>
                    <a:lnTo>
                      <a:pt x="199" y="46"/>
                    </a:lnTo>
                    <a:lnTo>
                      <a:pt x="201" y="40"/>
                    </a:lnTo>
                    <a:lnTo>
                      <a:pt x="186" y="43"/>
                    </a:lnTo>
                    <a:lnTo>
                      <a:pt x="170" y="43"/>
                    </a:lnTo>
                    <a:lnTo>
                      <a:pt x="156" y="42"/>
                    </a:lnTo>
                    <a:lnTo>
                      <a:pt x="151" y="40"/>
                    </a:lnTo>
                    <a:lnTo>
                      <a:pt x="155" y="38"/>
                    </a:lnTo>
                    <a:lnTo>
                      <a:pt x="162" y="36"/>
                    </a:lnTo>
                    <a:lnTo>
                      <a:pt x="170" y="33"/>
                    </a:lnTo>
                    <a:lnTo>
                      <a:pt x="181" y="32"/>
                    </a:lnTo>
                    <a:lnTo>
                      <a:pt x="176" y="29"/>
                    </a:lnTo>
                    <a:lnTo>
                      <a:pt x="169" y="26"/>
                    </a:lnTo>
                    <a:lnTo>
                      <a:pt x="162" y="24"/>
                    </a:lnTo>
                    <a:lnTo>
                      <a:pt x="153" y="22"/>
                    </a:lnTo>
                    <a:lnTo>
                      <a:pt x="144" y="21"/>
                    </a:lnTo>
                    <a:lnTo>
                      <a:pt x="137" y="21"/>
                    </a:lnTo>
                    <a:lnTo>
                      <a:pt x="128" y="21"/>
                    </a:lnTo>
                    <a:lnTo>
                      <a:pt x="123" y="21"/>
                    </a:lnTo>
                    <a:lnTo>
                      <a:pt x="123" y="10"/>
                    </a:lnTo>
                    <a:lnTo>
                      <a:pt x="117" y="13"/>
                    </a:lnTo>
                    <a:lnTo>
                      <a:pt x="112" y="16"/>
                    </a:lnTo>
                    <a:lnTo>
                      <a:pt x="103" y="18"/>
                    </a:lnTo>
                    <a:lnTo>
                      <a:pt x="96" y="20"/>
                    </a:lnTo>
                    <a:lnTo>
                      <a:pt x="85" y="22"/>
                    </a:lnTo>
                    <a:lnTo>
                      <a:pt x="76" y="23"/>
                    </a:lnTo>
                    <a:lnTo>
                      <a:pt x="69" y="24"/>
                    </a:lnTo>
                    <a:lnTo>
                      <a:pt x="62" y="24"/>
                    </a:lnTo>
                    <a:lnTo>
                      <a:pt x="73" y="19"/>
                    </a:lnTo>
                    <a:lnTo>
                      <a:pt x="80" y="12"/>
                    </a:lnTo>
                    <a:lnTo>
                      <a:pt x="85" y="6"/>
                    </a:lnTo>
                    <a:lnTo>
                      <a:pt x="87" y="0"/>
                    </a:lnTo>
                    <a:lnTo>
                      <a:pt x="78" y="4"/>
                    </a:lnTo>
                    <a:lnTo>
                      <a:pt x="69" y="7"/>
                    </a:lnTo>
                    <a:lnTo>
                      <a:pt x="57" y="10"/>
                    </a:lnTo>
                    <a:lnTo>
                      <a:pt x="46" y="12"/>
                    </a:lnTo>
                    <a:lnTo>
                      <a:pt x="34" y="14"/>
                    </a:lnTo>
                    <a:lnTo>
                      <a:pt x="21" y="15"/>
                    </a:lnTo>
                    <a:lnTo>
                      <a:pt x="11" y="14"/>
                    </a:lnTo>
                    <a:lnTo>
                      <a:pt x="0" y="13"/>
                    </a:lnTo>
                    <a:lnTo>
                      <a:pt x="9" y="27"/>
                    </a:lnTo>
                    <a:lnTo>
                      <a:pt x="18" y="29"/>
                    </a:lnTo>
                    <a:lnTo>
                      <a:pt x="28" y="32"/>
                    </a:lnTo>
                    <a:lnTo>
                      <a:pt x="36" y="35"/>
                    </a:lnTo>
                    <a:lnTo>
                      <a:pt x="41" y="39"/>
                    </a:lnTo>
                    <a:lnTo>
                      <a:pt x="57" y="38"/>
                    </a:lnTo>
                    <a:lnTo>
                      <a:pt x="73" y="38"/>
                    </a:lnTo>
                    <a:lnTo>
                      <a:pt x="83" y="40"/>
                    </a:lnTo>
                    <a:lnTo>
                      <a:pt x="92" y="43"/>
                    </a:lnTo>
                    <a:lnTo>
                      <a:pt x="94" y="46"/>
                    </a:lnTo>
                    <a:lnTo>
                      <a:pt x="94" y="48"/>
                    </a:lnTo>
                    <a:lnTo>
                      <a:pt x="92" y="51"/>
                    </a:lnTo>
                    <a:lnTo>
                      <a:pt x="89" y="54"/>
                    </a:lnTo>
                    <a:lnTo>
                      <a:pt x="99" y="52"/>
                    </a:lnTo>
                    <a:lnTo>
                      <a:pt x="108" y="50"/>
                    </a:lnTo>
                    <a:lnTo>
                      <a:pt x="115" y="49"/>
                    </a:lnTo>
                    <a:lnTo>
                      <a:pt x="119" y="49"/>
                    </a:lnTo>
                    <a:lnTo>
                      <a:pt x="126" y="53"/>
                    </a:lnTo>
                    <a:lnTo>
                      <a:pt x="142" y="60"/>
                    </a:lnTo>
                    <a:lnTo>
                      <a:pt x="158" y="68"/>
                    </a:lnTo>
                    <a:lnTo>
                      <a:pt x="163" y="72"/>
                    </a:lnTo>
                    <a:lnTo>
                      <a:pt x="162" y="76"/>
                    </a:lnTo>
                    <a:lnTo>
                      <a:pt x="158" y="81"/>
                    </a:lnTo>
                    <a:lnTo>
                      <a:pt x="155" y="87"/>
                    </a:lnTo>
                    <a:lnTo>
                      <a:pt x="151" y="91"/>
                    </a:lnTo>
                    <a:lnTo>
                      <a:pt x="162" y="93"/>
                    </a:lnTo>
                    <a:lnTo>
                      <a:pt x="174" y="96"/>
                    </a:lnTo>
                    <a:lnTo>
                      <a:pt x="185" y="99"/>
                    </a:lnTo>
                    <a:lnTo>
                      <a:pt x="197" y="104"/>
                    </a:lnTo>
                    <a:lnTo>
                      <a:pt x="206" y="108"/>
                    </a:lnTo>
                    <a:lnTo>
                      <a:pt x="213" y="113"/>
                    </a:lnTo>
                    <a:lnTo>
                      <a:pt x="218" y="118"/>
                    </a:lnTo>
                    <a:lnTo>
                      <a:pt x="220" y="123"/>
                    </a:lnTo>
                    <a:lnTo>
                      <a:pt x="233" y="123"/>
                    </a:lnTo>
                    <a:lnTo>
                      <a:pt x="247" y="128"/>
                    </a:lnTo>
                    <a:lnTo>
                      <a:pt x="254" y="137"/>
                    </a:lnTo>
                    <a:lnTo>
                      <a:pt x="254" y="153"/>
                    </a:lnTo>
                    <a:lnTo>
                      <a:pt x="261" y="155"/>
                    </a:lnTo>
                    <a:lnTo>
                      <a:pt x="268" y="160"/>
                    </a:lnTo>
                    <a:lnTo>
                      <a:pt x="270" y="166"/>
                    </a:lnTo>
                    <a:lnTo>
                      <a:pt x="270" y="173"/>
                    </a:lnTo>
                    <a:lnTo>
                      <a:pt x="289" y="177"/>
                    </a:lnTo>
                    <a:lnTo>
                      <a:pt x="304" y="185"/>
                    </a:lnTo>
                    <a:lnTo>
                      <a:pt x="307" y="197"/>
                    </a:lnTo>
                    <a:lnTo>
                      <a:pt x="295" y="212"/>
                    </a:lnTo>
                    <a:lnTo>
                      <a:pt x="305" y="213"/>
                    </a:lnTo>
                    <a:lnTo>
                      <a:pt x="316" y="216"/>
                    </a:lnTo>
                    <a:lnTo>
                      <a:pt x="327" y="220"/>
                    </a:lnTo>
                    <a:lnTo>
                      <a:pt x="334" y="224"/>
                    </a:lnTo>
                    <a:lnTo>
                      <a:pt x="339" y="229"/>
                    </a:lnTo>
                    <a:lnTo>
                      <a:pt x="339" y="234"/>
                    </a:lnTo>
                    <a:lnTo>
                      <a:pt x="336" y="239"/>
                    </a:lnTo>
                    <a:lnTo>
                      <a:pt x="327" y="245"/>
                    </a:lnTo>
                    <a:lnTo>
                      <a:pt x="341" y="260"/>
                    </a:lnTo>
                    <a:lnTo>
                      <a:pt x="348" y="276"/>
                    </a:lnTo>
                    <a:lnTo>
                      <a:pt x="348" y="291"/>
                    </a:lnTo>
                    <a:lnTo>
                      <a:pt x="341" y="302"/>
                    </a:lnTo>
                    <a:lnTo>
                      <a:pt x="330" y="310"/>
                    </a:lnTo>
                    <a:lnTo>
                      <a:pt x="325" y="316"/>
                    </a:lnTo>
                    <a:lnTo>
                      <a:pt x="323" y="321"/>
                    </a:lnTo>
                    <a:lnTo>
                      <a:pt x="325" y="326"/>
                    </a:lnTo>
                    <a:lnTo>
                      <a:pt x="327" y="333"/>
                    </a:lnTo>
                    <a:lnTo>
                      <a:pt x="325" y="341"/>
                    </a:lnTo>
                    <a:lnTo>
                      <a:pt x="318" y="349"/>
                    </a:lnTo>
                    <a:lnTo>
                      <a:pt x="302" y="355"/>
                    </a:lnTo>
                    <a:lnTo>
                      <a:pt x="305" y="371"/>
                    </a:lnTo>
                    <a:lnTo>
                      <a:pt x="302" y="385"/>
                    </a:lnTo>
                    <a:lnTo>
                      <a:pt x="288" y="396"/>
                    </a:lnTo>
                    <a:lnTo>
                      <a:pt x="261" y="399"/>
                    </a:lnTo>
                    <a:lnTo>
                      <a:pt x="258" y="403"/>
                    </a:lnTo>
                    <a:lnTo>
                      <a:pt x="252" y="408"/>
                    </a:lnTo>
                    <a:lnTo>
                      <a:pt x="247" y="412"/>
                    </a:lnTo>
                    <a:lnTo>
                      <a:pt x="240" y="416"/>
                    </a:lnTo>
                    <a:lnTo>
                      <a:pt x="233" y="419"/>
                    </a:lnTo>
                    <a:lnTo>
                      <a:pt x="222" y="421"/>
                    </a:lnTo>
                    <a:lnTo>
                      <a:pt x="213" y="421"/>
                    </a:lnTo>
                    <a:lnTo>
                      <a:pt x="201" y="420"/>
                    </a:lnTo>
                    <a:lnTo>
                      <a:pt x="199" y="424"/>
                    </a:lnTo>
                    <a:lnTo>
                      <a:pt x="201" y="429"/>
                    </a:lnTo>
                    <a:lnTo>
                      <a:pt x="204" y="434"/>
                    </a:lnTo>
                    <a:lnTo>
                      <a:pt x="213" y="439"/>
                    </a:lnTo>
                    <a:lnTo>
                      <a:pt x="217" y="46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6" name="Freeform 76"/>
              <p:cNvSpPr>
                <a:spLocks/>
              </p:cNvSpPr>
              <p:nvPr/>
            </p:nvSpPr>
            <p:spPr bwMode="auto">
              <a:xfrm>
                <a:off x="1154" y="2472"/>
                <a:ext cx="63" cy="17"/>
              </a:xfrm>
              <a:custGeom>
                <a:avLst/>
                <a:gdLst>
                  <a:gd name="T0" fmla="*/ 117 w 126"/>
                  <a:gd name="T1" fmla="*/ 0 h 17"/>
                  <a:gd name="T2" fmla="*/ 119 w 126"/>
                  <a:gd name="T3" fmla="*/ 2 h 17"/>
                  <a:gd name="T4" fmla="*/ 123 w 126"/>
                  <a:gd name="T5" fmla="*/ 5 h 17"/>
                  <a:gd name="T6" fmla="*/ 124 w 126"/>
                  <a:gd name="T7" fmla="*/ 10 h 17"/>
                  <a:gd name="T8" fmla="*/ 126 w 126"/>
                  <a:gd name="T9" fmla="*/ 14 h 17"/>
                  <a:gd name="T10" fmla="*/ 110 w 126"/>
                  <a:gd name="T11" fmla="*/ 15 h 17"/>
                  <a:gd name="T12" fmla="*/ 92 w 126"/>
                  <a:gd name="T13" fmla="*/ 16 h 17"/>
                  <a:gd name="T14" fmla="*/ 75 w 126"/>
                  <a:gd name="T15" fmla="*/ 17 h 17"/>
                  <a:gd name="T16" fmla="*/ 55 w 126"/>
                  <a:gd name="T17" fmla="*/ 17 h 17"/>
                  <a:gd name="T18" fmla="*/ 36 w 126"/>
                  <a:gd name="T19" fmla="*/ 17 h 17"/>
                  <a:gd name="T20" fmla="*/ 20 w 126"/>
                  <a:gd name="T21" fmla="*/ 17 h 17"/>
                  <a:gd name="T22" fmla="*/ 7 w 126"/>
                  <a:gd name="T23" fmla="*/ 17 h 17"/>
                  <a:gd name="T24" fmla="*/ 0 w 126"/>
                  <a:gd name="T25" fmla="*/ 16 h 17"/>
                  <a:gd name="T26" fmla="*/ 7 w 126"/>
                  <a:gd name="T27" fmla="*/ 14 h 17"/>
                  <a:gd name="T28" fmla="*/ 20 w 126"/>
                  <a:gd name="T29" fmla="*/ 13 h 17"/>
                  <a:gd name="T30" fmla="*/ 36 w 126"/>
                  <a:gd name="T31" fmla="*/ 11 h 17"/>
                  <a:gd name="T32" fmla="*/ 53 w 126"/>
                  <a:gd name="T33" fmla="*/ 10 h 17"/>
                  <a:gd name="T34" fmla="*/ 73 w 126"/>
                  <a:gd name="T35" fmla="*/ 8 h 17"/>
                  <a:gd name="T36" fmla="*/ 91 w 126"/>
                  <a:gd name="T37" fmla="*/ 6 h 17"/>
                  <a:gd name="T38" fmla="*/ 105 w 126"/>
                  <a:gd name="T39" fmla="*/ 3 h 17"/>
                  <a:gd name="T40" fmla="*/ 117 w 126"/>
                  <a:gd name="T41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6" h="17">
                    <a:moveTo>
                      <a:pt x="117" y="0"/>
                    </a:moveTo>
                    <a:lnTo>
                      <a:pt x="119" y="2"/>
                    </a:lnTo>
                    <a:lnTo>
                      <a:pt x="123" y="5"/>
                    </a:lnTo>
                    <a:lnTo>
                      <a:pt x="124" y="10"/>
                    </a:lnTo>
                    <a:lnTo>
                      <a:pt x="126" y="14"/>
                    </a:lnTo>
                    <a:lnTo>
                      <a:pt x="110" y="15"/>
                    </a:lnTo>
                    <a:lnTo>
                      <a:pt x="92" y="16"/>
                    </a:lnTo>
                    <a:lnTo>
                      <a:pt x="75" y="17"/>
                    </a:lnTo>
                    <a:lnTo>
                      <a:pt x="55" y="17"/>
                    </a:lnTo>
                    <a:lnTo>
                      <a:pt x="36" y="17"/>
                    </a:lnTo>
                    <a:lnTo>
                      <a:pt x="20" y="17"/>
                    </a:lnTo>
                    <a:lnTo>
                      <a:pt x="7" y="17"/>
                    </a:lnTo>
                    <a:lnTo>
                      <a:pt x="0" y="16"/>
                    </a:lnTo>
                    <a:lnTo>
                      <a:pt x="7" y="14"/>
                    </a:lnTo>
                    <a:lnTo>
                      <a:pt x="20" y="13"/>
                    </a:lnTo>
                    <a:lnTo>
                      <a:pt x="36" y="11"/>
                    </a:lnTo>
                    <a:lnTo>
                      <a:pt x="53" y="10"/>
                    </a:lnTo>
                    <a:lnTo>
                      <a:pt x="73" y="8"/>
                    </a:lnTo>
                    <a:lnTo>
                      <a:pt x="91" y="6"/>
                    </a:lnTo>
                    <a:lnTo>
                      <a:pt x="105" y="3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7" name="Freeform 77"/>
              <p:cNvSpPr>
                <a:spLocks/>
              </p:cNvSpPr>
              <p:nvPr/>
            </p:nvSpPr>
            <p:spPr bwMode="auto">
              <a:xfrm>
                <a:off x="1127" y="2411"/>
                <a:ext cx="82" cy="71"/>
              </a:xfrm>
              <a:custGeom>
                <a:avLst/>
                <a:gdLst>
                  <a:gd name="T0" fmla="*/ 163 w 165"/>
                  <a:gd name="T1" fmla="*/ 52 h 71"/>
                  <a:gd name="T2" fmla="*/ 163 w 165"/>
                  <a:gd name="T3" fmla="*/ 49 h 71"/>
                  <a:gd name="T4" fmla="*/ 163 w 165"/>
                  <a:gd name="T5" fmla="*/ 46 h 71"/>
                  <a:gd name="T6" fmla="*/ 163 w 165"/>
                  <a:gd name="T7" fmla="*/ 44 h 71"/>
                  <a:gd name="T8" fmla="*/ 165 w 165"/>
                  <a:gd name="T9" fmla="*/ 42 h 71"/>
                  <a:gd name="T10" fmla="*/ 158 w 165"/>
                  <a:gd name="T11" fmla="*/ 43 h 71"/>
                  <a:gd name="T12" fmla="*/ 151 w 165"/>
                  <a:gd name="T13" fmla="*/ 41 h 71"/>
                  <a:gd name="T14" fmla="*/ 149 w 165"/>
                  <a:gd name="T15" fmla="*/ 35 h 71"/>
                  <a:gd name="T16" fmla="*/ 156 w 165"/>
                  <a:gd name="T17" fmla="*/ 19 h 71"/>
                  <a:gd name="T18" fmla="*/ 149 w 165"/>
                  <a:gd name="T19" fmla="*/ 13 h 71"/>
                  <a:gd name="T20" fmla="*/ 142 w 165"/>
                  <a:gd name="T21" fmla="*/ 8 h 71"/>
                  <a:gd name="T22" fmla="*/ 135 w 165"/>
                  <a:gd name="T23" fmla="*/ 3 h 71"/>
                  <a:gd name="T24" fmla="*/ 128 w 165"/>
                  <a:gd name="T25" fmla="*/ 0 h 71"/>
                  <a:gd name="T26" fmla="*/ 121 w 165"/>
                  <a:gd name="T27" fmla="*/ 3 h 71"/>
                  <a:gd name="T28" fmla="*/ 112 w 165"/>
                  <a:gd name="T29" fmla="*/ 7 h 71"/>
                  <a:gd name="T30" fmla="*/ 105 w 165"/>
                  <a:gd name="T31" fmla="*/ 11 h 71"/>
                  <a:gd name="T32" fmla="*/ 97 w 165"/>
                  <a:gd name="T33" fmla="*/ 15 h 71"/>
                  <a:gd name="T34" fmla="*/ 89 w 165"/>
                  <a:gd name="T35" fmla="*/ 19 h 71"/>
                  <a:gd name="T36" fmla="*/ 83 w 165"/>
                  <a:gd name="T37" fmla="*/ 23 h 71"/>
                  <a:gd name="T38" fmla="*/ 76 w 165"/>
                  <a:gd name="T39" fmla="*/ 26 h 71"/>
                  <a:gd name="T40" fmla="*/ 71 w 165"/>
                  <a:gd name="T41" fmla="*/ 31 h 71"/>
                  <a:gd name="T42" fmla="*/ 64 w 165"/>
                  <a:gd name="T43" fmla="*/ 34 h 71"/>
                  <a:gd name="T44" fmla="*/ 57 w 165"/>
                  <a:gd name="T45" fmla="*/ 38 h 71"/>
                  <a:gd name="T46" fmla="*/ 48 w 165"/>
                  <a:gd name="T47" fmla="*/ 41 h 71"/>
                  <a:gd name="T48" fmla="*/ 39 w 165"/>
                  <a:gd name="T49" fmla="*/ 45 h 71"/>
                  <a:gd name="T50" fmla="*/ 32 w 165"/>
                  <a:gd name="T51" fmla="*/ 48 h 71"/>
                  <a:gd name="T52" fmla="*/ 25 w 165"/>
                  <a:gd name="T53" fmla="*/ 50 h 71"/>
                  <a:gd name="T54" fmla="*/ 19 w 165"/>
                  <a:gd name="T55" fmla="*/ 53 h 71"/>
                  <a:gd name="T56" fmla="*/ 16 w 165"/>
                  <a:gd name="T57" fmla="*/ 54 h 71"/>
                  <a:gd name="T58" fmla="*/ 10 w 165"/>
                  <a:gd name="T59" fmla="*/ 57 h 71"/>
                  <a:gd name="T60" fmla="*/ 5 w 165"/>
                  <a:gd name="T61" fmla="*/ 62 h 71"/>
                  <a:gd name="T62" fmla="*/ 2 w 165"/>
                  <a:gd name="T63" fmla="*/ 67 h 71"/>
                  <a:gd name="T64" fmla="*/ 0 w 165"/>
                  <a:gd name="T65" fmla="*/ 71 h 71"/>
                  <a:gd name="T66" fmla="*/ 25 w 165"/>
                  <a:gd name="T67" fmla="*/ 71 h 71"/>
                  <a:gd name="T68" fmla="*/ 51 w 165"/>
                  <a:gd name="T69" fmla="*/ 71 h 71"/>
                  <a:gd name="T70" fmla="*/ 76 w 165"/>
                  <a:gd name="T71" fmla="*/ 69 h 71"/>
                  <a:gd name="T72" fmla="*/ 101 w 165"/>
                  <a:gd name="T73" fmla="*/ 66 h 71"/>
                  <a:gd name="T74" fmla="*/ 122 w 165"/>
                  <a:gd name="T75" fmla="*/ 63 h 71"/>
                  <a:gd name="T76" fmla="*/ 140 w 165"/>
                  <a:gd name="T77" fmla="*/ 59 h 71"/>
                  <a:gd name="T78" fmla="*/ 154 w 165"/>
                  <a:gd name="T79" fmla="*/ 56 h 71"/>
                  <a:gd name="T80" fmla="*/ 163 w 165"/>
                  <a:gd name="T81" fmla="*/ 52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65" h="71">
                    <a:moveTo>
                      <a:pt x="163" y="52"/>
                    </a:moveTo>
                    <a:lnTo>
                      <a:pt x="163" y="49"/>
                    </a:lnTo>
                    <a:lnTo>
                      <a:pt x="163" y="46"/>
                    </a:lnTo>
                    <a:lnTo>
                      <a:pt x="163" y="44"/>
                    </a:lnTo>
                    <a:lnTo>
                      <a:pt x="165" y="42"/>
                    </a:lnTo>
                    <a:lnTo>
                      <a:pt x="158" y="43"/>
                    </a:lnTo>
                    <a:lnTo>
                      <a:pt x="151" y="41"/>
                    </a:lnTo>
                    <a:lnTo>
                      <a:pt x="149" y="35"/>
                    </a:lnTo>
                    <a:lnTo>
                      <a:pt x="156" y="19"/>
                    </a:lnTo>
                    <a:lnTo>
                      <a:pt x="149" y="13"/>
                    </a:lnTo>
                    <a:lnTo>
                      <a:pt x="142" y="8"/>
                    </a:lnTo>
                    <a:lnTo>
                      <a:pt x="135" y="3"/>
                    </a:lnTo>
                    <a:lnTo>
                      <a:pt x="128" y="0"/>
                    </a:lnTo>
                    <a:lnTo>
                      <a:pt x="121" y="3"/>
                    </a:lnTo>
                    <a:lnTo>
                      <a:pt x="112" y="7"/>
                    </a:lnTo>
                    <a:lnTo>
                      <a:pt x="105" y="11"/>
                    </a:lnTo>
                    <a:lnTo>
                      <a:pt x="97" y="15"/>
                    </a:lnTo>
                    <a:lnTo>
                      <a:pt x="89" y="19"/>
                    </a:lnTo>
                    <a:lnTo>
                      <a:pt x="83" y="23"/>
                    </a:lnTo>
                    <a:lnTo>
                      <a:pt x="76" y="26"/>
                    </a:lnTo>
                    <a:lnTo>
                      <a:pt x="71" y="31"/>
                    </a:lnTo>
                    <a:lnTo>
                      <a:pt x="64" y="34"/>
                    </a:lnTo>
                    <a:lnTo>
                      <a:pt x="57" y="38"/>
                    </a:lnTo>
                    <a:lnTo>
                      <a:pt x="48" y="41"/>
                    </a:lnTo>
                    <a:lnTo>
                      <a:pt x="39" y="45"/>
                    </a:lnTo>
                    <a:lnTo>
                      <a:pt x="32" y="48"/>
                    </a:lnTo>
                    <a:lnTo>
                      <a:pt x="25" y="50"/>
                    </a:lnTo>
                    <a:lnTo>
                      <a:pt x="19" y="53"/>
                    </a:lnTo>
                    <a:lnTo>
                      <a:pt x="16" y="54"/>
                    </a:lnTo>
                    <a:lnTo>
                      <a:pt x="10" y="57"/>
                    </a:lnTo>
                    <a:lnTo>
                      <a:pt x="5" y="62"/>
                    </a:lnTo>
                    <a:lnTo>
                      <a:pt x="2" y="67"/>
                    </a:lnTo>
                    <a:lnTo>
                      <a:pt x="0" y="71"/>
                    </a:lnTo>
                    <a:lnTo>
                      <a:pt x="25" y="71"/>
                    </a:lnTo>
                    <a:lnTo>
                      <a:pt x="51" y="71"/>
                    </a:lnTo>
                    <a:lnTo>
                      <a:pt x="76" y="69"/>
                    </a:lnTo>
                    <a:lnTo>
                      <a:pt x="101" y="66"/>
                    </a:lnTo>
                    <a:lnTo>
                      <a:pt x="122" y="63"/>
                    </a:lnTo>
                    <a:lnTo>
                      <a:pt x="140" y="59"/>
                    </a:lnTo>
                    <a:lnTo>
                      <a:pt x="154" y="56"/>
                    </a:lnTo>
                    <a:lnTo>
                      <a:pt x="163" y="5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18" name="Group 78"/>
            <p:cNvGrpSpPr>
              <a:grpSpLocks noChangeAspect="1"/>
            </p:cNvGrpSpPr>
            <p:nvPr/>
          </p:nvGrpSpPr>
          <p:grpSpPr bwMode="auto">
            <a:xfrm>
              <a:off x="672" y="1344"/>
              <a:ext cx="480" cy="480"/>
              <a:chOff x="912" y="2256"/>
              <a:chExt cx="816" cy="816"/>
            </a:xfrm>
          </p:grpSpPr>
          <p:sp>
            <p:nvSpPr>
              <p:cNvPr id="10319" name="AutoShape 79"/>
              <p:cNvSpPr>
                <a:spLocks noChangeAspect="1" noChangeArrowheads="1" noTextEdit="1"/>
              </p:cNvSpPr>
              <p:nvPr/>
            </p:nvSpPr>
            <p:spPr bwMode="auto">
              <a:xfrm>
                <a:off x="912" y="2256"/>
                <a:ext cx="816" cy="8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0" name="Freeform 80"/>
              <p:cNvSpPr>
                <a:spLocks/>
              </p:cNvSpPr>
              <p:nvPr/>
            </p:nvSpPr>
            <p:spPr bwMode="auto">
              <a:xfrm>
                <a:off x="932" y="2713"/>
                <a:ext cx="303" cy="324"/>
              </a:xfrm>
              <a:custGeom>
                <a:avLst/>
                <a:gdLst>
                  <a:gd name="T0" fmla="*/ 105 w 607"/>
                  <a:gd name="T1" fmla="*/ 0 h 324"/>
                  <a:gd name="T2" fmla="*/ 60 w 607"/>
                  <a:gd name="T3" fmla="*/ 30 h 324"/>
                  <a:gd name="T4" fmla="*/ 30 w 607"/>
                  <a:gd name="T5" fmla="*/ 63 h 324"/>
                  <a:gd name="T6" fmla="*/ 9 w 607"/>
                  <a:gd name="T7" fmla="*/ 101 h 324"/>
                  <a:gd name="T8" fmla="*/ 0 w 607"/>
                  <a:gd name="T9" fmla="*/ 138 h 324"/>
                  <a:gd name="T10" fmla="*/ 0 w 607"/>
                  <a:gd name="T11" fmla="*/ 176 h 324"/>
                  <a:gd name="T12" fmla="*/ 11 w 607"/>
                  <a:gd name="T13" fmla="*/ 212 h 324"/>
                  <a:gd name="T14" fmla="*/ 30 w 607"/>
                  <a:gd name="T15" fmla="*/ 243 h 324"/>
                  <a:gd name="T16" fmla="*/ 59 w 607"/>
                  <a:gd name="T17" fmla="*/ 271 h 324"/>
                  <a:gd name="T18" fmla="*/ 69 w 607"/>
                  <a:gd name="T19" fmla="*/ 278 h 324"/>
                  <a:gd name="T20" fmla="*/ 82 w 607"/>
                  <a:gd name="T21" fmla="*/ 284 h 324"/>
                  <a:gd name="T22" fmla="*/ 94 w 607"/>
                  <a:gd name="T23" fmla="*/ 291 h 324"/>
                  <a:gd name="T24" fmla="*/ 110 w 607"/>
                  <a:gd name="T25" fmla="*/ 296 h 324"/>
                  <a:gd name="T26" fmla="*/ 124 w 607"/>
                  <a:gd name="T27" fmla="*/ 301 h 324"/>
                  <a:gd name="T28" fmla="*/ 142 w 607"/>
                  <a:gd name="T29" fmla="*/ 306 h 324"/>
                  <a:gd name="T30" fmla="*/ 160 w 607"/>
                  <a:gd name="T31" fmla="*/ 310 h 324"/>
                  <a:gd name="T32" fmla="*/ 178 w 607"/>
                  <a:gd name="T33" fmla="*/ 314 h 324"/>
                  <a:gd name="T34" fmla="*/ 195 w 607"/>
                  <a:gd name="T35" fmla="*/ 317 h 324"/>
                  <a:gd name="T36" fmla="*/ 215 w 607"/>
                  <a:gd name="T37" fmla="*/ 319 h 324"/>
                  <a:gd name="T38" fmla="*/ 234 w 607"/>
                  <a:gd name="T39" fmla="*/ 321 h 324"/>
                  <a:gd name="T40" fmla="*/ 254 w 607"/>
                  <a:gd name="T41" fmla="*/ 324 h 324"/>
                  <a:gd name="T42" fmla="*/ 274 w 607"/>
                  <a:gd name="T43" fmla="*/ 324 h 324"/>
                  <a:gd name="T44" fmla="*/ 295 w 607"/>
                  <a:gd name="T45" fmla="*/ 324 h 324"/>
                  <a:gd name="T46" fmla="*/ 314 w 607"/>
                  <a:gd name="T47" fmla="*/ 324 h 324"/>
                  <a:gd name="T48" fmla="*/ 336 w 607"/>
                  <a:gd name="T49" fmla="*/ 323 h 324"/>
                  <a:gd name="T50" fmla="*/ 357 w 607"/>
                  <a:gd name="T51" fmla="*/ 321 h 324"/>
                  <a:gd name="T52" fmla="*/ 378 w 607"/>
                  <a:gd name="T53" fmla="*/ 318 h 324"/>
                  <a:gd name="T54" fmla="*/ 398 w 607"/>
                  <a:gd name="T55" fmla="*/ 316 h 324"/>
                  <a:gd name="T56" fmla="*/ 419 w 607"/>
                  <a:gd name="T57" fmla="*/ 312 h 324"/>
                  <a:gd name="T58" fmla="*/ 439 w 607"/>
                  <a:gd name="T59" fmla="*/ 308 h 324"/>
                  <a:gd name="T60" fmla="*/ 458 w 607"/>
                  <a:gd name="T61" fmla="*/ 303 h 324"/>
                  <a:gd name="T62" fmla="*/ 478 w 607"/>
                  <a:gd name="T63" fmla="*/ 298 h 324"/>
                  <a:gd name="T64" fmla="*/ 496 w 607"/>
                  <a:gd name="T65" fmla="*/ 292 h 324"/>
                  <a:gd name="T66" fmla="*/ 512 w 607"/>
                  <a:gd name="T67" fmla="*/ 286 h 324"/>
                  <a:gd name="T68" fmla="*/ 527 w 607"/>
                  <a:gd name="T69" fmla="*/ 279 h 324"/>
                  <a:gd name="T70" fmla="*/ 543 w 607"/>
                  <a:gd name="T71" fmla="*/ 272 h 324"/>
                  <a:gd name="T72" fmla="*/ 558 w 607"/>
                  <a:gd name="T73" fmla="*/ 264 h 324"/>
                  <a:gd name="T74" fmla="*/ 570 w 607"/>
                  <a:gd name="T75" fmla="*/ 256 h 324"/>
                  <a:gd name="T76" fmla="*/ 584 w 607"/>
                  <a:gd name="T77" fmla="*/ 246 h 324"/>
                  <a:gd name="T78" fmla="*/ 595 w 607"/>
                  <a:gd name="T79" fmla="*/ 236 h 324"/>
                  <a:gd name="T80" fmla="*/ 606 w 607"/>
                  <a:gd name="T81" fmla="*/ 226 h 324"/>
                  <a:gd name="T82" fmla="*/ 607 w 607"/>
                  <a:gd name="T83" fmla="*/ 194 h 324"/>
                  <a:gd name="T84" fmla="*/ 568 w 607"/>
                  <a:gd name="T85" fmla="*/ 185 h 324"/>
                  <a:gd name="T86" fmla="*/ 574 w 607"/>
                  <a:gd name="T87" fmla="*/ 141 h 324"/>
                  <a:gd name="T88" fmla="*/ 558 w 607"/>
                  <a:gd name="T89" fmla="*/ 134 h 324"/>
                  <a:gd name="T90" fmla="*/ 540 w 607"/>
                  <a:gd name="T91" fmla="*/ 107 h 324"/>
                  <a:gd name="T92" fmla="*/ 467 w 607"/>
                  <a:gd name="T93" fmla="*/ 115 h 324"/>
                  <a:gd name="T94" fmla="*/ 465 w 607"/>
                  <a:gd name="T95" fmla="*/ 101 h 324"/>
                  <a:gd name="T96" fmla="*/ 442 w 607"/>
                  <a:gd name="T97" fmla="*/ 95 h 324"/>
                  <a:gd name="T98" fmla="*/ 440 w 607"/>
                  <a:gd name="T99" fmla="*/ 79 h 324"/>
                  <a:gd name="T100" fmla="*/ 405 w 607"/>
                  <a:gd name="T101" fmla="*/ 64 h 324"/>
                  <a:gd name="T102" fmla="*/ 355 w 607"/>
                  <a:gd name="T103" fmla="*/ 68 h 324"/>
                  <a:gd name="T104" fmla="*/ 350 w 607"/>
                  <a:gd name="T105" fmla="*/ 55 h 324"/>
                  <a:gd name="T106" fmla="*/ 329 w 607"/>
                  <a:gd name="T107" fmla="*/ 57 h 324"/>
                  <a:gd name="T108" fmla="*/ 297 w 607"/>
                  <a:gd name="T109" fmla="*/ 31 h 324"/>
                  <a:gd name="T110" fmla="*/ 295 w 607"/>
                  <a:gd name="T111" fmla="*/ 15 h 324"/>
                  <a:gd name="T112" fmla="*/ 258 w 607"/>
                  <a:gd name="T113" fmla="*/ 5 h 324"/>
                  <a:gd name="T114" fmla="*/ 208 w 607"/>
                  <a:gd name="T115" fmla="*/ 13 h 324"/>
                  <a:gd name="T116" fmla="*/ 105 w 607"/>
                  <a:gd name="T117" fmla="*/ 0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07" h="324">
                    <a:moveTo>
                      <a:pt x="105" y="0"/>
                    </a:moveTo>
                    <a:lnTo>
                      <a:pt x="60" y="30"/>
                    </a:lnTo>
                    <a:lnTo>
                      <a:pt x="30" y="63"/>
                    </a:lnTo>
                    <a:lnTo>
                      <a:pt x="9" y="101"/>
                    </a:lnTo>
                    <a:lnTo>
                      <a:pt x="0" y="138"/>
                    </a:lnTo>
                    <a:lnTo>
                      <a:pt x="0" y="176"/>
                    </a:lnTo>
                    <a:lnTo>
                      <a:pt x="11" y="212"/>
                    </a:lnTo>
                    <a:lnTo>
                      <a:pt x="30" y="243"/>
                    </a:lnTo>
                    <a:lnTo>
                      <a:pt x="59" y="271"/>
                    </a:lnTo>
                    <a:lnTo>
                      <a:pt x="69" y="278"/>
                    </a:lnTo>
                    <a:lnTo>
                      <a:pt x="82" y="284"/>
                    </a:lnTo>
                    <a:lnTo>
                      <a:pt x="94" y="291"/>
                    </a:lnTo>
                    <a:lnTo>
                      <a:pt x="110" y="296"/>
                    </a:lnTo>
                    <a:lnTo>
                      <a:pt x="124" y="301"/>
                    </a:lnTo>
                    <a:lnTo>
                      <a:pt x="142" y="306"/>
                    </a:lnTo>
                    <a:lnTo>
                      <a:pt x="160" y="310"/>
                    </a:lnTo>
                    <a:lnTo>
                      <a:pt x="178" y="314"/>
                    </a:lnTo>
                    <a:lnTo>
                      <a:pt x="195" y="317"/>
                    </a:lnTo>
                    <a:lnTo>
                      <a:pt x="215" y="319"/>
                    </a:lnTo>
                    <a:lnTo>
                      <a:pt x="234" y="321"/>
                    </a:lnTo>
                    <a:lnTo>
                      <a:pt x="254" y="324"/>
                    </a:lnTo>
                    <a:lnTo>
                      <a:pt x="274" y="324"/>
                    </a:lnTo>
                    <a:lnTo>
                      <a:pt x="295" y="324"/>
                    </a:lnTo>
                    <a:lnTo>
                      <a:pt x="314" y="324"/>
                    </a:lnTo>
                    <a:lnTo>
                      <a:pt x="336" y="323"/>
                    </a:lnTo>
                    <a:lnTo>
                      <a:pt x="357" y="321"/>
                    </a:lnTo>
                    <a:lnTo>
                      <a:pt x="378" y="318"/>
                    </a:lnTo>
                    <a:lnTo>
                      <a:pt x="398" y="316"/>
                    </a:lnTo>
                    <a:lnTo>
                      <a:pt x="419" y="312"/>
                    </a:lnTo>
                    <a:lnTo>
                      <a:pt x="439" y="308"/>
                    </a:lnTo>
                    <a:lnTo>
                      <a:pt x="458" y="303"/>
                    </a:lnTo>
                    <a:lnTo>
                      <a:pt x="478" y="298"/>
                    </a:lnTo>
                    <a:lnTo>
                      <a:pt x="496" y="292"/>
                    </a:lnTo>
                    <a:lnTo>
                      <a:pt x="512" y="286"/>
                    </a:lnTo>
                    <a:lnTo>
                      <a:pt x="527" y="279"/>
                    </a:lnTo>
                    <a:lnTo>
                      <a:pt x="543" y="272"/>
                    </a:lnTo>
                    <a:lnTo>
                      <a:pt x="558" y="264"/>
                    </a:lnTo>
                    <a:lnTo>
                      <a:pt x="570" y="256"/>
                    </a:lnTo>
                    <a:lnTo>
                      <a:pt x="584" y="246"/>
                    </a:lnTo>
                    <a:lnTo>
                      <a:pt x="595" y="236"/>
                    </a:lnTo>
                    <a:lnTo>
                      <a:pt x="606" y="226"/>
                    </a:lnTo>
                    <a:lnTo>
                      <a:pt x="607" y="194"/>
                    </a:lnTo>
                    <a:lnTo>
                      <a:pt x="568" y="185"/>
                    </a:lnTo>
                    <a:lnTo>
                      <a:pt x="574" y="141"/>
                    </a:lnTo>
                    <a:lnTo>
                      <a:pt x="558" y="134"/>
                    </a:lnTo>
                    <a:lnTo>
                      <a:pt x="540" y="107"/>
                    </a:lnTo>
                    <a:lnTo>
                      <a:pt x="467" y="115"/>
                    </a:lnTo>
                    <a:lnTo>
                      <a:pt x="465" y="101"/>
                    </a:lnTo>
                    <a:lnTo>
                      <a:pt x="442" y="95"/>
                    </a:lnTo>
                    <a:lnTo>
                      <a:pt x="440" y="79"/>
                    </a:lnTo>
                    <a:lnTo>
                      <a:pt x="405" y="64"/>
                    </a:lnTo>
                    <a:lnTo>
                      <a:pt x="355" y="68"/>
                    </a:lnTo>
                    <a:lnTo>
                      <a:pt x="350" y="55"/>
                    </a:lnTo>
                    <a:lnTo>
                      <a:pt x="329" y="57"/>
                    </a:lnTo>
                    <a:lnTo>
                      <a:pt x="297" y="31"/>
                    </a:lnTo>
                    <a:lnTo>
                      <a:pt x="295" y="15"/>
                    </a:lnTo>
                    <a:lnTo>
                      <a:pt x="258" y="5"/>
                    </a:lnTo>
                    <a:lnTo>
                      <a:pt x="208" y="13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1" name="Freeform 81"/>
              <p:cNvSpPr>
                <a:spLocks/>
              </p:cNvSpPr>
              <p:nvPr/>
            </p:nvSpPr>
            <p:spPr bwMode="auto">
              <a:xfrm>
                <a:off x="1020" y="3005"/>
                <a:ext cx="214" cy="41"/>
              </a:xfrm>
              <a:custGeom>
                <a:avLst/>
                <a:gdLst>
                  <a:gd name="T0" fmla="*/ 318 w 428"/>
                  <a:gd name="T1" fmla="*/ 0 h 41"/>
                  <a:gd name="T2" fmla="*/ 300 w 428"/>
                  <a:gd name="T3" fmla="*/ 6 h 41"/>
                  <a:gd name="T4" fmla="*/ 280 w 428"/>
                  <a:gd name="T5" fmla="*/ 11 h 41"/>
                  <a:gd name="T6" fmla="*/ 261 w 428"/>
                  <a:gd name="T7" fmla="*/ 16 h 41"/>
                  <a:gd name="T8" fmla="*/ 241 w 428"/>
                  <a:gd name="T9" fmla="*/ 20 h 41"/>
                  <a:gd name="T10" fmla="*/ 220 w 428"/>
                  <a:gd name="T11" fmla="*/ 24 h 41"/>
                  <a:gd name="T12" fmla="*/ 200 w 428"/>
                  <a:gd name="T13" fmla="*/ 26 h 41"/>
                  <a:gd name="T14" fmla="*/ 179 w 428"/>
                  <a:gd name="T15" fmla="*/ 29 h 41"/>
                  <a:gd name="T16" fmla="*/ 158 w 428"/>
                  <a:gd name="T17" fmla="*/ 31 h 41"/>
                  <a:gd name="T18" fmla="*/ 136 w 428"/>
                  <a:gd name="T19" fmla="*/ 32 h 41"/>
                  <a:gd name="T20" fmla="*/ 117 w 428"/>
                  <a:gd name="T21" fmla="*/ 32 h 41"/>
                  <a:gd name="T22" fmla="*/ 96 w 428"/>
                  <a:gd name="T23" fmla="*/ 32 h 41"/>
                  <a:gd name="T24" fmla="*/ 76 w 428"/>
                  <a:gd name="T25" fmla="*/ 32 h 41"/>
                  <a:gd name="T26" fmla="*/ 56 w 428"/>
                  <a:gd name="T27" fmla="*/ 29 h 41"/>
                  <a:gd name="T28" fmla="*/ 37 w 428"/>
                  <a:gd name="T29" fmla="*/ 27 h 41"/>
                  <a:gd name="T30" fmla="*/ 17 w 428"/>
                  <a:gd name="T31" fmla="*/ 25 h 41"/>
                  <a:gd name="T32" fmla="*/ 0 w 428"/>
                  <a:gd name="T33" fmla="*/ 22 h 41"/>
                  <a:gd name="T34" fmla="*/ 19 w 428"/>
                  <a:gd name="T35" fmla="*/ 27 h 41"/>
                  <a:gd name="T36" fmla="*/ 42 w 428"/>
                  <a:gd name="T37" fmla="*/ 32 h 41"/>
                  <a:gd name="T38" fmla="*/ 71 w 428"/>
                  <a:gd name="T39" fmla="*/ 35 h 41"/>
                  <a:gd name="T40" fmla="*/ 101 w 428"/>
                  <a:gd name="T41" fmla="*/ 38 h 41"/>
                  <a:gd name="T42" fmla="*/ 135 w 428"/>
                  <a:gd name="T43" fmla="*/ 39 h 41"/>
                  <a:gd name="T44" fmla="*/ 170 w 428"/>
                  <a:gd name="T45" fmla="*/ 41 h 41"/>
                  <a:gd name="T46" fmla="*/ 206 w 428"/>
                  <a:gd name="T47" fmla="*/ 41 h 41"/>
                  <a:gd name="T48" fmla="*/ 241 w 428"/>
                  <a:gd name="T49" fmla="*/ 41 h 41"/>
                  <a:gd name="T50" fmla="*/ 275 w 428"/>
                  <a:gd name="T51" fmla="*/ 40 h 41"/>
                  <a:gd name="T52" fmla="*/ 309 w 428"/>
                  <a:gd name="T53" fmla="*/ 38 h 41"/>
                  <a:gd name="T54" fmla="*/ 339 w 428"/>
                  <a:gd name="T55" fmla="*/ 36 h 41"/>
                  <a:gd name="T56" fmla="*/ 365 w 428"/>
                  <a:gd name="T57" fmla="*/ 34 h 41"/>
                  <a:gd name="T58" fmla="*/ 389 w 428"/>
                  <a:gd name="T59" fmla="*/ 31 h 41"/>
                  <a:gd name="T60" fmla="*/ 408 w 428"/>
                  <a:gd name="T61" fmla="*/ 26 h 41"/>
                  <a:gd name="T62" fmla="*/ 421 w 428"/>
                  <a:gd name="T63" fmla="*/ 22 h 41"/>
                  <a:gd name="T64" fmla="*/ 428 w 428"/>
                  <a:gd name="T65" fmla="*/ 17 h 41"/>
                  <a:gd name="T66" fmla="*/ 428 w 428"/>
                  <a:gd name="T67" fmla="*/ 12 h 41"/>
                  <a:gd name="T68" fmla="*/ 419 w 428"/>
                  <a:gd name="T69" fmla="*/ 8 h 41"/>
                  <a:gd name="T70" fmla="*/ 403 w 428"/>
                  <a:gd name="T71" fmla="*/ 5 h 41"/>
                  <a:gd name="T72" fmla="*/ 383 w 428"/>
                  <a:gd name="T73" fmla="*/ 2 h 41"/>
                  <a:gd name="T74" fmla="*/ 364 w 428"/>
                  <a:gd name="T75" fmla="*/ 1 h 41"/>
                  <a:gd name="T76" fmla="*/ 344 w 428"/>
                  <a:gd name="T77" fmla="*/ 0 h 41"/>
                  <a:gd name="T78" fmla="*/ 328 w 428"/>
                  <a:gd name="T79" fmla="*/ 0 h 41"/>
                  <a:gd name="T80" fmla="*/ 318 w 428"/>
                  <a:gd name="T81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28" h="41">
                    <a:moveTo>
                      <a:pt x="318" y="0"/>
                    </a:moveTo>
                    <a:lnTo>
                      <a:pt x="300" y="6"/>
                    </a:lnTo>
                    <a:lnTo>
                      <a:pt x="280" y="11"/>
                    </a:lnTo>
                    <a:lnTo>
                      <a:pt x="261" y="16"/>
                    </a:lnTo>
                    <a:lnTo>
                      <a:pt x="241" y="20"/>
                    </a:lnTo>
                    <a:lnTo>
                      <a:pt x="220" y="24"/>
                    </a:lnTo>
                    <a:lnTo>
                      <a:pt x="200" y="26"/>
                    </a:lnTo>
                    <a:lnTo>
                      <a:pt x="179" y="29"/>
                    </a:lnTo>
                    <a:lnTo>
                      <a:pt x="158" y="31"/>
                    </a:lnTo>
                    <a:lnTo>
                      <a:pt x="136" y="32"/>
                    </a:lnTo>
                    <a:lnTo>
                      <a:pt x="117" y="32"/>
                    </a:lnTo>
                    <a:lnTo>
                      <a:pt x="96" y="32"/>
                    </a:lnTo>
                    <a:lnTo>
                      <a:pt x="76" y="32"/>
                    </a:lnTo>
                    <a:lnTo>
                      <a:pt x="56" y="29"/>
                    </a:lnTo>
                    <a:lnTo>
                      <a:pt x="37" y="27"/>
                    </a:lnTo>
                    <a:lnTo>
                      <a:pt x="17" y="25"/>
                    </a:lnTo>
                    <a:lnTo>
                      <a:pt x="0" y="22"/>
                    </a:lnTo>
                    <a:lnTo>
                      <a:pt x="19" y="27"/>
                    </a:lnTo>
                    <a:lnTo>
                      <a:pt x="42" y="32"/>
                    </a:lnTo>
                    <a:lnTo>
                      <a:pt x="71" y="35"/>
                    </a:lnTo>
                    <a:lnTo>
                      <a:pt x="101" y="38"/>
                    </a:lnTo>
                    <a:lnTo>
                      <a:pt x="135" y="39"/>
                    </a:lnTo>
                    <a:lnTo>
                      <a:pt x="170" y="41"/>
                    </a:lnTo>
                    <a:lnTo>
                      <a:pt x="206" y="41"/>
                    </a:lnTo>
                    <a:lnTo>
                      <a:pt x="241" y="41"/>
                    </a:lnTo>
                    <a:lnTo>
                      <a:pt x="275" y="40"/>
                    </a:lnTo>
                    <a:lnTo>
                      <a:pt x="309" y="38"/>
                    </a:lnTo>
                    <a:lnTo>
                      <a:pt x="339" y="36"/>
                    </a:lnTo>
                    <a:lnTo>
                      <a:pt x="365" y="34"/>
                    </a:lnTo>
                    <a:lnTo>
                      <a:pt x="389" y="31"/>
                    </a:lnTo>
                    <a:lnTo>
                      <a:pt x="408" y="26"/>
                    </a:lnTo>
                    <a:lnTo>
                      <a:pt x="421" y="22"/>
                    </a:lnTo>
                    <a:lnTo>
                      <a:pt x="428" y="17"/>
                    </a:lnTo>
                    <a:lnTo>
                      <a:pt x="428" y="12"/>
                    </a:lnTo>
                    <a:lnTo>
                      <a:pt x="419" y="8"/>
                    </a:lnTo>
                    <a:lnTo>
                      <a:pt x="403" y="5"/>
                    </a:lnTo>
                    <a:lnTo>
                      <a:pt x="383" y="2"/>
                    </a:lnTo>
                    <a:lnTo>
                      <a:pt x="364" y="1"/>
                    </a:lnTo>
                    <a:lnTo>
                      <a:pt x="344" y="0"/>
                    </a:lnTo>
                    <a:lnTo>
                      <a:pt x="328" y="0"/>
                    </a:lnTo>
                    <a:lnTo>
                      <a:pt x="318" y="0"/>
                    </a:lnTo>
                    <a:close/>
                  </a:path>
                </a:pathLst>
              </a:custGeom>
              <a:solidFill>
                <a:srgbClr val="667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2" name="Freeform 82"/>
              <p:cNvSpPr>
                <a:spLocks/>
              </p:cNvSpPr>
              <p:nvPr/>
            </p:nvSpPr>
            <p:spPr bwMode="auto">
              <a:xfrm>
                <a:off x="942" y="2739"/>
                <a:ext cx="274" cy="281"/>
              </a:xfrm>
              <a:custGeom>
                <a:avLst/>
                <a:gdLst>
                  <a:gd name="T0" fmla="*/ 7 w 547"/>
                  <a:gd name="T1" fmla="*/ 84 h 281"/>
                  <a:gd name="T2" fmla="*/ 38 w 547"/>
                  <a:gd name="T3" fmla="*/ 218 h 281"/>
                  <a:gd name="T4" fmla="*/ 217 w 547"/>
                  <a:gd name="T5" fmla="*/ 253 h 281"/>
                  <a:gd name="T6" fmla="*/ 221 w 547"/>
                  <a:gd name="T7" fmla="*/ 259 h 281"/>
                  <a:gd name="T8" fmla="*/ 197 w 547"/>
                  <a:gd name="T9" fmla="*/ 268 h 281"/>
                  <a:gd name="T10" fmla="*/ 183 w 547"/>
                  <a:gd name="T11" fmla="*/ 273 h 281"/>
                  <a:gd name="T12" fmla="*/ 237 w 547"/>
                  <a:gd name="T13" fmla="*/ 266 h 281"/>
                  <a:gd name="T14" fmla="*/ 286 w 547"/>
                  <a:gd name="T15" fmla="*/ 251 h 281"/>
                  <a:gd name="T16" fmla="*/ 300 w 547"/>
                  <a:gd name="T17" fmla="*/ 249 h 281"/>
                  <a:gd name="T18" fmla="*/ 281 w 547"/>
                  <a:gd name="T19" fmla="*/ 260 h 281"/>
                  <a:gd name="T20" fmla="*/ 251 w 547"/>
                  <a:gd name="T21" fmla="*/ 271 h 281"/>
                  <a:gd name="T22" fmla="*/ 297 w 547"/>
                  <a:gd name="T23" fmla="*/ 265 h 281"/>
                  <a:gd name="T24" fmla="*/ 338 w 547"/>
                  <a:gd name="T25" fmla="*/ 250 h 281"/>
                  <a:gd name="T26" fmla="*/ 364 w 547"/>
                  <a:gd name="T27" fmla="*/ 239 h 281"/>
                  <a:gd name="T28" fmla="*/ 363 w 547"/>
                  <a:gd name="T29" fmla="*/ 247 h 281"/>
                  <a:gd name="T30" fmla="*/ 311 w 547"/>
                  <a:gd name="T31" fmla="*/ 271 h 281"/>
                  <a:gd name="T32" fmla="*/ 327 w 547"/>
                  <a:gd name="T33" fmla="*/ 273 h 281"/>
                  <a:gd name="T34" fmla="*/ 386 w 547"/>
                  <a:gd name="T35" fmla="*/ 250 h 281"/>
                  <a:gd name="T36" fmla="*/ 419 w 547"/>
                  <a:gd name="T37" fmla="*/ 232 h 281"/>
                  <a:gd name="T38" fmla="*/ 425 w 547"/>
                  <a:gd name="T39" fmla="*/ 235 h 281"/>
                  <a:gd name="T40" fmla="*/ 389 w 547"/>
                  <a:gd name="T41" fmla="*/ 260 h 281"/>
                  <a:gd name="T42" fmla="*/ 379 w 547"/>
                  <a:gd name="T43" fmla="*/ 272 h 281"/>
                  <a:gd name="T44" fmla="*/ 439 w 547"/>
                  <a:gd name="T45" fmla="*/ 250 h 281"/>
                  <a:gd name="T46" fmla="*/ 476 w 547"/>
                  <a:gd name="T47" fmla="*/ 227 h 281"/>
                  <a:gd name="T48" fmla="*/ 499 w 547"/>
                  <a:gd name="T49" fmla="*/ 217 h 281"/>
                  <a:gd name="T50" fmla="*/ 478 w 547"/>
                  <a:gd name="T51" fmla="*/ 236 h 281"/>
                  <a:gd name="T52" fmla="*/ 437 w 547"/>
                  <a:gd name="T53" fmla="*/ 260 h 281"/>
                  <a:gd name="T54" fmla="*/ 482 w 547"/>
                  <a:gd name="T55" fmla="*/ 245 h 281"/>
                  <a:gd name="T56" fmla="*/ 512 w 547"/>
                  <a:gd name="T57" fmla="*/ 234 h 281"/>
                  <a:gd name="T58" fmla="*/ 537 w 547"/>
                  <a:gd name="T59" fmla="*/ 223 h 281"/>
                  <a:gd name="T60" fmla="*/ 546 w 547"/>
                  <a:gd name="T61" fmla="*/ 207 h 281"/>
                  <a:gd name="T62" fmla="*/ 505 w 547"/>
                  <a:gd name="T63" fmla="*/ 196 h 281"/>
                  <a:gd name="T64" fmla="*/ 439 w 547"/>
                  <a:gd name="T65" fmla="*/ 195 h 281"/>
                  <a:gd name="T66" fmla="*/ 416 w 547"/>
                  <a:gd name="T67" fmla="*/ 172 h 281"/>
                  <a:gd name="T68" fmla="*/ 395 w 547"/>
                  <a:gd name="T69" fmla="*/ 177 h 281"/>
                  <a:gd name="T70" fmla="*/ 366 w 547"/>
                  <a:gd name="T71" fmla="*/ 183 h 281"/>
                  <a:gd name="T72" fmla="*/ 345 w 547"/>
                  <a:gd name="T73" fmla="*/ 184 h 281"/>
                  <a:gd name="T74" fmla="*/ 311 w 547"/>
                  <a:gd name="T75" fmla="*/ 183 h 281"/>
                  <a:gd name="T76" fmla="*/ 292 w 547"/>
                  <a:gd name="T77" fmla="*/ 178 h 281"/>
                  <a:gd name="T78" fmla="*/ 285 w 547"/>
                  <a:gd name="T79" fmla="*/ 160 h 281"/>
                  <a:gd name="T80" fmla="*/ 256 w 547"/>
                  <a:gd name="T81" fmla="*/ 159 h 281"/>
                  <a:gd name="T82" fmla="*/ 226 w 547"/>
                  <a:gd name="T83" fmla="*/ 172 h 281"/>
                  <a:gd name="T84" fmla="*/ 219 w 547"/>
                  <a:gd name="T85" fmla="*/ 193 h 281"/>
                  <a:gd name="T86" fmla="*/ 192 w 547"/>
                  <a:gd name="T87" fmla="*/ 206 h 281"/>
                  <a:gd name="T88" fmla="*/ 183 w 547"/>
                  <a:gd name="T89" fmla="*/ 202 h 281"/>
                  <a:gd name="T90" fmla="*/ 205 w 547"/>
                  <a:gd name="T91" fmla="*/ 185 h 281"/>
                  <a:gd name="T92" fmla="*/ 201 w 547"/>
                  <a:gd name="T93" fmla="*/ 177 h 281"/>
                  <a:gd name="T94" fmla="*/ 196 w 547"/>
                  <a:gd name="T95" fmla="*/ 104 h 281"/>
                  <a:gd name="T96" fmla="*/ 75 w 547"/>
                  <a:gd name="T97" fmla="*/ 77 h 281"/>
                  <a:gd name="T98" fmla="*/ 86 w 547"/>
                  <a:gd name="T99" fmla="*/ 43 h 281"/>
                  <a:gd name="T100" fmla="*/ 73 w 547"/>
                  <a:gd name="T101" fmla="*/ 0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47" h="281">
                    <a:moveTo>
                      <a:pt x="73" y="0"/>
                    </a:moveTo>
                    <a:lnTo>
                      <a:pt x="32" y="38"/>
                    </a:lnTo>
                    <a:lnTo>
                      <a:pt x="7" y="84"/>
                    </a:lnTo>
                    <a:lnTo>
                      <a:pt x="0" y="132"/>
                    </a:lnTo>
                    <a:lnTo>
                      <a:pt x="11" y="178"/>
                    </a:lnTo>
                    <a:lnTo>
                      <a:pt x="38" y="218"/>
                    </a:lnTo>
                    <a:lnTo>
                      <a:pt x="82" y="247"/>
                    </a:lnTo>
                    <a:lnTo>
                      <a:pt x="141" y="260"/>
                    </a:lnTo>
                    <a:lnTo>
                      <a:pt x="217" y="253"/>
                    </a:lnTo>
                    <a:lnTo>
                      <a:pt x="221" y="254"/>
                    </a:lnTo>
                    <a:lnTo>
                      <a:pt x="222" y="256"/>
                    </a:lnTo>
                    <a:lnTo>
                      <a:pt x="221" y="259"/>
                    </a:lnTo>
                    <a:lnTo>
                      <a:pt x="217" y="262"/>
                    </a:lnTo>
                    <a:lnTo>
                      <a:pt x="208" y="265"/>
                    </a:lnTo>
                    <a:lnTo>
                      <a:pt x="197" y="268"/>
                    </a:lnTo>
                    <a:lnTo>
                      <a:pt x="183" y="270"/>
                    </a:lnTo>
                    <a:lnTo>
                      <a:pt x="167" y="272"/>
                    </a:lnTo>
                    <a:lnTo>
                      <a:pt x="183" y="273"/>
                    </a:lnTo>
                    <a:lnTo>
                      <a:pt x="201" y="272"/>
                    </a:lnTo>
                    <a:lnTo>
                      <a:pt x="219" y="269"/>
                    </a:lnTo>
                    <a:lnTo>
                      <a:pt x="237" y="266"/>
                    </a:lnTo>
                    <a:lnTo>
                      <a:pt x="254" y="261"/>
                    </a:lnTo>
                    <a:lnTo>
                      <a:pt x="270" y="257"/>
                    </a:lnTo>
                    <a:lnTo>
                      <a:pt x="286" y="251"/>
                    </a:lnTo>
                    <a:lnTo>
                      <a:pt x="300" y="246"/>
                    </a:lnTo>
                    <a:lnTo>
                      <a:pt x="302" y="247"/>
                    </a:lnTo>
                    <a:lnTo>
                      <a:pt x="300" y="249"/>
                    </a:lnTo>
                    <a:lnTo>
                      <a:pt x="297" y="253"/>
                    </a:lnTo>
                    <a:lnTo>
                      <a:pt x="290" y="256"/>
                    </a:lnTo>
                    <a:lnTo>
                      <a:pt x="281" y="260"/>
                    </a:lnTo>
                    <a:lnTo>
                      <a:pt x="272" y="264"/>
                    </a:lnTo>
                    <a:lnTo>
                      <a:pt x="261" y="268"/>
                    </a:lnTo>
                    <a:lnTo>
                      <a:pt x="251" y="271"/>
                    </a:lnTo>
                    <a:lnTo>
                      <a:pt x="265" y="271"/>
                    </a:lnTo>
                    <a:lnTo>
                      <a:pt x="281" y="269"/>
                    </a:lnTo>
                    <a:lnTo>
                      <a:pt x="297" y="265"/>
                    </a:lnTo>
                    <a:lnTo>
                      <a:pt x="311" y="260"/>
                    </a:lnTo>
                    <a:lnTo>
                      <a:pt x="325" y="255"/>
                    </a:lnTo>
                    <a:lnTo>
                      <a:pt x="338" y="250"/>
                    </a:lnTo>
                    <a:lnTo>
                      <a:pt x="348" y="245"/>
                    </a:lnTo>
                    <a:lnTo>
                      <a:pt x="357" y="241"/>
                    </a:lnTo>
                    <a:lnTo>
                      <a:pt x="364" y="239"/>
                    </a:lnTo>
                    <a:lnTo>
                      <a:pt x="368" y="240"/>
                    </a:lnTo>
                    <a:lnTo>
                      <a:pt x="368" y="242"/>
                    </a:lnTo>
                    <a:lnTo>
                      <a:pt x="363" y="247"/>
                    </a:lnTo>
                    <a:lnTo>
                      <a:pt x="352" y="254"/>
                    </a:lnTo>
                    <a:lnTo>
                      <a:pt x="336" y="262"/>
                    </a:lnTo>
                    <a:lnTo>
                      <a:pt x="311" y="271"/>
                    </a:lnTo>
                    <a:lnTo>
                      <a:pt x="277" y="281"/>
                    </a:lnTo>
                    <a:lnTo>
                      <a:pt x="304" y="278"/>
                    </a:lnTo>
                    <a:lnTo>
                      <a:pt x="327" y="273"/>
                    </a:lnTo>
                    <a:lnTo>
                      <a:pt x="350" y="266"/>
                    </a:lnTo>
                    <a:lnTo>
                      <a:pt x="370" y="258"/>
                    </a:lnTo>
                    <a:lnTo>
                      <a:pt x="386" y="250"/>
                    </a:lnTo>
                    <a:lnTo>
                      <a:pt x="400" y="243"/>
                    </a:lnTo>
                    <a:lnTo>
                      <a:pt x="411" y="236"/>
                    </a:lnTo>
                    <a:lnTo>
                      <a:pt x="419" y="232"/>
                    </a:lnTo>
                    <a:lnTo>
                      <a:pt x="428" y="229"/>
                    </a:lnTo>
                    <a:lnTo>
                      <a:pt x="430" y="230"/>
                    </a:lnTo>
                    <a:lnTo>
                      <a:pt x="425" y="235"/>
                    </a:lnTo>
                    <a:lnTo>
                      <a:pt x="416" y="242"/>
                    </a:lnTo>
                    <a:lnTo>
                      <a:pt x="403" y="251"/>
                    </a:lnTo>
                    <a:lnTo>
                      <a:pt x="389" y="260"/>
                    </a:lnTo>
                    <a:lnTo>
                      <a:pt x="372" y="268"/>
                    </a:lnTo>
                    <a:lnTo>
                      <a:pt x="354" y="274"/>
                    </a:lnTo>
                    <a:lnTo>
                      <a:pt x="379" y="272"/>
                    </a:lnTo>
                    <a:lnTo>
                      <a:pt x="400" y="266"/>
                    </a:lnTo>
                    <a:lnTo>
                      <a:pt x="421" y="259"/>
                    </a:lnTo>
                    <a:lnTo>
                      <a:pt x="439" y="250"/>
                    </a:lnTo>
                    <a:lnTo>
                      <a:pt x="453" y="242"/>
                    </a:lnTo>
                    <a:lnTo>
                      <a:pt x="467" y="233"/>
                    </a:lnTo>
                    <a:lnTo>
                      <a:pt x="476" y="227"/>
                    </a:lnTo>
                    <a:lnTo>
                      <a:pt x="483" y="223"/>
                    </a:lnTo>
                    <a:lnTo>
                      <a:pt x="496" y="217"/>
                    </a:lnTo>
                    <a:lnTo>
                      <a:pt x="499" y="217"/>
                    </a:lnTo>
                    <a:lnTo>
                      <a:pt x="498" y="221"/>
                    </a:lnTo>
                    <a:lnTo>
                      <a:pt x="491" y="228"/>
                    </a:lnTo>
                    <a:lnTo>
                      <a:pt x="478" y="236"/>
                    </a:lnTo>
                    <a:lnTo>
                      <a:pt x="466" y="245"/>
                    </a:lnTo>
                    <a:lnTo>
                      <a:pt x="451" y="253"/>
                    </a:lnTo>
                    <a:lnTo>
                      <a:pt x="437" y="260"/>
                    </a:lnTo>
                    <a:lnTo>
                      <a:pt x="455" y="254"/>
                    </a:lnTo>
                    <a:lnTo>
                      <a:pt x="469" y="249"/>
                    </a:lnTo>
                    <a:lnTo>
                      <a:pt x="482" y="245"/>
                    </a:lnTo>
                    <a:lnTo>
                      <a:pt x="494" y="241"/>
                    </a:lnTo>
                    <a:lnTo>
                      <a:pt x="503" y="237"/>
                    </a:lnTo>
                    <a:lnTo>
                      <a:pt x="512" y="234"/>
                    </a:lnTo>
                    <a:lnTo>
                      <a:pt x="519" y="231"/>
                    </a:lnTo>
                    <a:lnTo>
                      <a:pt x="526" y="228"/>
                    </a:lnTo>
                    <a:lnTo>
                      <a:pt x="537" y="223"/>
                    </a:lnTo>
                    <a:lnTo>
                      <a:pt x="544" y="216"/>
                    </a:lnTo>
                    <a:lnTo>
                      <a:pt x="547" y="211"/>
                    </a:lnTo>
                    <a:lnTo>
                      <a:pt x="546" y="207"/>
                    </a:lnTo>
                    <a:lnTo>
                      <a:pt x="535" y="203"/>
                    </a:lnTo>
                    <a:lnTo>
                      <a:pt x="519" y="199"/>
                    </a:lnTo>
                    <a:lnTo>
                      <a:pt x="505" y="196"/>
                    </a:lnTo>
                    <a:lnTo>
                      <a:pt x="499" y="195"/>
                    </a:lnTo>
                    <a:lnTo>
                      <a:pt x="489" y="202"/>
                    </a:lnTo>
                    <a:lnTo>
                      <a:pt x="439" y="195"/>
                    </a:lnTo>
                    <a:lnTo>
                      <a:pt x="430" y="175"/>
                    </a:lnTo>
                    <a:lnTo>
                      <a:pt x="418" y="171"/>
                    </a:lnTo>
                    <a:lnTo>
                      <a:pt x="416" y="172"/>
                    </a:lnTo>
                    <a:lnTo>
                      <a:pt x="411" y="173"/>
                    </a:lnTo>
                    <a:lnTo>
                      <a:pt x="403" y="175"/>
                    </a:lnTo>
                    <a:lnTo>
                      <a:pt x="395" y="177"/>
                    </a:lnTo>
                    <a:lnTo>
                      <a:pt x="384" y="180"/>
                    </a:lnTo>
                    <a:lnTo>
                      <a:pt x="375" y="182"/>
                    </a:lnTo>
                    <a:lnTo>
                      <a:pt x="366" y="183"/>
                    </a:lnTo>
                    <a:lnTo>
                      <a:pt x="361" y="184"/>
                    </a:lnTo>
                    <a:lnTo>
                      <a:pt x="354" y="184"/>
                    </a:lnTo>
                    <a:lnTo>
                      <a:pt x="345" y="184"/>
                    </a:lnTo>
                    <a:lnTo>
                      <a:pt x="334" y="184"/>
                    </a:lnTo>
                    <a:lnTo>
                      <a:pt x="324" y="184"/>
                    </a:lnTo>
                    <a:lnTo>
                      <a:pt x="311" y="183"/>
                    </a:lnTo>
                    <a:lnTo>
                      <a:pt x="302" y="182"/>
                    </a:lnTo>
                    <a:lnTo>
                      <a:pt x="295" y="180"/>
                    </a:lnTo>
                    <a:lnTo>
                      <a:pt x="292" y="178"/>
                    </a:lnTo>
                    <a:lnTo>
                      <a:pt x="290" y="173"/>
                    </a:lnTo>
                    <a:lnTo>
                      <a:pt x="286" y="166"/>
                    </a:lnTo>
                    <a:lnTo>
                      <a:pt x="285" y="160"/>
                    </a:lnTo>
                    <a:lnTo>
                      <a:pt x="285" y="157"/>
                    </a:lnTo>
                    <a:lnTo>
                      <a:pt x="270" y="158"/>
                    </a:lnTo>
                    <a:lnTo>
                      <a:pt x="256" y="159"/>
                    </a:lnTo>
                    <a:lnTo>
                      <a:pt x="245" y="162"/>
                    </a:lnTo>
                    <a:lnTo>
                      <a:pt x="235" y="166"/>
                    </a:lnTo>
                    <a:lnTo>
                      <a:pt x="226" y="172"/>
                    </a:lnTo>
                    <a:lnTo>
                      <a:pt x="221" y="178"/>
                    </a:lnTo>
                    <a:lnTo>
                      <a:pt x="219" y="185"/>
                    </a:lnTo>
                    <a:lnTo>
                      <a:pt x="219" y="193"/>
                    </a:lnTo>
                    <a:lnTo>
                      <a:pt x="213" y="197"/>
                    </a:lnTo>
                    <a:lnTo>
                      <a:pt x="203" y="198"/>
                    </a:lnTo>
                    <a:lnTo>
                      <a:pt x="192" y="206"/>
                    </a:lnTo>
                    <a:lnTo>
                      <a:pt x="196" y="216"/>
                    </a:lnTo>
                    <a:lnTo>
                      <a:pt x="182" y="207"/>
                    </a:lnTo>
                    <a:lnTo>
                      <a:pt x="183" y="202"/>
                    </a:lnTo>
                    <a:lnTo>
                      <a:pt x="192" y="200"/>
                    </a:lnTo>
                    <a:lnTo>
                      <a:pt x="203" y="193"/>
                    </a:lnTo>
                    <a:lnTo>
                      <a:pt x="205" y="185"/>
                    </a:lnTo>
                    <a:lnTo>
                      <a:pt x="203" y="184"/>
                    </a:lnTo>
                    <a:lnTo>
                      <a:pt x="201" y="181"/>
                    </a:lnTo>
                    <a:lnTo>
                      <a:pt x="201" y="177"/>
                    </a:lnTo>
                    <a:lnTo>
                      <a:pt x="205" y="172"/>
                    </a:lnTo>
                    <a:lnTo>
                      <a:pt x="174" y="142"/>
                    </a:lnTo>
                    <a:lnTo>
                      <a:pt x="196" y="104"/>
                    </a:lnTo>
                    <a:lnTo>
                      <a:pt x="132" y="86"/>
                    </a:lnTo>
                    <a:lnTo>
                      <a:pt x="86" y="92"/>
                    </a:lnTo>
                    <a:lnTo>
                      <a:pt x="75" y="77"/>
                    </a:lnTo>
                    <a:lnTo>
                      <a:pt x="93" y="60"/>
                    </a:lnTo>
                    <a:lnTo>
                      <a:pt x="91" y="55"/>
                    </a:lnTo>
                    <a:lnTo>
                      <a:pt x="86" y="43"/>
                    </a:lnTo>
                    <a:lnTo>
                      <a:pt x="75" y="30"/>
                    </a:lnTo>
                    <a:lnTo>
                      <a:pt x="63" y="21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3" name="Freeform 83"/>
              <p:cNvSpPr>
                <a:spLocks/>
              </p:cNvSpPr>
              <p:nvPr/>
            </p:nvSpPr>
            <p:spPr bwMode="auto">
              <a:xfrm>
                <a:off x="990" y="2725"/>
                <a:ext cx="236" cy="216"/>
              </a:xfrm>
              <a:custGeom>
                <a:avLst/>
                <a:gdLst>
                  <a:gd name="T0" fmla="*/ 2 w 473"/>
                  <a:gd name="T1" fmla="*/ 2 h 216"/>
                  <a:gd name="T2" fmla="*/ 112 w 473"/>
                  <a:gd name="T3" fmla="*/ 9 h 216"/>
                  <a:gd name="T4" fmla="*/ 123 w 473"/>
                  <a:gd name="T5" fmla="*/ 0 h 216"/>
                  <a:gd name="T6" fmla="*/ 149 w 473"/>
                  <a:gd name="T7" fmla="*/ 14 h 216"/>
                  <a:gd name="T8" fmla="*/ 155 w 473"/>
                  <a:gd name="T9" fmla="*/ 32 h 216"/>
                  <a:gd name="T10" fmla="*/ 190 w 473"/>
                  <a:gd name="T11" fmla="*/ 52 h 216"/>
                  <a:gd name="T12" fmla="*/ 219 w 473"/>
                  <a:gd name="T13" fmla="*/ 50 h 216"/>
                  <a:gd name="T14" fmla="*/ 233 w 473"/>
                  <a:gd name="T15" fmla="*/ 66 h 216"/>
                  <a:gd name="T16" fmla="*/ 292 w 473"/>
                  <a:gd name="T17" fmla="*/ 63 h 216"/>
                  <a:gd name="T18" fmla="*/ 302 w 473"/>
                  <a:gd name="T19" fmla="*/ 77 h 216"/>
                  <a:gd name="T20" fmla="*/ 292 w 473"/>
                  <a:gd name="T21" fmla="*/ 86 h 216"/>
                  <a:gd name="T22" fmla="*/ 322 w 473"/>
                  <a:gd name="T23" fmla="*/ 101 h 216"/>
                  <a:gd name="T24" fmla="*/ 323 w 473"/>
                  <a:gd name="T25" fmla="*/ 114 h 216"/>
                  <a:gd name="T26" fmla="*/ 354 w 473"/>
                  <a:gd name="T27" fmla="*/ 116 h 216"/>
                  <a:gd name="T28" fmla="*/ 409 w 473"/>
                  <a:gd name="T29" fmla="*/ 109 h 216"/>
                  <a:gd name="T30" fmla="*/ 423 w 473"/>
                  <a:gd name="T31" fmla="*/ 127 h 216"/>
                  <a:gd name="T32" fmla="*/ 441 w 473"/>
                  <a:gd name="T33" fmla="*/ 132 h 216"/>
                  <a:gd name="T34" fmla="*/ 425 w 473"/>
                  <a:gd name="T35" fmla="*/ 180 h 216"/>
                  <a:gd name="T36" fmla="*/ 473 w 473"/>
                  <a:gd name="T37" fmla="*/ 187 h 216"/>
                  <a:gd name="T38" fmla="*/ 466 w 473"/>
                  <a:gd name="T39" fmla="*/ 216 h 216"/>
                  <a:gd name="T40" fmla="*/ 412 w 473"/>
                  <a:gd name="T41" fmla="*/ 204 h 216"/>
                  <a:gd name="T42" fmla="*/ 396 w 473"/>
                  <a:gd name="T43" fmla="*/ 209 h 216"/>
                  <a:gd name="T44" fmla="*/ 366 w 473"/>
                  <a:gd name="T45" fmla="*/ 197 h 216"/>
                  <a:gd name="T46" fmla="*/ 361 w 473"/>
                  <a:gd name="T47" fmla="*/ 182 h 216"/>
                  <a:gd name="T48" fmla="*/ 325 w 473"/>
                  <a:gd name="T49" fmla="*/ 173 h 216"/>
                  <a:gd name="T50" fmla="*/ 274 w 473"/>
                  <a:gd name="T51" fmla="*/ 190 h 216"/>
                  <a:gd name="T52" fmla="*/ 233 w 473"/>
                  <a:gd name="T53" fmla="*/ 189 h 216"/>
                  <a:gd name="T54" fmla="*/ 228 w 473"/>
                  <a:gd name="T55" fmla="*/ 171 h 216"/>
                  <a:gd name="T56" fmla="*/ 196 w 473"/>
                  <a:gd name="T57" fmla="*/ 161 h 216"/>
                  <a:gd name="T58" fmla="*/ 116 w 473"/>
                  <a:gd name="T59" fmla="*/ 174 h 216"/>
                  <a:gd name="T60" fmla="*/ 105 w 473"/>
                  <a:gd name="T61" fmla="*/ 159 h 216"/>
                  <a:gd name="T62" fmla="*/ 130 w 473"/>
                  <a:gd name="T63" fmla="*/ 127 h 216"/>
                  <a:gd name="T64" fmla="*/ 125 w 473"/>
                  <a:gd name="T65" fmla="*/ 112 h 216"/>
                  <a:gd name="T66" fmla="*/ 52 w 473"/>
                  <a:gd name="T67" fmla="*/ 94 h 216"/>
                  <a:gd name="T68" fmla="*/ 62 w 473"/>
                  <a:gd name="T69" fmla="*/ 86 h 216"/>
                  <a:gd name="T70" fmla="*/ 59 w 473"/>
                  <a:gd name="T71" fmla="*/ 82 h 216"/>
                  <a:gd name="T72" fmla="*/ 36 w 473"/>
                  <a:gd name="T73" fmla="*/ 91 h 216"/>
                  <a:gd name="T74" fmla="*/ 20 w 473"/>
                  <a:gd name="T75" fmla="*/ 88 h 216"/>
                  <a:gd name="T76" fmla="*/ 57 w 473"/>
                  <a:gd name="T77" fmla="*/ 67 h 216"/>
                  <a:gd name="T78" fmla="*/ 52 w 473"/>
                  <a:gd name="T79" fmla="*/ 61 h 216"/>
                  <a:gd name="T80" fmla="*/ 32 w 473"/>
                  <a:gd name="T81" fmla="*/ 71 h 216"/>
                  <a:gd name="T82" fmla="*/ 32 w 473"/>
                  <a:gd name="T83" fmla="*/ 60 h 216"/>
                  <a:gd name="T84" fmla="*/ 61 w 473"/>
                  <a:gd name="T85" fmla="*/ 43 h 216"/>
                  <a:gd name="T86" fmla="*/ 54 w 473"/>
                  <a:gd name="T87" fmla="*/ 38 h 216"/>
                  <a:gd name="T88" fmla="*/ 23 w 473"/>
                  <a:gd name="T89" fmla="*/ 54 h 216"/>
                  <a:gd name="T90" fmla="*/ 16 w 473"/>
                  <a:gd name="T91" fmla="*/ 47 h 216"/>
                  <a:gd name="T92" fmla="*/ 30 w 473"/>
                  <a:gd name="T93" fmla="*/ 35 h 216"/>
                  <a:gd name="T94" fmla="*/ 64 w 473"/>
                  <a:gd name="T95" fmla="*/ 18 h 216"/>
                  <a:gd name="T96" fmla="*/ 52 w 473"/>
                  <a:gd name="T97" fmla="*/ 16 h 216"/>
                  <a:gd name="T98" fmla="*/ 27 w 473"/>
                  <a:gd name="T99" fmla="*/ 27 h 216"/>
                  <a:gd name="T100" fmla="*/ 20 w 473"/>
                  <a:gd name="T101" fmla="*/ 24 h 216"/>
                  <a:gd name="T102" fmla="*/ 46 w 473"/>
                  <a:gd name="T103" fmla="*/ 10 h 216"/>
                  <a:gd name="T104" fmla="*/ 36 w 473"/>
                  <a:gd name="T105" fmla="*/ 6 h 216"/>
                  <a:gd name="T106" fmla="*/ 11 w 473"/>
                  <a:gd name="T107" fmla="*/ 20 h 216"/>
                  <a:gd name="T108" fmla="*/ 0 w 473"/>
                  <a:gd name="T109" fmla="*/ 19 h 216"/>
                  <a:gd name="T110" fmla="*/ 2 w 473"/>
                  <a:gd name="T111" fmla="*/ 2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73" h="216">
                    <a:moveTo>
                      <a:pt x="2" y="2"/>
                    </a:moveTo>
                    <a:lnTo>
                      <a:pt x="112" y="9"/>
                    </a:lnTo>
                    <a:lnTo>
                      <a:pt x="123" y="0"/>
                    </a:lnTo>
                    <a:lnTo>
                      <a:pt x="149" y="14"/>
                    </a:lnTo>
                    <a:lnTo>
                      <a:pt x="155" y="32"/>
                    </a:lnTo>
                    <a:lnTo>
                      <a:pt x="190" y="52"/>
                    </a:lnTo>
                    <a:lnTo>
                      <a:pt x="219" y="50"/>
                    </a:lnTo>
                    <a:lnTo>
                      <a:pt x="233" y="66"/>
                    </a:lnTo>
                    <a:lnTo>
                      <a:pt x="292" y="63"/>
                    </a:lnTo>
                    <a:lnTo>
                      <a:pt x="302" y="77"/>
                    </a:lnTo>
                    <a:lnTo>
                      <a:pt x="292" y="86"/>
                    </a:lnTo>
                    <a:lnTo>
                      <a:pt x="322" y="101"/>
                    </a:lnTo>
                    <a:lnTo>
                      <a:pt x="323" y="114"/>
                    </a:lnTo>
                    <a:lnTo>
                      <a:pt x="354" y="116"/>
                    </a:lnTo>
                    <a:lnTo>
                      <a:pt x="409" y="109"/>
                    </a:lnTo>
                    <a:lnTo>
                      <a:pt x="423" y="127"/>
                    </a:lnTo>
                    <a:lnTo>
                      <a:pt x="441" y="132"/>
                    </a:lnTo>
                    <a:lnTo>
                      <a:pt x="425" y="180"/>
                    </a:lnTo>
                    <a:lnTo>
                      <a:pt x="473" y="187"/>
                    </a:lnTo>
                    <a:lnTo>
                      <a:pt x="466" y="216"/>
                    </a:lnTo>
                    <a:lnTo>
                      <a:pt x="412" y="204"/>
                    </a:lnTo>
                    <a:lnTo>
                      <a:pt x="396" y="209"/>
                    </a:lnTo>
                    <a:lnTo>
                      <a:pt x="366" y="197"/>
                    </a:lnTo>
                    <a:lnTo>
                      <a:pt x="361" y="182"/>
                    </a:lnTo>
                    <a:lnTo>
                      <a:pt x="325" y="173"/>
                    </a:lnTo>
                    <a:lnTo>
                      <a:pt x="274" y="190"/>
                    </a:lnTo>
                    <a:lnTo>
                      <a:pt x="233" y="189"/>
                    </a:lnTo>
                    <a:lnTo>
                      <a:pt x="228" y="171"/>
                    </a:lnTo>
                    <a:lnTo>
                      <a:pt x="196" y="161"/>
                    </a:lnTo>
                    <a:lnTo>
                      <a:pt x="116" y="174"/>
                    </a:lnTo>
                    <a:lnTo>
                      <a:pt x="105" y="159"/>
                    </a:lnTo>
                    <a:lnTo>
                      <a:pt x="130" y="127"/>
                    </a:lnTo>
                    <a:lnTo>
                      <a:pt x="125" y="112"/>
                    </a:lnTo>
                    <a:lnTo>
                      <a:pt x="52" y="94"/>
                    </a:lnTo>
                    <a:lnTo>
                      <a:pt x="62" y="86"/>
                    </a:lnTo>
                    <a:lnTo>
                      <a:pt x="59" y="82"/>
                    </a:lnTo>
                    <a:lnTo>
                      <a:pt x="36" y="91"/>
                    </a:lnTo>
                    <a:lnTo>
                      <a:pt x="20" y="88"/>
                    </a:lnTo>
                    <a:lnTo>
                      <a:pt x="57" y="67"/>
                    </a:lnTo>
                    <a:lnTo>
                      <a:pt x="52" y="61"/>
                    </a:lnTo>
                    <a:lnTo>
                      <a:pt x="32" y="71"/>
                    </a:lnTo>
                    <a:lnTo>
                      <a:pt x="32" y="60"/>
                    </a:lnTo>
                    <a:lnTo>
                      <a:pt x="61" y="43"/>
                    </a:lnTo>
                    <a:lnTo>
                      <a:pt x="54" y="38"/>
                    </a:lnTo>
                    <a:lnTo>
                      <a:pt x="23" y="54"/>
                    </a:lnTo>
                    <a:lnTo>
                      <a:pt x="16" y="47"/>
                    </a:lnTo>
                    <a:lnTo>
                      <a:pt x="30" y="35"/>
                    </a:lnTo>
                    <a:lnTo>
                      <a:pt x="64" y="18"/>
                    </a:lnTo>
                    <a:lnTo>
                      <a:pt x="52" y="16"/>
                    </a:lnTo>
                    <a:lnTo>
                      <a:pt x="27" y="27"/>
                    </a:lnTo>
                    <a:lnTo>
                      <a:pt x="20" y="24"/>
                    </a:lnTo>
                    <a:lnTo>
                      <a:pt x="46" y="10"/>
                    </a:lnTo>
                    <a:lnTo>
                      <a:pt x="36" y="6"/>
                    </a:lnTo>
                    <a:lnTo>
                      <a:pt x="11" y="20"/>
                    </a:lnTo>
                    <a:lnTo>
                      <a:pt x="0" y="19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4" name="Freeform 84"/>
              <p:cNvSpPr>
                <a:spLocks/>
              </p:cNvSpPr>
              <p:nvPr/>
            </p:nvSpPr>
            <p:spPr bwMode="auto">
              <a:xfrm>
                <a:off x="1185" y="2290"/>
                <a:ext cx="511" cy="598"/>
              </a:xfrm>
              <a:custGeom>
                <a:avLst/>
                <a:gdLst>
                  <a:gd name="T0" fmla="*/ 9 w 1021"/>
                  <a:gd name="T1" fmla="*/ 96 h 598"/>
                  <a:gd name="T2" fmla="*/ 50 w 1021"/>
                  <a:gd name="T3" fmla="*/ 57 h 598"/>
                  <a:gd name="T4" fmla="*/ 99 w 1021"/>
                  <a:gd name="T5" fmla="*/ 29 h 598"/>
                  <a:gd name="T6" fmla="*/ 135 w 1021"/>
                  <a:gd name="T7" fmla="*/ 15 h 598"/>
                  <a:gd name="T8" fmla="*/ 190 w 1021"/>
                  <a:gd name="T9" fmla="*/ 2 h 598"/>
                  <a:gd name="T10" fmla="*/ 247 w 1021"/>
                  <a:gd name="T11" fmla="*/ 4 h 598"/>
                  <a:gd name="T12" fmla="*/ 316 w 1021"/>
                  <a:gd name="T13" fmla="*/ 4 h 598"/>
                  <a:gd name="T14" fmla="*/ 371 w 1021"/>
                  <a:gd name="T15" fmla="*/ 26 h 598"/>
                  <a:gd name="T16" fmla="*/ 412 w 1021"/>
                  <a:gd name="T17" fmla="*/ 46 h 598"/>
                  <a:gd name="T18" fmla="*/ 456 w 1021"/>
                  <a:gd name="T19" fmla="*/ 62 h 598"/>
                  <a:gd name="T20" fmla="*/ 463 w 1021"/>
                  <a:gd name="T21" fmla="*/ 88 h 598"/>
                  <a:gd name="T22" fmla="*/ 499 w 1021"/>
                  <a:gd name="T23" fmla="*/ 113 h 598"/>
                  <a:gd name="T24" fmla="*/ 515 w 1021"/>
                  <a:gd name="T25" fmla="*/ 137 h 598"/>
                  <a:gd name="T26" fmla="*/ 554 w 1021"/>
                  <a:gd name="T27" fmla="*/ 152 h 598"/>
                  <a:gd name="T28" fmla="*/ 568 w 1021"/>
                  <a:gd name="T29" fmla="*/ 177 h 598"/>
                  <a:gd name="T30" fmla="*/ 604 w 1021"/>
                  <a:gd name="T31" fmla="*/ 189 h 598"/>
                  <a:gd name="T32" fmla="*/ 643 w 1021"/>
                  <a:gd name="T33" fmla="*/ 187 h 598"/>
                  <a:gd name="T34" fmla="*/ 682 w 1021"/>
                  <a:gd name="T35" fmla="*/ 186 h 598"/>
                  <a:gd name="T36" fmla="*/ 730 w 1021"/>
                  <a:gd name="T37" fmla="*/ 197 h 598"/>
                  <a:gd name="T38" fmla="*/ 767 w 1021"/>
                  <a:gd name="T39" fmla="*/ 207 h 598"/>
                  <a:gd name="T40" fmla="*/ 788 w 1021"/>
                  <a:gd name="T41" fmla="*/ 208 h 598"/>
                  <a:gd name="T42" fmla="*/ 836 w 1021"/>
                  <a:gd name="T43" fmla="*/ 231 h 598"/>
                  <a:gd name="T44" fmla="*/ 835 w 1021"/>
                  <a:gd name="T45" fmla="*/ 252 h 598"/>
                  <a:gd name="T46" fmla="*/ 886 w 1021"/>
                  <a:gd name="T47" fmla="*/ 272 h 598"/>
                  <a:gd name="T48" fmla="*/ 927 w 1021"/>
                  <a:gd name="T49" fmla="*/ 296 h 598"/>
                  <a:gd name="T50" fmla="*/ 943 w 1021"/>
                  <a:gd name="T51" fmla="*/ 332 h 598"/>
                  <a:gd name="T52" fmla="*/ 978 w 1021"/>
                  <a:gd name="T53" fmla="*/ 372 h 598"/>
                  <a:gd name="T54" fmla="*/ 1012 w 1021"/>
                  <a:gd name="T55" fmla="*/ 393 h 598"/>
                  <a:gd name="T56" fmla="*/ 1021 w 1021"/>
                  <a:gd name="T57" fmla="*/ 450 h 598"/>
                  <a:gd name="T58" fmla="*/ 998 w 1021"/>
                  <a:gd name="T59" fmla="*/ 485 h 598"/>
                  <a:gd name="T60" fmla="*/ 978 w 1021"/>
                  <a:gd name="T61" fmla="*/ 530 h 598"/>
                  <a:gd name="T62" fmla="*/ 925 w 1021"/>
                  <a:gd name="T63" fmla="*/ 567 h 598"/>
                  <a:gd name="T64" fmla="*/ 886 w 1021"/>
                  <a:gd name="T65" fmla="*/ 580 h 598"/>
                  <a:gd name="T66" fmla="*/ 886 w 1021"/>
                  <a:gd name="T67" fmla="*/ 598 h 598"/>
                  <a:gd name="T68" fmla="*/ 836 w 1021"/>
                  <a:gd name="T69" fmla="*/ 583 h 598"/>
                  <a:gd name="T70" fmla="*/ 797 w 1021"/>
                  <a:gd name="T71" fmla="*/ 563 h 598"/>
                  <a:gd name="T72" fmla="*/ 737 w 1021"/>
                  <a:gd name="T73" fmla="*/ 559 h 598"/>
                  <a:gd name="T74" fmla="*/ 739 w 1021"/>
                  <a:gd name="T75" fmla="*/ 591 h 598"/>
                  <a:gd name="T76" fmla="*/ 673 w 1021"/>
                  <a:gd name="T77" fmla="*/ 586 h 598"/>
                  <a:gd name="T78" fmla="*/ 625 w 1021"/>
                  <a:gd name="T79" fmla="*/ 590 h 598"/>
                  <a:gd name="T80" fmla="*/ 584 w 1021"/>
                  <a:gd name="T81" fmla="*/ 582 h 598"/>
                  <a:gd name="T82" fmla="*/ 538 w 1021"/>
                  <a:gd name="T83" fmla="*/ 574 h 598"/>
                  <a:gd name="T84" fmla="*/ 495 w 1021"/>
                  <a:gd name="T85" fmla="*/ 574 h 598"/>
                  <a:gd name="T86" fmla="*/ 447 w 1021"/>
                  <a:gd name="T87" fmla="*/ 565 h 598"/>
                  <a:gd name="T88" fmla="*/ 391 w 1021"/>
                  <a:gd name="T89" fmla="*/ 564 h 598"/>
                  <a:gd name="T90" fmla="*/ 311 w 1021"/>
                  <a:gd name="T91" fmla="*/ 552 h 598"/>
                  <a:gd name="T92" fmla="*/ 277 w 1021"/>
                  <a:gd name="T93" fmla="*/ 512 h 598"/>
                  <a:gd name="T94" fmla="*/ 224 w 1021"/>
                  <a:gd name="T95" fmla="*/ 493 h 598"/>
                  <a:gd name="T96" fmla="*/ 176 w 1021"/>
                  <a:gd name="T97" fmla="*/ 465 h 598"/>
                  <a:gd name="T98" fmla="*/ 128 w 1021"/>
                  <a:gd name="T99" fmla="*/ 436 h 598"/>
                  <a:gd name="T100" fmla="*/ 94 w 1021"/>
                  <a:gd name="T101" fmla="*/ 414 h 598"/>
                  <a:gd name="T102" fmla="*/ 62 w 1021"/>
                  <a:gd name="T103" fmla="*/ 389 h 598"/>
                  <a:gd name="T104" fmla="*/ 19 w 1021"/>
                  <a:gd name="T105" fmla="*/ 362 h 598"/>
                  <a:gd name="T106" fmla="*/ 0 w 1021"/>
                  <a:gd name="T107" fmla="*/ 323 h 598"/>
                  <a:gd name="T108" fmla="*/ 2 w 1021"/>
                  <a:gd name="T109" fmla="*/ 289 h 598"/>
                  <a:gd name="T110" fmla="*/ 44 w 1021"/>
                  <a:gd name="T111" fmla="*/ 246 h 598"/>
                  <a:gd name="T112" fmla="*/ 41 w 1021"/>
                  <a:gd name="T113" fmla="*/ 213 h 598"/>
                  <a:gd name="T114" fmla="*/ 59 w 1021"/>
                  <a:gd name="T115" fmla="*/ 187 h 598"/>
                  <a:gd name="T116" fmla="*/ 48 w 1021"/>
                  <a:gd name="T117" fmla="*/ 175 h 598"/>
                  <a:gd name="T118" fmla="*/ 48 w 1021"/>
                  <a:gd name="T119" fmla="*/ 163 h 598"/>
                  <a:gd name="T120" fmla="*/ 32 w 1021"/>
                  <a:gd name="T121" fmla="*/ 134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21" h="598">
                    <a:moveTo>
                      <a:pt x="11" y="121"/>
                    </a:moveTo>
                    <a:lnTo>
                      <a:pt x="5" y="115"/>
                    </a:lnTo>
                    <a:lnTo>
                      <a:pt x="4" y="110"/>
                    </a:lnTo>
                    <a:lnTo>
                      <a:pt x="4" y="103"/>
                    </a:lnTo>
                    <a:lnTo>
                      <a:pt x="9" y="96"/>
                    </a:lnTo>
                    <a:lnTo>
                      <a:pt x="23" y="92"/>
                    </a:lnTo>
                    <a:lnTo>
                      <a:pt x="16" y="82"/>
                    </a:lnTo>
                    <a:lnTo>
                      <a:pt x="18" y="71"/>
                    </a:lnTo>
                    <a:lnTo>
                      <a:pt x="28" y="62"/>
                    </a:lnTo>
                    <a:lnTo>
                      <a:pt x="50" y="57"/>
                    </a:lnTo>
                    <a:lnTo>
                      <a:pt x="48" y="47"/>
                    </a:lnTo>
                    <a:lnTo>
                      <a:pt x="57" y="39"/>
                    </a:lnTo>
                    <a:lnTo>
                      <a:pt x="71" y="33"/>
                    </a:lnTo>
                    <a:lnTo>
                      <a:pt x="94" y="33"/>
                    </a:lnTo>
                    <a:lnTo>
                      <a:pt x="99" y="29"/>
                    </a:lnTo>
                    <a:lnTo>
                      <a:pt x="105" y="25"/>
                    </a:lnTo>
                    <a:lnTo>
                      <a:pt x="112" y="21"/>
                    </a:lnTo>
                    <a:lnTo>
                      <a:pt x="119" y="18"/>
                    </a:lnTo>
                    <a:lnTo>
                      <a:pt x="126" y="16"/>
                    </a:lnTo>
                    <a:lnTo>
                      <a:pt x="135" y="15"/>
                    </a:lnTo>
                    <a:lnTo>
                      <a:pt x="144" y="14"/>
                    </a:lnTo>
                    <a:lnTo>
                      <a:pt x="154" y="15"/>
                    </a:lnTo>
                    <a:lnTo>
                      <a:pt x="165" y="9"/>
                    </a:lnTo>
                    <a:lnTo>
                      <a:pt x="178" y="5"/>
                    </a:lnTo>
                    <a:lnTo>
                      <a:pt x="190" y="2"/>
                    </a:lnTo>
                    <a:lnTo>
                      <a:pt x="202" y="4"/>
                    </a:lnTo>
                    <a:lnTo>
                      <a:pt x="215" y="6"/>
                    </a:lnTo>
                    <a:lnTo>
                      <a:pt x="227" y="7"/>
                    </a:lnTo>
                    <a:lnTo>
                      <a:pt x="236" y="6"/>
                    </a:lnTo>
                    <a:lnTo>
                      <a:pt x="247" y="4"/>
                    </a:lnTo>
                    <a:lnTo>
                      <a:pt x="256" y="2"/>
                    </a:lnTo>
                    <a:lnTo>
                      <a:pt x="268" y="1"/>
                    </a:lnTo>
                    <a:lnTo>
                      <a:pt x="284" y="0"/>
                    </a:lnTo>
                    <a:lnTo>
                      <a:pt x="300" y="0"/>
                    </a:lnTo>
                    <a:lnTo>
                      <a:pt x="316" y="4"/>
                    </a:lnTo>
                    <a:lnTo>
                      <a:pt x="328" y="8"/>
                    </a:lnTo>
                    <a:lnTo>
                      <a:pt x="339" y="15"/>
                    </a:lnTo>
                    <a:lnTo>
                      <a:pt x="343" y="26"/>
                    </a:lnTo>
                    <a:lnTo>
                      <a:pt x="357" y="26"/>
                    </a:lnTo>
                    <a:lnTo>
                      <a:pt x="371" y="26"/>
                    </a:lnTo>
                    <a:lnTo>
                      <a:pt x="384" y="28"/>
                    </a:lnTo>
                    <a:lnTo>
                      <a:pt x="394" y="30"/>
                    </a:lnTo>
                    <a:lnTo>
                      <a:pt x="403" y="34"/>
                    </a:lnTo>
                    <a:lnTo>
                      <a:pt x="408" y="39"/>
                    </a:lnTo>
                    <a:lnTo>
                      <a:pt x="412" y="46"/>
                    </a:lnTo>
                    <a:lnTo>
                      <a:pt x="414" y="54"/>
                    </a:lnTo>
                    <a:lnTo>
                      <a:pt x="428" y="55"/>
                    </a:lnTo>
                    <a:lnTo>
                      <a:pt x="439" y="57"/>
                    </a:lnTo>
                    <a:lnTo>
                      <a:pt x="449" y="59"/>
                    </a:lnTo>
                    <a:lnTo>
                      <a:pt x="456" y="62"/>
                    </a:lnTo>
                    <a:lnTo>
                      <a:pt x="462" y="66"/>
                    </a:lnTo>
                    <a:lnTo>
                      <a:pt x="463" y="71"/>
                    </a:lnTo>
                    <a:lnTo>
                      <a:pt x="462" y="78"/>
                    </a:lnTo>
                    <a:lnTo>
                      <a:pt x="455" y="85"/>
                    </a:lnTo>
                    <a:lnTo>
                      <a:pt x="463" y="88"/>
                    </a:lnTo>
                    <a:lnTo>
                      <a:pt x="474" y="92"/>
                    </a:lnTo>
                    <a:lnTo>
                      <a:pt x="483" y="96"/>
                    </a:lnTo>
                    <a:lnTo>
                      <a:pt x="492" y="101"/>
                    </a:lnTo>
                    <a:lnTo>
                      <a:pt x="497" y="107"/>
                    </a:lnTo>
                    <a:lnTo>
                      <a:pt x="499" y="113"/>
                    </a:lnTo>
                    <a:lnTo>
                      <a:pt x="497" y="119"/>
                    </a:lnTo>
                    <a:lnTo>
                      <a:pt x="490" y="126"/>
                    </a:lnTo>
                    <a:lnTo>
                      <a:pt x="499" y="128"/>
                    </a:lnTo>
                    <a:lnTo>
                      <a:pt x="508" y="132"/>
                    </a:lnTo>
                    <a:lnTo>
                      <a:pt x="515" y="137"/>
                    </a:lnTo>
                    <a:lnTo>
                      <a:pt x="517" y="142"/>
                    </a:lnTo>
                    <a:lnTo>
                      <a:pt x="526" y="142"/>
                    </a:lnTo>
                    <a:lnTo>
                      <a:pt x="536" y="144"/>
                    </a:lnTo>
                    <a:lnTo>
                      <a:pt x="545" y="147"/>
                    </a:lnTo>
                    <a:lnTo>
                      <a:pt x="554" y="152"/>
                    </a:lnTo>
                    <a:lnTo>
                      <a:pt x="559" y="157"/>
                    </a:lnTo>
                    <a:lnTo>
                      <a:pt x="563" y="163"/>
                    </a:lnTo>
                    <a:lnTo>
                      <a:pt x="563" y="170"/>
                    </a:lnTo>
                    <a:lnTo>
                      <a:pt x="558" y="177"/>
                    </a:lnTo>
                    <a:lnTo>
                      <a:pt x="568" y="177"/>
                    </a:lnTo>
                    <a:lnTo>
                      <a:pt x="579" y="178"/>
                    </a:lnTo>
                    <a:lnTo>
                      <a:pt x="586" y="181"/>
                    </a:lnTo>
                    <a:lnTo>
                      <a:pt x="591" y="185"/>
                    </a:lnTo>
                    <a:lnTo>
                      <a:pt x="597" y="188"/>
                    </a:lnTo>
                    <a:lnTo>
                      <a:pt x="604" y="189"/>
                    </a:lnTo>
                    <a:lnTo>
                      <a:pt x="613" y="189"/>
                    </a:lnTo>
                    <a:lnTo>
                      <a:pt x="622" y="189"/>
                    </a:lnTo>
                    <a:lnTo>
                      <a:pt x="627" y="188"/>
                    </a:lnTo>
                    <a:lnTo>
                      <a:pt x="634" y="188"/>
                    </a:lnTo>
                    <a:lnTo>
                      <a:pt x="643" y="187"/>
                    </a:lnTo>
                    <a:lnTo>
                      <a:pt x="652" y="186"/>
                    </a:lnTo>
                    <a:lnTo>
                      <a:pt x="661" y="185"/>
                    </a:lnTo>
                    <a:lnTo>
                      <a:pt x="669" y="185"/>
                    </a:lnTo>
                    <a:lnTo>
                      <a:pt x="677" y="185"/>
                    </a:lnTo>
                    <a:lnTo>
                      <a:pt x="682" y="186"/>
                    </a:lnTo>
                    <a:lnTo>
                      <a:pt x="691" y="188"/>
                    </a:lnTo>
                    <a:lnTo>
                      <a:pt x="701" y="191"/>
                    </a:lnTo>
                    <a:lnTo>
                      <a:pt x="709" y="194"/>
                    </a:lnTo>
                    <a:lnTo>
                      <a:pt x="714" y="198"/>
                    </a:lnTo>
                    <a:lnTo>
                      <a:pt x="730" y="197"/>
                    </a:lnTo>
                    <a:lnTo>
                      <a:pt x="746" y="197"/>
                    </a:lnTo>
                    <a:lnTo>
                      <a:pt x="756" y="199"/>
                    </a:lnTo>
                    <a:lnTo>
                      <a:pt x="765" y="202"/>
                    </a:lnTo>
                    <a:lnTo>
                      <a:pt x="767" y="205"/>
                    </a:lnTo>
                    <a:lnTo>
                      <a:pt x="767" y="207"/>
                    </a:lnTo>
                    <a:lnTo>
                      <a:pt x="765" y="210"/>
                    </a:lnTo>
                    <a:lnTo>
                      <a:pt x="762" y="213"/>
                    </a:lnTo>
                    <a:lnTo>
                      <a:pt x="772" y="211"/>
                    </a:lnTo>
                    <a:lnTo>
                      <a:pt x="781" y="209"/>
                    </a:lnTo>
                    <a:lnTo>
                      <a:pt x="788" y="208"/>
                    </a:lnTo>
                    <a:lnTo>
                      <a:pt x="792" y="208"/>
                    </a:lnTo>
                    <a:lnTo>
                      <a:pt x="799" y="212"/>
                    </a:lnTo>
                    <a:lnTo>
                      <a:pt x="815" y="219"/>
                    </a:lnTo>
                    <a:lnTo>
                      <a:pt x="831" y="227"/>
                    </a:lnTo>
                    <a:lnTo>
                      <a:pt x="836" y="231"/>
                    </a:lnTo>
                    <a:lnTo>
                      <a:pt x="835" y="235"/>
                    </a:lnTo>
                    <a:lnTo>
                      <a:pt x="831" y="240"/>
                    </a:lnTo>
                    <a:lnTo>
                      <a:pt x="828" y="246"/>
                    </a:lnTo>
                    <a:lnTo>
                      <a:pt x="824" y="250"/>
                    </a:lnTo>
                    <a:lnTo>
                      <a:pt x="835" y="252"/>
                    </a:lnTo>
                    <a:lnTo>
                      <a:pt x="847" y="255"/>
                    </a:lnTo>
                    <a:lnTo>
                      <a:pt x="858" y="258"/>
                    </a:lnTo>
                    <a:lnTo>
                      <a:pt x="870" y="263"/>
                    </a:lnTo>
                    <a:lnTo>
                      <a:pt x="879" y="267"/>
                    </a:lnTo>
                    <a:lnTo>
                      <a:pt x="886" y="272"/>
                    </a:lnTo>
                    <a:lnTo>
                      <a:pt x="891" y="277"/>
                    </a:lnTo>
                    <a:lnTo>
                      <a:pt x="893" y="282"/>
                    </a:lnTo>
                    <a:lnTo>
                      <a:pt x="906" y="282"/>
                    </a:lnTo>
                    <a:lnTo>
                      <a:pt x="920" y="287"/>
                    </a:lnTo>
                    <a:lnTo>
                      <a:pt x="927" y="296"/>
                    </a:lnTo>
                    <a:lnTo>
                      <a:pt x="927" y="312"/>
                    </a:lnTo>
                    <a:lnTo>
                      <a:pt x="934" y="314"/>
                    </a:lnTo>
                    <a:lnTo>
                      <a:pt x="941" y="319"/>
                    </a:lnTo>
                    <a:lnTo>
                      <a:pt x="943" y="325"/>
                    </a:lnTo>
                    <a:lnTo>
                      <a:pt x="943" y="332"/>
                    </a:lnTo>
                    <a:lnTo>
                      <a:pt x="962" y="336"/>
                    </a:lnTo>
                    <a:lnTo>
                      <a:pt x="977" y="344"/>
                    </a:lnTo>
                    <a:lnTo>
                      <a:pt x="980" y="356"/>
                    </a:lnTo>
                    <a:lnTo>
                      <a:pt x="968" y="371"/>
                    </a:lnTo>
                    <a:lnTo>
                      <a:pt x="978" y="372"/>
                    </a:lnTo>
                    <a:lnTo>
                      <a:pt x="989" y="375"/>
                    </a:lnTo>
                    <a:lnTo>
                      <a:pt x="1000" y="379"/>
                    </a:lnTo>
                    <a:lnTo>
                      <a:pt x="1007" y="383"/>
                    </a:lnTo>
                    <a:lnTo>
                      <a:pt x="1012" y="388"/>
                    </a:lnTo>
                    <a:lnTo>
                      <a:pt x="1012" y="393"/>
                    </a:lnTo>
                    <a:lnTo>
                      <a:pt x="1009" y="398"/>
                    </a:lnTo>
                    <a:lnTo>
                      <a:pt x="1000" y="404"/>
                    </a:lnTo>
                    <a:lnTo>
                      <a:pt x="1014" y="419"/>
                    </a:lnTo>
                    <a:lnTo>
                      <a:pt x="1021" y="435"/>
                    </a:lnTo>
                    <a:lnTo>
                      <a:pt x="1021" y="450"/>
                    </a:lnTo>
                    <a:lnTo>
                      <a:pt x="1014" y="461"/>
                    </a:lnTo>
                    <a:lnTo>
                      <a:pt x="1003" y="469"/>
                    </a:lnTo>
                    <a:lnTo>
                      <a:pt x="998" y="475"/>
                    </a:lnTo>
                    <a:lnTo>
                      <a:pt x="996" y="480"/>
                    </a:lnTo>
                    <a:lnTo>
                      <a:pt x="998" y="485"/>
                    </a:lnTo>
                    <a:lnTo>
                      <a:pt x="1000" y="492"/>
                    </a:lnTo>
                    <a:lnTo>
                      <a:pt x="998" y="500"/>
                    </a:lnTo>
                    <a:lnTo>
                      <a:pt x="991" y="508"/>
                    </a:lnTo>
                    <a:lnTo>
                      <a:pt x="975" y="514"/>
                    </a:lnTo>
                    <a:lnTo>
                      <a:pt x="978" y="530"/>
                    </a:lnTo>
                    <a:lnTo>
                      <a:pt x="975" y="544"/>
                    </a:lnTo>
                    <a:lnTo>
                      <a:pt x="961" y="555"/>
                    </a:lnTo>
                    <a:lnTo>
                      <a:pt x="934" y="558"/>
                    </a:lnTo>
                    <a:lnTo>
                      <a:pt x="931" y="562"/>
                    </a:lnTo>
                    <a:lnTo>
                      <a:pt x="925" y="567"/>
                    </a:lnTo>
                    <a:lnTo>
                      <a:pt x="920" y="571"/>
                    </a:lnTo>
                    <a:lnTo>
                      <a:pt x="913" y="575"/>
                    </a:lnTo>
                    <a:lnTo>
                      <a:pt x="906" y="578"/>
                    </a:lnTo>
                    <a:lnTo>
                      <a:pt x="895" y="580"/>
                    </a:lnTo>
                    <a:lnTo>
                      <a:pt x="886" y="580"/>
                    </a:lnTo>
                    <a:lnTo>
                      <a:pt x="874" y="579"/>
                    </a:lnTo>
                    <a:lnTo>
                      <a:pt x="872" y="583"/>
                    </a:lnTo>
                    <a:lnTo>
                      <a:pt x="874" y="588"/>
                    </a:lnTo>
                    <a:lnTo>
                      <a:pt x="877" y="593"/>
                    </a:lnTo>
                    <a:lnTo>
                      <a:pt x="886" y="598"/>
                    </a:lnTo>
                    <a:lnTo>
                      <a:pt x="875" y="594"/>
                    </a:lnTo>
                    <a:lnTo>
                      <a:pt x="865" y="592"/>
                    </a:lnTo>
                    <a:lnTo>
                      <a:pt x="854" y="589"/>
                    </a:lnTo>
                    <a:lnTo>
                      <a:pt x="845" y="586"/>
                    </a:lnTo>
                    <a:lnTo>
                      <a:pt x="836" y="583"/>
                    </a:lnTo>
                    <a:lnTo>
                      <a:pt x="831" y="578"/>
                    </a:lnTo>
                    <a:lnTo>
                      <a:pt x="828" y="573"/>
                    </a:lnTo>
                    <a:lnTo>
                      <a:pt x="826" y="567"/>
                    </a:lnTo>
                    <a:lnTo>
                      <a:pt x="813" y="566"/>
                    </a:lnTo>
                    <a:lnTo>
                      <a:pt x="797" y="563"/>
                    </a:lnTo>
                    <a:lnTo>
                      <a:pt x="785" y="557"/>
                    </a:lnTo>
                    <a:lnTo>
                      <a:pt x="774" y="550"/>
                    </a:lnTo>
                    <a:lnTo>
                      <a:pt x="767" y="563"/>
                    </a:lnTo>
                    <a:lnTo>
                      <a:pt x="733" y="549"/>
                    </a:lnTo>
                    <a:lnTo>
                      <a:pt x="737" y="559"/>
                    </a:lnTo>
                    <a:lnTo>
                      <a:pt x="744" y="570"/>
                    </a:lnTo>
                    <a:lnTo>
                      <a:pt x="755" y="580"/>
                    </a:lnTo>
                    <a:lnTo>
                      <a:pt x="767" y="587"/>
                    </a:lnTo>
                    <a:lnTo>
                      <a:pt x="753" y="589"/>
                    </a:lnTo>
                    <a:lnTo>
                      <a:pt x="739" y="591"/>
                    </a:lnTo>
                    <a:lnTo>
                      <a:pt x="725" y="591"/>
                    </a:lnTo>
                    <a:lnTo>
                      <a:pt x="710" y="591"/>
                    </a:lnTo>
                    <a:lnTo>
                      <a:pt x="696" y="591"/>
                    </a:lnTo>
                    <a:lnTo>
                      <a:pt x="684" y="589"/>
                    </a:lnTo>
                    <a:lnTo>
                      <a:pt x="673" y="586"/>
                    </a:lnTo>
                    <a:lnTo>
                      <a:pt x="666" y="581"/>
                    </a:lnTo>
                    <a:lnTo>
                      <a:pt x="657" y="584"/>
                    </a:lnTo>
                    <a:lnTo>
                      <a:pt x="648" y="587"/>
                    </a:lnTo>
                    <a:lnTo>
                      <a:pt x="637" y="589"/>
                    </a:lnTo>
                    <a:lnTo>
                      <a:pt x="625" y="590"/>
                    </a:lnTo>
                    <a:lnTo>
                      <a:pt x="616" y="590"/>
                    </a:lnTo>
                    <a:lnTo>
                      <a:pt x="606" y="589"/>
                    </a:lnTo>
                    <a:lnTo>
                      <a:pt x="598" y="587"/>
                    </a:lnTo>
                    <a:lnTo>
                      <a:pt x="595" y="582"/>
                    </a:lnTo>
                    <a:lnTo>
                      <a:pt x="584" y="582"/>
                    </a:lnTo>
                    <a:lnTo>
                      <a:pt x="574" y="581"/>
                    </a:lnTo>
                    <a:lnTo>
                      <a:pt x="565" y="581"/>
                    </a:lnTo>
                    <a:lnTo>
                      <a:pt x="554" y="579"/>
                    </a:lnTo>
                    <a:lnTo>
                      <a:pt x="547" y="577"/>
                    </a:lnTo>
                    <a:lnTo>
                      <a:pt x="538" y="574"/>
                    </a:lnTo>
                    <a:lnTo>
                      <a:pt x="533" y="569"/>
                    </a:lnTo>
                    <a:lnTo>
                      <a:pt x="529" y="564"/>
                    </a:lnTo>
                    <a:lnTo>
                      <a:pt x="519" y="568"/>
                    </a:lnTo>
                    <a:lnTo>
                      <a:pt x="506" y="571"/>
                    </a:lnTo>
                    <a:lnTo>
                      <a:pt x="495" y="574"/>
                    </a:lnTo>
                    <a:lnTo>
                      <a:pt x="485" y="575"/>
                    </a:lnTo>
                    <a:lnTo>
                      <a:pt x="474" y="575"/>
                    </a:lnTo>
                    <a:lnTo>
                      <a:pt x="463" y="573"/>
                    </a:lnTo>
                    <a:lnTo>
                      <a:pt x="455" y="570"/>
                    </a:lnTo>
                    <a:lnTo>
                      <a:pt x="447" y="565"/>
                    </a:lnTo>
                    <a:lnTo>
                      <a:pt x="437" y="571"/>
                    </a:lnTo>
                    <a:lnTo>
                      <a:pt x="424" y="572"/>
                    </a:lnTo>
                    <a:lnTo>
                      <a:pt x="412" y="569"/>
                    </a:lnTo>
                    <a:lnTo>
                      <a:pt x="401" y="559"/>
                    </a:lnTo>
                    <a:lnTo>
                      <a:pt x="391" y="564"/>
                    </a:lnTo>
                    <a:lnTo>
                      <a:pt x="375" y="567"/>
                    </a:lnTo>
                    <a:lnTo>
                      <a:pt x="357" y="567"/>
                    </a:lnTo>
                    <a:lnTo>
                      <a:pt x="339" y="565"/>
                    </a:lnTo>
                    <a:lnTo>
                      <a:pt x="323" y="560"/>
                    </a:lnTo>
                    <a:lnTo>
                      <a:pt x="311" y="552"/>
                    </a:lnTo>
                    <a:lnTo>
                      <a:pt x="304" y="540"/>
                    </a:lnTo>
                    <a:lnTo>
                      <a:pt x="307" y="525"/>
                    </a:lnTo>
                    <a:lnTo>
                      <a:pt x="291" y="525"/>
                    </a:lnTo>
                    <a:lnTo>
                      <a:pt x="281" y="521"/>
                    </a:lnTo>
                    <a:lnTo>
                      <a:pt x="277" y="512"/>
                    </a:lnTo>
                    <a:lnTo>
                      <a:pt x="284" y="495"/>
                    </a:lnTo>
                    <a:lnTo>
                      <a:pt x="272" y="495"/>
                    </a:lnTo>
                    <a:lnTo>
                      <a:pt x="256" y="495"/>
                    </a:lnTo>
                    <a:lnTo>
                      <a:pt x="240" y="495"/>
                    </a:lnTo>
                    <a:lnTo>
                      <a:pt x="224" y="493"/>
                    </a:lnTo>
                    <a:lnTo>
                      <a:pt x="210" y="490"/>
                    </a:lnTo>
                    <a:lnTo>
                      <a:pt x="199" y="485"/>
                    </a:lnTo>
                    <a:lnTo>
                      <a:pt x="194" y="477"/>
                    </a:lnTo>
                    <a:lnTo>
                      <a:pt x="194" y="465"/>
                    </a:lnTo>
                    <a:lnTo>
                      <a:pt x="176" y="465"/>
                    </a:lnTo>
                    <a:lnTo>
                      <a:pt x="160" y="460"/>
                    </a:lnTo>
                    <a:lnTo>
                      <a:pt x="149" y="452"/>
                    </a:lnTo>
                    <a:lnTo>
                      <a:pt x="146" y="440"/>
                    </a:lnTo>
                    <a:lnTo>
                      <a:pt x="137" y="439"/>
                    </a:lnTo>
                    <a:lnTo>
                      <a:pt x="128" y="436"/>
                    </a:lnTo>
                    <a:lnTo>
                      <a:pt x="119" y="433"/>
                    </a:lnTo>
                    <a:lnTo>
                      <a:pt x="110" y="429"/>
                    </a:lnTo>
                    <a:lnTo>
                      <a:pt x="103" y="424"/>
                    </a:lnTo>
                    <a:lnTo>
                      <a:pt x="98" y="419"/>
                    </a:lnTo>
                    <a:lnTo>
                      <a:pt x="94" y="414"/>
                    </a:lnTo>
                    <a:lnTo>
                      <a:pt x="92" y="409"/>
                    </a:lnTo>
                    <a:lnTo>
                      <a:pt x="80" y="411"/>
                    </a:lnTo>
                    <a:lnTo>
                      <a:pt x="69" y="409"/>
                    </a:lnTo>
                    <a:lnTo>
                      <a:pt x="62" y="403"/>
                    </a:lnTo>
                    <a:lnTo>
                      <a:pt x="62" y="389"/>
                    </a:lnTo>
                    <a:lnTo>
                      <a:pt x="44" y="390"/>
                    </a:lnTo>
                    <a:lnTo>
                      <a:pt x="34" y="388"/>
                    </a:lnTo>
                    <a:lnTo>
                      <a:pt x="28" y="380"/>
                    </a:lnTo>
                    <a:lnTo>
                      <a:pt x="34" y="364"/>
                    </a:lnTo>
                    <a:lnTo>
                      <a:pt x="19" y="362"/>
                    </a:lnTo>
                    <a:lnTo>
                      <a:pt x="12" y="355"/>
                    </a:lnTo>
                    <a:lnTo>
                      <a:pt x="12" y="346"/>
                    </a:lnTo>
                    <a:lnTo>
                      <a:pt x="18" y="336"/>
                    </a:lnTo>
                    <a:lnTo>
                      <a:pt x="7" y="329"/>
                    </a:lnTo>
                    <a:lnTo>
                      <a:pt x="0" y="323"/>
                    </a:lnTo>
                    <a:lnTo>
                      <a:pt x="2" y="315"/>
                    </a:lnTo>
                    <a:lnTo>
                      <a:pt x="14" y="307"/>
                    </a:lnTo>
                    <a:lnTo>
                      <a:pt x="7" y="302"/>
                    </a:lnTo>
                    <a:lnTo>
                      <a:pt x="4" y="295"/>
                    </a:lnTo>
                    <a:lnTo>
                      <a:pt x="2" y="289"/>
                    </a:lnTo>
                    <a:lnTo>
                      <a:pt x="2" y="282"/>
                    </a:lnTo>
                    <a:lnTo>
                      <a:pt x="7" y="274"/>
                    </a:lnTo>
                    <a:lnTo>
                      <a:pt x="14" y="265"/>
                    </a:lnTo>
                    <a:lnTo>
                      <a:pt x="27" y="256"/>
                    </a:lnTo>
                    <a:lnTo>
                      <a:pt x="44" y="246"/>
                    </a:lnTo>
                    <a:lnTo>
                      <a:pt x="35" y="241"/>
                    </a:lnTo>
                    <a:lnTo>
                      <a:pt x="32" y="235"/>
                    </a:lnTo>
                    <a:lnTo>
                      <a:pt x="34" y="228"/>
                    </a:lnTo>
                    <a:lnTo>
                      <a:pt x="39" y="220"/>
                    </a:lnTo>
                    <a:lnTo>
                      <a:pt x="41" y="213"/>
                    </a:lnTo>
                    <a:lnTo>
                      <a:pt x="44" y="206"/>
                    </a:lnTo>
                    <a:lnTo>
                      <a:pt x="51" y="199"/>
                    </a:lnTo>
                    <a:lnTo>
                      <a:pt x="62" y="196"/>
                    </a:lnTo>
                    <a:lnTo>
                      <a:pt x="60" y="192"/>
                    </a:lnTo>
                    <a:lnTo>
                      <a:pt x="59" y="187"/>
                    </a:lnTo>
                    <a:lnTo>
                      <a:pt x="55" y="184"/>
                    </a:lnTo>
                    <a:lnTo>
                      <a:pt x="53" y="182"/>
                    </a:lnTo>
                    <a:lnTo>
                      <a:pt x="51" y="180"/>
                    </a:lnTo>
                    <a:lnTo>
                      <a:pt x="50" y="177"/>
                    </a:lnTo>
                    <a:lnTo>
                      <a:pt x="48" y="175"/>
                    </a:lnTo>
                    <a:lnTo>
                      <a:pt x="46" y="173"/>
                    </a:lnTo>
                    <a:lnTo>
                      <a:pt x="46" y="170"/>
                    </a:lnTo>
                    <a:lnTo>
                      <a:pt x="46" y="167"/>
                    </a:lnTo>
                    <a:lnTo>
                      <a:pt x="46" y="165"/>
                    </a:lnTo>
                    <a:lnTo>
                      <a:pt x="48" y="163"/>
                    </a:lnTo>
                    <a:lnTo>
                      <a:pt x="41" y="164"/>
                    </a:lnTo>
                    <a:lnTo>
                      <a:pt x="34" y="162"/>
                    </a:lnTo>
                    <a:lnTo>
                      <a:pt x="32" y="156"/>
                    </a:lnTo>
                    <a:lnTo>
                      <a:pt x="39" y="140"/>
                    </a:lnTo>
                    <a:lnTo>
                      <a:pt x="32" y="134"/>
                    </a:lnTo>
                    <a:lnTo>
                      <a:pt x="25" y="129"/>
                    </a:lnTo>
                    <a:lnTo>
                      <a:pt x="18" y="124"/>
                    </a:lnTo>
                    <a:lnTo>
                      <a:pt x="11" y="121"/>
                    </a:lnTo>
                    <a:close/>
                  </a:path>
                </a:pathLst>
              </a:custGeom>
              <a:solidFill>
                <a:srgbClr val="FFED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5" name="Freeform 85"/>
              <p:cNvSpPr>
                <a:spLocks/>
              </p:cNvSpPr>
              <p:nvPr/>
            </p:nvSpPr>
            <p:spPr bwMode="auto">
              <a:xfrm>
                <a:off x="1243" y="2397"/>
                <a:ext cx="37" cy="30"/>
              </a:xfrm>
              <a:custGeom>
                <a:avLst/>
                <a:gdLst>
                  <a:gd name="T0" fmla="*/ 20 w 75"/>
                  <a:gd name="T1" fmla="*/ 6 h 30"/>
                  <a:gd name="T2" fmla="*/ 29 w 75"/>
                  <a:gd name="T3" fmla="*/ 2 h 30"/>
                  <a:gd name="T4" fmla="*/ 39 w 75"/>
                  <a:gd name="T5" fmla="*/ 0 h 30"/>
                  <a:gd name="T6" fmla="*/ 48 w 75"/>
                  <a:gd name="T7" fmla="*/ 0 h 30"/>
                  <a:gd name="T8" fmla="*/ 57 w 75"/>
                  <a:gd name="T9" fmla="*/ 1 h 30"/>
                  <a:gd name="T10" fmla="*/ 63 w 75"/>
                  <a:gd name="T11" fmla="*/ 3 h 30"/>
                  <a:gd name="T12" fmla="*/ 68 w 75"/>
                  <a:gd name="T13" fmla="*/ 6 h 30"/>
                  <a:gd name="T14" fmla="*/ 71 w 75"/>
                  <a:gd name="T15" fmla="*/ 11 h 30"/>
                  <a:gd name="T16" fmla="*/ 71 w 75"/>
                  <a:gd name="T17" fmla="*/ 16 h 30"/>
                  <a:gd name="T18" fmla="*/ 75 w 75"/>
                  <a:gd name="T19" fmla="*/ 18 h 30"/>
                  <a:gd name="T20" fmla="*/ 73 w 75"/>
                  <a:gd name="T21" fmla="*/ 22 h 30"/>
                  <a:gd name="T22" fmla="*/ 68 w 75"/>
                  <a:gd name="T23" fmla="*/ 26 h 30"/>
                  <a:gd name="T24" fmla="*/ 59 w 75"/>
                  <a:gd name="T25" fmla="*/ 29 h 30"/>
                  <a:gd name="T26" fmla="*/ 52 w 75"/>
                  <a:gd name="T27" fmla="*/ 30 h 30"/>
                  <a:gd name="T28" fmla="*/ 45 w 75"/>
                  <a:gd name="T29" fmla="*/ 30 h 30"/>
                  <a:gd name="T30" fmla="*/ 36 w 75"/>
                  <a:gd name="T31" fmla="*/ 30 h 30"/>
                  <a:gd name="T32" fmla="*/ 27 w 75"/>
                  <a:gd name="T33" fmla="*/ 30 h 30"/>
                  <a:gd name="T34" fmla="*/ 20 w 75"/>
                  <a:gd name="T35" fmla="*/ 29 h 30"/>
                  <a:gd name="T36" fmla="*/ 11 w 75"/>
                  <a:gd name="T37" fmla="*/ 28 h 30"/>
                  <a:gd name="T38" fmla="*/ 6 w 75"/>
                  <a:gd name="T39" fmla="*/ 27 h 30"/>
                  <a:gd name="T40" fmla="*/ 0 w 75"/>
                  <a:gd name="T41" fmla="*/ 26 h 30"/>
                  <a:gd name="T42" fmla="*/ 2 w 75"/>
                  <a:gd name="T43" fmla="*/ 23 h 30"/>
                  <a:gd name="T44" fmla="*/ 4 w 75"/>
                  <a:gd name="T45" fmla="*/ 19 h 30"/>
                  <a:gd name="T46" fmla="*/ 7 w 75"/>
                  <a:gd name="T47" fmla="*/ 15 h 30"/>
                  <a:gd name="T48" fmla="*/ 11 w 75"/>
                  <a:gd name="T49" fmla="*/ 12 h 30"/>
                  <a:gd name="T50" fmla="*/ 18 w 75"/>
                  <a:gd name="T51" fmla="*/ 15 h 30"/>
                  <a:gd name="T52" fmla="*/ 25 w 75"/>
                  <a:gd name="T53" fmla="*/ 16 h 30"/>
                  <a:gd name="T54" fmla="*/ 32 w 75"/>
                  <a:gd name="T55" fmla="*/ 16 h 30"/>
                  <a:gd name="T56" fmla="*/ 36 w 75"/>
                  <a:gd name="T57" fmla="*/ 14 h 30"/>
                  <a:gd name="T58" fmla="*/ 38 w 75"/>
                  <a:gd name="T59" fmla="*/ 12 h 30"/>
                  <a:gd name="T60" fmla="*/ 36 w 75"/>
                  <a:gd name="T61" fmla="*/ 9 h 30"/>
                  <a:gd name="T62" fmla="*/ 31 w 75"/>
                  <a:gd name="T63" fmla="*/ 7 h 30"/>
                  <a:gd name="T64" fmla="*/ 20 w 75"/>
                  <a:gd name="T65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5" h="30">
                    <a:moveTo>
                      <a:pt x="20" y="6"/>
                    </a:moveTo>
                    <a:lnTo>
                      <a:pt x="29" y="2"/>
                    </a:lnTo>
                    <a:lnTo>
                      <a:pt x="39" y="0"/>
                    </a:lnTo>
                    <a:lnTo>
                      <a:pt x="48" y="0"/>
                    </a:lnTo>
                    <a:lnTo>
                      <a:pt x="57" y="1"/>
                    </a:lnTo>
                    <a:lnTo>
                      <a:pt x="63" y="3"/>
                    </a:lnTo>
                    <a:lnTo>
                      <a:pt x="68" y="6"/>
                    </a:lnTo>
                    <a:lnTo>
                      <a:pt x="71" y="11"/>
                    </a:lnTo>
                    <a:lnTo>
                      <a:pt x="71" y="16"/>
                    </a:lnTo>
                    <a:lnTo>
                      <a:pt x="75" y="18"/>
                    </a:lnTo>
                    <a:lnTo>
                      <a:pt x="73" y="22"/>
                    </a:lnTo>
                    <a:lnTo>
                      <a:pt x="68" y="26"/>
                    </a:lnTo>
                    <a:lnTo>
                      <a:pt x="59" y="29"/>
                    </a:lnTo>
                    <a:lnTo>
                      <a:pt x="52" y="30"/>
                    </a:lnTo>
                    <a:lnTo>
                      <a:pt x="45" y="30"/>
                    </a:lnTo>
                    <a:lnTo>
                      <a:pt x="36" y="30"/>
                    </a:lnTo>
                    <a:lnTo>
                      <a:pt x="27" y="30"/>
                    </a:lnTo>
                    <a:lnTo>
                      <a:pt x="20" y="29"/>
                    </a:lnTo>
                    <a:lnTo>
                      <a:pt x="11" y="28"/>
                    </a:lnTo>
                    <a:lnTo>
                      <a:pt x="6" y="27"/>
                    </a:lnTo>
                    <a:lnTo>
                      <a:pt x="0" y="26"/>
                    </a:lnTo>
                    <a:lnTo>
                      <a:pt x="2" y="23"/>
                    </a:lnTo>
                    <a:lnTo>
                      <a:pt x="4" y="19"/>
                    </a:lnTo>
                    <a:lnTo>
                      <a:pt x="7" y="15"/>
                    </a:lnTo>
                    <a:lnTo>
                      <a:pt x="11" y="12"/>
                    </a:lnTo>
                    <a:lnTo>
                      <a:pt x="18" y="15"/>
                    </a:lnTo>
                    <a:lnTo>
                      <a:pt x="25" y="16"/>
                    </a:lnTo>
                    <a:lnTo>
                      <a:pt x="32" y="16"/>
                    </a:lnTo>
                    <a:lnTo>
                      <a:pt x="36" y="14"/>
                    </a:lnTo>
                    <a:lnTo>
                      <a:pt x="38" y="12"/>
                    </a:lnTo>
                    <a:lnTo>
                      <a:pt x="36" y="9"/>
                    </a:lnTo>
                    <a:lnTo>
                      <a:pt x="31" y="7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6" name="Freeform 86"/>
              <p:cNvSpPr>
                <a:spLocks/>
              </p:cNvSpPr>
              <p:nvPr/>
            </p:nvSpPr>
            <p:spPr bwMode="auto">
              <a:xfrm>
                <a:off x="1337" y="2622"/>
                <a:ext cx="33" cy="62"/>
              </a:xfrm>
              <a:custGeom>
                <a:avLst/>
                <a:gdLst>
                  <a:gd name="T0" fmla="*/ 12 w 65"/>
                  <a:gd name="T1" fmla="*/ 0 h 62"/>
                  <a:gd name="T2" fmla="*/ 26 w 65"/>
                  <a:gd name="T3" fmla="*/ 4 h 62"/>
                  <a:gd name="T4" fmla="*/ 35 w 65"/>
                  <a:gd name="T5" fmla="*/ 9 h 62"/>
                  <a:gd name="T6" fmla="*/ 39 w 65"/>
                  <a:gd name="T7" fmla="*/ 13 h 62"/>
                  <a:gd name="T8" fmla="*/ 42 w 65"/>
                  <a:gd name="T9" fmla="*/ 18 h 62"/>
                  <a:gd name="T10" fmla="*/ 42 w 65"/>
                  <a:gd name="T11" fmla="*/ 23 h 62"/>
                  <a:gd name="T12" fmla="*/ 46 w 65"/>
                  <a:gd name="T13" fmla="*/ 28 h 62"/>
                  <a:gd name="T14" fmla="*/ 53 w 65"/>
                  <a:gd name="T15" fmla="*/ 33 h 62"/>
                  <a:gd name="T16" fmla="*/ 65 w 65"/>
                  <a:gd name="T17" fmla="*/ 38 h 62"/>
                  <a:gd name="T18" fmla="*/ 55 w 65"/>
                  <a:gd name="T19" fmla="*/ 40 h 62"/>
                  <a:gd name="T20" fmla="*/ 46 w 65"/>
                  <a:gd name="T21" fmla="*/ 45 h 62"/>
                  <a:gd name="T22" fmla="*/ 39 w 65"/>
                  <a:gd name="T23" fmla="*/ 52 h 62"/>
                  <a:gd name="T24" fmla="*/ 35 w 65"/>
                  <a:gd name="T25" fmla="*/ 62 h 62"/>
                  <a:gd name="T26" fmla="*/ 33 w 65"/>
                  <a:gd name="T27" fmla="*/ 55 h 62"/>
                  <a:gd name="T28" fmla="*/ 33 w 65"/>
                  <a:gd name="T29" fmla="*/ 49 h 62"/>
                  <a:gd name="T30" fmla="*/ 33 w 65"/>
                  <a:gd name="T31" fmla="*/ 44 h 62"/>
                  <a:gd name="T32" fmla="*/ 35 w 65"/>
                  <a:gd name="T33" fmla="*/ 39 h 62"/>
                  <a:gd name="T34" fmla="*/ 30 w 65"/>
                  <a:gd name="T35" fmla="*/ 36 h 62"/>
                  <a:gd name="T36" fmla="*/ 24 w 65"/>
                  <a:gd name="T37" fmla="*/ 33 h 62"/>
                  <a:gd name="T38" fmla="*/ 19 w 65"/>
                  <a:gd name="T39" fmla="*/ 28 h 62"/>
                  <a:gd name="T40" fmla="*/ 17 w 65"/>
                  <a:gd name="T41" fmla="*/ 24 h 62"/>
                  <a:gd name="T42" fmla="*/ 14 w 65"/>
                  <a:gd name="T43" fmla="*/ 28 h 62"/>
                  <a:gd name="T44" fmla="*/ 10 w 65"/>
                  <a:gd name="T45" fmla="*/ 32 h 62"/>
                  <a:gd name="T46" fmla="*/ 9 w 65"/>
                  <a:gd name="T47" fmla="*/ 37 h 62"/>
                  <a:gd name="T48" fmla="*/ 7 w 65"/>
                  <a:gd name="T49" fmla="*/ 43 h 62"/>
                  <a:gd name="T50" fmla="*/ 3 w 65"/>
                  <a:gd name="T51" fmla="*/ 37 h 62"/>
                  <a:gd name="T52" fmla="*/ 1 w 65"/>
                  <a:gd name="T53" fmla="*/ 31 h 62"/>
                  <a:gd name="T54" fmla="*/ 0 w 65"/>
                  <a:gd name="T55" fmla="*/ 26 h 62"/>
                  <a:gd name="T56" fmla="*/ 0 w 65"/>
                  <a:gd name="T57" fmla="*/ 21 h 62"/>
                  <a:gd name="T58" fmla="*/ 1 w 65"/>
                  <a:gd name="T59" fmla="*/ 16 h 62"/>
                  <a:gd name="T60" fmla="*/ 7 w 65"/>
                  <a:gd name="T61" fmla="*/ 10 h 62"/>
                  <a:gd name="T62" fmla="*/ 10 w 65"/>
                  <a:gd name="T63" fmla="*/ 5 h 62"/>
                  <a:gd name="T64" fmla="*/ 12 w 65"/>
                  <a:gd name="T65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5" h="62">
                    <a:moveTo>
                      <a:pt x="12" y="0"/>
                    </a:moveTo>
                    <a:lnTo>
                      <a:pt x="26" y="4"/>
                    </a:lnTo>
                    <a:lnTo>
                      <a:pt x="35" y="9"/>
                    </a:lnTo>
                    <a:lnTo>
                      <a:pt x="39" y="13"/>
                    </a:lnTo>
                    <a:lnTo>
                      <a:pt x="42" y="18"/>
                    </a:lnTo>
                    <a:lnTo>
                      <a:pt x="42" y="23"/>
                    </a:lnTo>
                    <a:lnTo>
                      <a:pt x="46" y="28"/>
                    </a:lnTo>
                    <a:lnTo>
                      <a:pt x="53" y="33"/>
                    </a:lnTo>
                    <a:lnTo>
                      <a:pt x="65" y="38"/>
                    </a:lnTo>
                    <a:lnTo>
                      <a:pt x="55" y="40"/>
                    </a:lnTo>
                    <a:lnTo>
                      <a:pt x="46" y="45"/>
                    </a:lnTo>
                    <a:lnTo>
                      <a:pt x="39" y="52"/>
                    </a:lnTo>
                    <a:lnTo>
                      <a:pt x="35" y="62"/>
                    </a:lnTo>
                    <a:lnTo>
                      <a:pt x="33" y="55"/>
                    </a:lnTo>
                    <a:lnTo>
                      <a:pt x="33" y="49"/>
                    </a:lnTo>
                    <a:lnTo>
                      <a:pt x="33" y="44"/>
                    </a:lnTo>
                    <a:lnTo>
                      <a:pt x="35" y="39"/>
                    </a:lnTo>
                    <a:lnTo>
                      <a:pt x="30" y="36"/>
                    </a:lnTo>
                    <a:lnTo>
                      <a:pt x="24" y="33"/>
                    </a:lnTo>
                    <a:lnTo>
                      <a:pt x="19" y="28"/>
                    </a:lnTo>
                    <a:lnTo>
                      <a:pt x="17" y="24"/>
                    </a:lnTo>
                    <a:lnTo>
                      <a:pt x="14" y="28"/>
                    </a:lnTo>
                    <a:lnTo>
                      <a:pt x="10" y="32"/>
                    </a:lnTo>
                    <a:lnTo>
                      <a:pt x="9" y="37"/>
                    </a:lnTo>
                    <a:lnTo>
                      <a:pt x="7" y="43"/>
                    </a:lnTo>
                    <a:lnTo>
                      <a:pt x="3" y="37"/>
                    </a:lnTo>
                    <a:lnTo>
                      <a:pt x="1" y="31"/>
                    </a:lnTo>
                    <a:lnTo>
                      <a:pt x="0" y="26"/>
                    </a:lnTo>
                    <a:lnTo>
                      <a:pt x="0" y="21"/>
                    </a:lnTo>
                    <a:lnTo>
                      <a:pt x="1" y="16"/>
                    </a:lnTo>
                    <a:lnTo>
                      <a:pt x="7" y="10"/>
                    </a:lnTo>
                    <a:lnTo>
                      <a:pt x="10" y="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7" name="Freeform 87"/>
              <p:cNvSpPr>
                <a:spLocks/>
              </p:cNvSpPr>
              <p:nvPr/>
            </p:nvSpPr>
            <p:spPr bwMode="auto">
              <a:xfrm>
                <a:off x="1379" y="2682"/>
                <a:ext cx="214" cy="150"/>
              </a:xfrm>
              <a:custGeom>
                <a:avLst/>
                <a:gdLst>
                  <a:gd name="T0" fmla="*/ 13 w 428"/>
                  <a:gd name="T1" fmla="*/ 10 h 150"/>
                  <a:gd name="T2" fmla="*/ 32 w 428"/>
                  <a:gd name="T3" fmla="*/ 20 h 150"/>
                  <a:gd name="T4" fmla="*/ 66 w 428"/>
                  <a:gd name="T5" fmla="*/ 24 h 150"/>
                  <a:gd name="T6" fmla="*/ 59 w 428"/>
                  <a:gd name="T7" fmla="*/ 46 h 150"/>
                  <a:gd name="T8" fmla="*/ 76 w 428"/>
                  <a:gd name="T9" fmla="*/ 61 h 150"/>
                  <a:gd name="T10" fmla="*/ 107 w 428"/>
                  <a:gd name="T11" fmla="*/ 69 h 150"/>
                  <a:gd name="T12" fmla="*/ 139 w 428"/>
                  <a:gd name="T13" fmla="*/ 73 h 150"/>
                  <a:gd name="T14" fmla="*/ 147 w 428"/>
                  <a:gd name="T15" fmla="*/ 89 h 150"/>
                  <a:gd name="T16" fmla="*/ 176 w 428"/>
                  <a:gd name="T17" fmla="*/ 94 h 150"/>
                  <a:gd name="T18" fmla="*/ 213 w 428"/>
                  <a:gd name="T19" fmla="*/ 94 h 150"/>
                  <a:gd name="T20" fmla="*/ 235 w 428"/>
                  <a:gd name="T21" fmla="*/ 110 h 150"/>
                  <a:gd name="T22" fmla="*/ 268 w 428"/>
                  <a:gd name="T23" fmla="*/ 115 h 150"/>
                  <a:gd name="T24" fmla="*/ 300 w 428"/>
                  <a:gd name="T25" fmla="*/ 114 h 150"/>
                  <a:gd name="T26" fmla="*/ 323 w 428"/>
                  <a:gd name="T27" fmla="*/ 111 h 150"/>
                  <a:gd name="T28" fmla="*/ 330 w 428"/>
                  <a:gd name="T29" fmla="*/ 97 h 150"/>
                  <a:gd name="T30" fmla="*/ 361 w 428"/>
                  <a:gd name="T31" fmla="*/ 96 h 150"/>
                  <a:gd name="T32" fmla="*/ 373 w 428"/>
                  <a:gd name="T33" fmla="*/ 81 h 150"/>
                  <a:gd name="T34" fmla="*/ 375 w 428"/>
                  <a:gd name="T35" fmla="*/ 63 h 150"/>
                  <a:gd name="T36" fmla="*/ 346 w 428"/>
                  <a:gd name="T37" fmla="*/ 22 h 150"/>
                  <a:gd name="T38" fmla="*/ 362 w 428"/>
                  <a:gd name="T39" fmla="*/ 25 h 150"/>
                  <a:gd name="T40" fmla="*/ 380 w 428"/>
                  <a:gd name="T41" fmla="*/ 34 h 150"/>
                  <a:gd name="T42" fmla="*/ 407 w 428"/>
                  <a:gd name="T43" fmla="*/ 37 h 150"/>
                  <a:gd name="T44" fmla="*/ 407 w 428"/>
                  <a:gd name="T45" fmla="*/ 62 h 150"/>
                  <a:gd name="T46" fmla="*/ 412 w 428"/>
                  <a:gd name="T47" fmla="*/ 69 h 150"/>
                  <a:gd name="T48" fmla="*/ 396 w 428"/>
                  <a:gd name="T49" fmla="*/ 70 h 150"/>
                  <a:gd name="T50" fmla="*/ 394 w 428"/>
                  <a:gd name="T51" fmla="*/ 87 h 150"/>
                  <a:gd name="T52" fmla="*/ 403 w 428"/>
                  <a:gd name="T53" fmla="*/ 117 h 150"/>
                  <a:gd name="T54" fmla="*/ 389 w 428"/>
                  <a:gd name="T55" fmla="*/ 116 h 150"/>
                  <a:gd name="T56" fmla="*/ 373 w 428"/>
                  <a:gd name="T57" fmla="*/ 114 h 150"/>
                  <a:gd name="T58" fmla="*/ 341 w 428"/>
                  <a:gd name="T59" fmla="*/ 120 h 150"/>
                  <a:gd name="T60" fmla="*/ 343 w 428"/>
                  <a:gd name="T61" fmla="*/ 133 h 150"/>
                  <a:gd name="T62" fmla="*/ 338 w 428"/>
                  <a:gd name="T63" fmla="*/ 133 h 150"/>
                  <a:gd name="T64" fmla="*/ 327 w 428"/>
                  <a:gd name="T65" fmla="*/ 131 h 150"/>
                  <a:gd name="T66" fmla="*/ 297 w 428"/>
                  <a:gd name="T67" fmla="*/ 133 h 150"/>
                  <a:gd name="T68" fmla="*/ 268 w 428"/>
                  <a:gd name="T69" fmla="*/ 133 h 150"/>
                  <a:gd name="T70" fmla="*/ 254 w 428"/>
                  <a:gd name="T71" fmla="*/ 142 h 150"/>
                  <a:gd name="T72" fmla="*/ 243 w 428"/>
                  <a:gd name="T73" fmla="*/ 140 h 150"/>
                  <a:gd name="T74" fmla="*/ 210 w 428"/>
                  <a:gd name="T75" fmla="*/ 115 h 150"/>
                  <a:gd name="T76" fmla="*/ 211 w 428"/>
                  <a:gd name="T77" fmla="*/ 136 h 150"/>
                  <a:gd name="T78" fmla="*/ 197 w 428"/>
                  <a:gd name="T79" fmla="*/ 135 h 150"/>
                  <a:gd name="T80" fmla="*/ 174 w 428"/>
                  <a:gd name="T81" fmla="*/ 122 h 150"/>
                  <a:gd name="T82" fmla="*/ 147 w 428"/>
                  <a:gd name="T83" fmla="*/ 115 h 150"/>
                  <a:gd name="T84" fmla="*/ 149 w 428"/>
                  <a:gd name="T85" fmla="*/ 125 h 150"/>
                  <a:gd name="T86" fmla="*/ 135 w 428"/>
                  <a:gd name="T87" fmla="*/ 116 h 150"/>
                  <a:gd name="T88" fmla="*/ 123 w 428"/>
                  <a:gd name="T89" fmla="*/ 102 h 150"/>
                  <a:gd name="T90" fmla="*/ 82 w 428"/>
                  <a:gd name="T91" fmla="*/ 111 h 150"/>
                  <a:gd name="T92" fmla="*/ 110 w 428"/>
                  <a:gd name="T93" fmla="*/ 90 h 150"/>
                  <a:gd name="T94" fmla="*/ 96 w 428"/>
                  <a:gd name="T95" fmla="*/ 89 h 150"/>
                  <a:gd name="T96" fmla="*/ 75 w 428"/>
                  <a:gd name="T97" fmla="*/ 89 h 150"/>
                  <a:gd name="T98" fmla="*/ 80 w 428"/>
                  <a:gd name="T99" fmla="*/ 72 h 150"/>
                  <a:gd name="T100" fmla="*/ 62 w 428"/>
                  <a:gd name="T101" fmla="*/ 70 h 150"/>
                  <a:gd name="T102" fmla="*/ 53 w 428"/>
                  <a:gd name="T103" fmla="*/ 76 h 150"/>
                  <a:gd name="T104" fmla="*/ 39 w 428"/>
                  <a:gd name="T105" fmla="*/ 73 h 150"/>
                  <a:gd name="T106" fmla="*/ 34 w 428"/>
                  <a:gd name="T107" fmla="*/ 31 h 150"/>
                  <a:gd name="T108" fmla="*/ 11 w 428"/>
                  <a:gd name="T109" fmla="*/ 37 h 150"/>
                  <a:gd name="T110" fmla="*/ 2 w 428"/>
                  <a:gd name="T111" fmla="*/ 36 h 150"/>
                  <a:gd name="T112" fmla="*/ 4 w 428"/>
                  <a:gd name="T113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28" h="150">
                    <a:moveTo>
                      <a:pt x="4" y="0"/>
                    </a:moveTo>
                    <a:lnTo>
                      <a:pt x="7" y="6"/>
                    </a:lnTo>
                    <a:lnTo>
                      <a:pt x="13" y="10"/>
                    </a:lnTo>
                    <a:lnTo>
                      <a:pt x="18" y="14"/>
                    </a:lnTo>
                    <a:lnTo>
                      <a:pt x="25" y="17"/>
                    </a:lnTo>
                    <a:lnTo>
                      <a:pt x="32" y="20"/>
                    </a:lnTo>
                    <a:lnTo>
                      <a:pt x="41" y="22"/>
                    </a:lnTo>
                    <a:lnTo>
                      <a:pt x="53" y="23"/>
                    </a:lnTo>
                    <a:lnTo>
                      <a:pt x="66" y="24"/>
                    </a:lnTo>
                    <a:lnTo>
                      <a:pt x="60" y="32"/>
                    </a:lnTo>
                    <a:lnTo>
                      <a:pt x="59" y="39"/>
                    </a:lnTo>
                    <a:lnTo>
                      <a:pt x="59" y="46"/>
                    </a:lnTo>
                    <a:lnTo>
                      <a:pt x="62" y="52"/>
                    </a:lnTo>
                    <a:lnTo>
                      <a:pt x="68" y="58"/>
                    </a:lnTo>
                    <a:lnTo>
                      <a:pt x="76" y="61"/>
                    </a:lnTo>
                    <a:lnTo>
                      <a:pt x="89" y="63"/>
                    </a:lnTo>
                    <a:lnTo>
                      <a:pt x="103" y="62"/>
                    </a:lnTo>
                    <a:lnTo>
                      <a:pt x="107" y="69"/>
                    </a:lnTo>
                    <a:lnTo>
                      <a:pt x="114" y="74"/>
                    </a:lnTo>
                    <a:lnTo>
                      <a:pt x="124" y="75"/>
                    </a:lnTo>
                    <a:lnTo>
                      <a:pt x="139" y="73"/>
                    </a:lnTo>
                    <a:lnTo>
                      <a:pt x="139" y="79"/>
                    </a:lnTo>
                    <a:lnTo>
                      <a:pt x="142" y="84"/>
                    </a:lnTo>
                    <a:lnTo>
                      <a:pt x="147" y="89"/>
                    </a:lnTo>
                    <a:lnTo>
                      <a:pt x="155" y="92"/>
                    </a:lnTo>
                    <a:lnTo>
                      <a:pt x="163" y="94"/>
                    </a:lnTo>
                    <a:lnTo>
                      <a:pt x="176" y="94"/>
                    </a:lnTo>
                    <a:lnTo>
                      <a:pt x="192" y="92"/>
                    </a:lnTo>
                    <a:lnTo>
                      <a:pt x="211" y="88"/>
                    </a:lnTo>
                    <a:lnTo>
                      <a:pt x="213" y="94"/>
                    </a:lnTo>
                    <a:lnTo>
                      <a:pt x="219" y="99"/>
                    </a:lnTo>
                    <a:lnTo>
                      <a:pt x="226" y="105"/>
                    </a:lnTo>
                    <a:lnTo>
                      <a:pt x="235" y="110"/>
                    </a:lnTo>
                    <a:lnTo>
                      <a:pt x="243" y="114"/>
                    </a:lnTo>
                    <a:lnTo>
                      <a:pt x="256" y="115"/>
                    </a:lnTo>
                    <a:lnTo>
                      <a:pt x="268" y="115"/>
                    </a:lnTo>
                    <a:lnTo>
                      <a:pt x="282" y="111"/>
                    </a:lnTo>
                    <a:lnTo>
                      <a:pt x="291" y="113"/>
                    </a:lnTo>
                    <a:lnTo>
                      <a:pt x="300" y="114"/>
                    </a:lnTo>
                    <a:lnTo>
                      <a:pt x="309" y="114"/>
                    </a:lnTo>
                    <a:lnTo>
                      <a:pt x="318" y="113"/>
                    </a:lnTo>
                    <a:lnTo>
                      <a:pt x="323" y="111"/>
                    </a:lnTo>
                    <a:lnTo>
                      <a:pt x="329" y="108"/>
                    </a:lnTo>
                    <a:lnTo>
                      <a:pt x="330" y="103"/>
                    </a:lnTo>
                    <a:lnTo>
                      <a:pt x="330" y="97"/>
                    </a:lnTo>
                    <a:lnTo>
                      <a:pt x="341" y="98"/>
                    </a:lnTo>
                    <a:lnTo>
                      <a:pt x="352" y="98"/>
                    </a:lnTo>
                    <a:lnTo>
                      <a:pt x="361" y="96"/>
                    </a:lnTo>
                    <a:lnTo>
                      <a:pt x="368" y="92"/>
                    </a:lnTo>
                    <a:lnTo>
                      <a:pt x="371" y="87"/>
                    </a:lnTo>
                    <a:lnTo>
                      <a:pt x="373" y="81"/>
                    </a:lnTo>
                    <a:lnTo>
                      <a:pt x="369" y="74"/>
                    </a:lnTo>
                    <a:lnTo>
                      <a:pt x="362" y="67"/>
                    </a:lnTo>
                    <a:lnTo>
                      <a:pt x="375" y="63"/>
                    </a:lnTo>
                    <a:lnTo>
                      <a:pt x="378" y="52"/>
                    </a:lnTo>
                    <a:lnTo>
                      <a:pt x="369" y="38"/>
                    </a:lnTo>
                    <a:lnTo>
                      <a:pt x="346" y="22"/>
                    </a:lnTo>
                    <a:lnTo>
                      <a:pt x="352" y="17"/>
                    </a:lnTo>
                    <a:lnTo>
                      <a:pt x="357" y="21"/>
                    </a:lnTo>
                    <a:lnTo>
                      <a:pt x="362" y="25"/>
                    </a:lnTo>
                    <a:lnTo>
                      <a:pt x="368" y="28"/>
                    </a:lnTo>
                    <a:lnTo>
                      <a:pt x="375" y="31"/>
                    </a:lnTo>
                    <a:lnTo>
                      <a:pt x="380" y="34"/>
                    </a:lnTo>
                    <a:lnTo>
                      <a:pt x="389" y="36"/>
                    </a:lnTo>
                    <a:lnTo>
                      <a:pt x="398" y="37"/>
                    </a:lnTo>
                    <a:lnTo>
                      <a:pt x="407" y="37"/>
                    </a:lnTo>
                    <a:lnTo>
                      <a:pt x="400" y="44"/>
                    </a:lnTo>
                    <a:lnTo>
                      <a:pt x="398" y="52"/>
                    </a:lnTo>
                    <a:lnTo>
                      <a:pt x="407" y="62"/>
                    </a:lnTo>
                    <a:lnTo>
                      <a:pt x="428" y="69"/>
                    </a:lnTo>
                    <a:lnTo>
                      <a:pt x="421" y="69"/>
                    </a:lnTo>
                    <a:lnTo>
                      <a:pt x="412" y="69"/>
                    </a:lnTo>
                    <a:lnTo>
                      <a:pt x="403" y="68"/>
                    </a:lnTo>
                    <a:lnTo>
                      <a:pt x="394" y="65"/>
                    </a:lnTo>
                    <a:lnTo>
                      <a:pt x="396" y="70"/>
                    </a:lnTo>
                    <a:lnTo>
                      <a:pt x="398" y="76"/>
                    </a:lnTo>
                    <a:lnTo>
                      <a:pt x="396" y="82"/>
                    </a:lnTo>
                    <a:lnTo>
                      <a:pt x="394" y="87"/>
                    </a:lnTo>
                    <a:lnTo>
                      <a:pt x="401" y="97"/>
                    </a:lnTo>
                    <a:lnTo>
                      <a:pt x="405" y="107"/>
                    </a:lnTo>
                    <a:lnTo>
                      <a:pt x="403" y="117"/>
                    </a:lnTo>
                    <a:lnTo>
                      <a:pt x="396" y="127"/>
                    </a:lnTo>
                    <a:lnTo>
                      <a:pt x="393" y="122"/>
                    </a:lnTo>
                    <a:lnTo>
                      <a:pt x="389" y="116"/>
                    </a:lnTo>
                    <a:lnTo>
                      <a:pt x="384" y="112"/>
                    </a:lnTo>
                    <a:lnTo>
                      <a:pt x="375" y="109"/>
                    </a:lnTo>
                    <a:lnTo>
                      <a:pt x="373" y="114"/>
                    </a:lnTo>
                    <a:lnTo>
                      <a:pt x="368" y="117"/>
                    </a:lnTo>
                    <a:lnTo>
                      <a:pt x="357" y="119"/>
                    </a:lnTo>
                    <a:lnTo>
                      <a:pt x="341" y="120"/>
                    </a:lnTo>
                    <a:lnTo>
                      <a:pt x="341" y="124"/>
                    </a:lnTo>
                    <a:lnTo>
                      <a:pt x="341" y="128"/>
                    </a:lnTo>
                    <a:lnTo>
                      <a:pt x="343" y="133"/>
                    </a:lnTo>
                    <a:lnTo>
                      <a:pt x="345" y="137"/>
                    </a:lnTo>
                    <a:lnTo>
                      <a:pt x="341" y="135"/>
                    </a:lnTo>
                    <a:lnTo>
                      <a:pt x="338" y="133"/>
                    </a:lnTo>
                    <a:lnTo>
                      <a:pt x="336" y="131"/>
                    </a:lnTo>
                    <a:lnTo>
                      <a:pt x="334" y="129"/>
                    </a:lnTo>
                    <a:lnTo>
                      <a:pt x="327" y="131"/>
                    </a:lnTo>
                    <a:lnTo>
                      <a:pt x="318" y="131"/>
                    </a:lnTo>
                    <a:lnTo>
                      <a:pt x="307" y="132"/>
                    </a:lnTo>
                    <a:lnTo>
                      <a:pt x="297" y="133"/>
                    </a:lnTo>
                    <a:lnTo>
                      <a:pt x="286" y="133"/>
                    </a:lnTo>
                    <a:lnTo>
                      <a:pt x="277" y="133"/>
                    </a:lnTo>
                    <a:lnTo>
                      <a:pt x="268" y="133"/>
                    </a:lnTo>
                    <a:lnTo>
                      <a:pt x="263" y="133"/>
                    </a:lnTo>
                    <a:lnTo>
                      <a:pt x="259" y="137"/>
                    </a:lnTo>
                    <a:lnTo>
                      <a:pt x="254" y="142"/>
                    </a:lnTo>
                    <a:lnTo>
                      <a:pt x="247" y="146"/>
                    </a:lnTo>
                    <a:lnTo>
                      <a:pt x="240" y="150"/>
                    </a:lnTo>
                    <a:lnTo>
                      <a:pt x="243" y="140"/>
                    </a:lnTo>
                    <a:lnTo>
                      <a:pt x="240" y="129"/>
                    </a:lnTo>
                    <a:lnTo>
                      <a:pt x="229" y="121"/>
                    </a:lnTo>
                    <a:lnTo>
                      <a:pt x="210" y="115"/>
                    </a:lnTo>
                    <a:lnTo>
                      <a:pt x="213" y="121"/>
                    </a:lnTo>
                    <a:lnTo>
                      <a:pt x="213" y="128"/>
                    </a:lnTo>
                    <a:lnTo>
                      <a:pt x="211" y="136"/>
                    </a:lnTo>
                    <a:lnTo>
                      <a:pt x="204" y="143"/>
                    </a:lnTo>
                    <a:lnTo>
                      <a:pt x="201" y="139"/>
                    </a:lnTo>
                    <a:lnTo>
                      <a:pt x="197" y="135"/>
                    </a:lnTo>
                    <a:lnTo>
                      <a:pt x="190" y="131"/>
                    </a:lnTo>
                    <a:lnTo>
                      <a:pt x="183" y="126"/>
                    </a:lnTo>
                    <a:lnTo>
                      <a:pt x="174" y="122"/>
                    </a:lnTo>
                    <a:lnTo>
                      <a:pt x="165" y="119"/>
                    </a:lnTo>
                    <a:lnTo>
                      <a:pt x="156" y="117"/>
                    </a:lnTo>
                    <a:lnTo>
                      <a:pt x="147" y="115"/>
                    </a:lnTo>
                    <a:lnTo>
                      <a:pt x="147" y="118"/>
                    </a:lnTo>
                    <a:lnTo>
                      <a:pt x="147" y="121"/>
                    </a:lnTo>
                    <a:lnTo>
                      <a:pt x="149" y="125"/>
                    </a:lnTo>
                    <a:lnTo>
                      <a:pt x="151" y="128"/>
                    </a:lnTo>
                    <a:lnTo>
                      <a:pt x="142" y="123"/>
                    </a:lnTo>
                    <a:lnTo>
                      <a:pt x="135" y="116"/>
                    </a:lnTo>
                    <a:lnTo>
                      <a:pt x="132" y="107"/>
                    </a:lnTo>
                    <a:lnTo>
                      <a:pt x="128" y="95"/>
                    </a:lnTo>
                    <a:lnTo>
                      <a:pt x="123" y="102"/>
                    </a:lnTo>
                    <a:lnTo>
                      <a:pt x="114" y="107"/>
                    </a:lnTo>
                    <a:lnTo>
                      <a:pt x="100" y="110"/>
                    </a:lnTo>
                    <a:lnTo>
                      <a:pt x="82" y="111"/>
                    </a:lnTo>
                    <a:lnTo>
                      <a:pt x="96" y="105"/>
                    </a:lnTo>
                    <a:lnTo>
                      <a:pt x="105" y="99"/>
                    </a:lnTo>
                    <a:lnTo>
                      <a:pt x="110" y="90"/>
                    </a:lnTo>
                    <a:lnTo>
                      <a:pt x="107" y="79"/>
                    </a:lnTo>
                    <a:lnTo>
                      <a:pt x="101" y="84"/>
                    </a:lnTo>
                    <a:lnTo>
                      <a:pt x="96" y="89"/>
                    </a:lnTo>
                    <a:lnTo>
                      <a:pt x="87" y="93"/>
                    </a:lnTo>
                    <a:lnTo>
                      <a:pt x="78" y="95"/>
                    </a:lnTo>
                    <a:lnTo>
                      <a:pt x="75" y="89"/>
                    </a:lnTo>
                    <a:lnTo>
                      <a:pt x="75" y="83"/>
                    </a:lnTo>
                    <a:lnTo>
                      <a:pt x="76" y="78"/>
                    </a:lnTo>
                    <a:lnTo>
                      <a:pt x="80" y="72"/>
                    </a:lnTo>
                    <a:lnTo>
                      <a:pt x="73" y="72"/>
                    </a:lnTo>
                    <a:lnTo>
                      <a:pt x="68" y="71"/>
                    </a:lnTo>
                    <a:lnTo>
                      <a:pt x="62" y="70"/>
                    </a:lnTo>
                    <a:lnTo>
                      <a:pt x="60" y="69"/>
                    </a:lnTo>
                    <a:lnTo>
                      <a:pt x="57" y="72"/>
                    </a:lnTo>
                    <a:lnTo>
                      <a:pt x="53" y="76"/>
                    </a:lnTo>
                    <a:lnTo>
                      <a:pt x="48" y="81"/>
                    </a:lnTo>
                    <a:lnTo>
                      <a:pt x="46" y="84"/>
                    </a:lnTo>
                    <a:lnTo>
                      <a:pt x="39" y="73"/>
                    </a:lnTo>
                    <a:lnTo>
                      <a:pt x="32" y="61"/>
                    </a:lnTo>
                    <a:lnTo>
                      <a:pt x="30" y="47"/>
                    </a:lnTo>
                    <a:lnTo>
                      <a:pt x="34" y="31"/>
                    </a:lnTo>
                    <a:lnTo>
                      <a:pt x="23" y="29"/>
                    </a:lnTo>
                    <a:lnTo>
                      <a:pt x="16" y="33"/>
                    </a:lnTo>
                    <a:lnTo>
                      <a:pt x="11" y="37"/>
                    </a:lnTo>
                    <a:lnTo>
                      <a:pt x="5" y="42"/>
                    </a:lnTo>
                    <a:lnTo>
                      <a:pt x="4" y="47"/>
                    </a:lnTo>
                    <a:lnTo>
                      <a:pt x="2" y="36"/>
                    </a:lnTo>
                    <a:lnTo>
                      <a:pt x="0" y="25"/>
                    </a:lnTo>
                    <a:lnTo>
                      <a:pt x="0" y="1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8" name="Freeform 88"/>
              <p:cNvSpPr>
                <a:spLocks/>
              </p:cNvSpPr>
              <p:nvPr/>
            </p:nvSpPr>
            <p:spPr bwMode="auto">
              <a:xfrm>
                <a:off x="1547" y="2676"/>
                <a:ext cx="19" cy="19"/>
              </a:xfrm>
              <a:custGeom>
                <a:avLst/>
                <a:gdLst>
                  <a:gd name="T0" fmla="*/ 3 w 37"/>
                  <a:gd name="T1" fmla="*/ 0 h 19"/>
                  <a:gd name="T2" fmla="*/ 9 w 37"/>
                  <a:gd name="T3" fmla="*/ 4 h 19"/>
                  <a:gd name="T4" fmla="*/ 17 w 37"/>
                  <a:gd name="T5" fmla="*/ 8 h 19"/>
                  <a:gd name="T6" fmla="*/ 26 w 37"/>
                  <a:gd name="T7" fmla="*/ 11 h 19"/>
                  <a:gd name="T8" fmla="*/ 37 w 37"/>
                  <a:gd name="T9" fmla="*/ 13 h 19"/>
                  <a:gd name="T10" fmla="*/ 35 w 37"/>
                  <a:gd name="T11" fmla="*/ 19 h 19"/>
                  <a:gd name="T12" fmla="*/ 21 w 37"/>
                  <a:gd name="T13" fmla="*/ 18 h 19"/>
                  <a:gd name="T14" fmla="*/ 9 w 37"/>
                  <a:gd name="T15" fmla="*/ 14 h 19"/>
                  <a:gd name="T16" fmla="*/ 0 w 37"/>
                  <a:gd name="T17" fmla="*/ 8 h 19"/>
                  <a:gd name="T18" fmla="*/ 3 w 37"/>
                  <a:gd name="T1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" h="19">
                    <a:moveTo>
                      <a:pt x="3" y="0"/>
                    </a:moveTo>
                    <a:lnTo>
                      <a:pt x="9" y="4"/>
                    </a:lnTo>
                    <a:lnTo>
                      <a:pt x="17" y="8"/>
                    </a:lnTo>
                    <a:lnTo>
                      <a:pt x="26" y="11"/>
                    </a:lnTo>
                    <a:lnTo>
                      <a:pt x="37" y="13"/>
                    </a:lnTo>
                    <a:lnTo>
                      <a:pt x="35" y="19"/>
                    </a:lnTo>
                    <a:lnTo>
                      <a:pt x="21" y="18"/>
                    </a:lnTo>
                    <a:lnTo>
                      <a:pt x="9" y="14"/>
                    </a:lnTo>
                    <a:lnTo>
                      <a:pt x="0" y="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9" name="Freeform 89"/>
              <p:cNvSpPr>
                <a:spLocks/>
              </p:cNvSpPr>
              <p:nvPr/>
            </p:nvSpPr>
            <p:spPr bwMode="auto">
              <a:xfrm>
                <a:off x="1156" y="2256"/>
                <a:ext cx="386" cy="223"/>
              </a:xfrm>
              <a:custGeom>
                <a:avLst/>
                <a:gdLst>
                  <a:gd name="T0" fmla="*/ 75 w 771"/>
                  <a:gd name="T1" fmla="*/ 116 h 223"/>
                  <a:gd name="T2" fmla="*/ 130 w 771"/>
                  <a:gd name="T3" fmla="*/ 67 h 223"/>
                  <a:gd name="T4" fmla="*/ 185 w 771"/>
                  <a:gd name="T5" fmla="*/ 50 h 223"/>
                  <a:gd name="T6" fmla="*/ 249 w 771"/>
                  <a:gd name="T7" fmla="*/ 36 h 223"/>
                  <a:gd name="T8" fmla="*/ 315 w 771"/>
                  <a:gd name="T9" fmla="*/ 36 h 223"/>
                  <a:gd name="T10" fmla="*/ 398 w 771"/>
                  <a:gd name="T11" fmla="*/ 49 h 223"/>
                  <a:gd name="T12" fmla="*/ 462 w 771"/>
                  <a:gd name="T13" fmla="*/ 68 h 223"/>
                  <a:gd name="T14" fmla="*/ 508 w 771"/>
                  <a:gd name="T15" fmla="*/ 93 h 223"/>
                  <a:gd name="T16" fmla="*/ 522 w 771"/>
                  <a:gd name="T17" fmla="*/ 122 h 223"/>
                  <a:gd name="T18" fmla="*/ 556 w 771"/>
                  <a:gd name="T19" fmla="*/ 153 h 223"/>
                  <a:gd name="T20" fmla="*/ 585 w 771"/>
                  <a:gd name="T21" fmla="*/ 176 h 223"/>
                  <a:gd name="T22" fmla="*/ 622 w 771"/>
                  <a:gd name="T23" fmla="*/ 204 h 223"/>
                  <a:gd name="T24" fmla="*/ 656 w 771"/>
                  <a:gd name="T25" fmla="*/ 222 h 223"/>
                  <a:gd name="T26" fmla="*/ 702 w 771"/>
                  <a:gd name="T27" fmla="*/ 221 h 223"/>
                  <a:gd name="T28" fmla="*/ 732 w 771"/>
                  <a:gd name="T29" fmla="*/ 206 h 223"/>
                  <a:gd name="T30" fmla="*/ 744 w 771"/>
                  <a:gd name="T31" fmla="*/ 190 h 223"/>
                  <a:gd name="T32" fmla="*/ 675 w 771"/>
                  <a:gd name="T33" fmla="*/ 194 h 223"/>
                  <a:gd name="T34" fmla="*/ 691 w 771"/>
                  <a:gd name="T35" fmla="*/ 179 h 223"/>
                  <a:gd name="T36" fmla="*/ 636 w 771"/>
                  <a:gd name="T37" fmla="*/ 178 h 223"/>
                  <a:gd name="T38" fmla="*/ 652 w 771"/>
                  <a:gd name="T39" fmla="*/ 170 h 223"/>
                  <a:gd name="T40" fmla="*/ 641 w 771"/>
                  <a:gd name="T41" fmla="*/ 152 h 223"/>
                  <a:gd name="T42" fmla="*/ 608 w 771"/>
                  <a:gd name="T43" fmla="*/ 153 h 223"/>
                  <a:gd name="T44" fmla="*/ 601 w 771"/>
                  <a:gd name="T45" fmla="*/ 141 h 223"/>
                  <a:gd name="T46" fmla="*/ 579 w 771"/>
                  <a:gd name="T47" fmla="*/ 135 h 223"/>
                  <a:gd name="T48" fmla="*/ 629 w 771"/>
                  <a:gd name="T49" fmla="*/ 127 h 223"/>
                  <a:gd name="T50" fmla="*/ 581 w 771"/>
                  <a:gd name="T51" fmla="*/ 116 h 223"/>
                  <a:gd name="T52" fmla="*/ 574 w 771"/>
                  <a:gd name="T53" fmla="*/ 101 h 223"/>
                  <a:gd name="T54" fmla="*/ 556 w 771"/>
                  <a:gd name="T55" fmla="*/ 93 h 223"/>
                  <a:gd name="T56" fmla="*/ 547 w 771"/>
                  <a:gd name="T57" fmla="*/ 79 h 223"/>
                  <a:gd name="T58" fmla="*/ 514 w 771"/>
                  <a:gd name="T59" fmla="*/ 71 h 223"/>
                  <a:gd name="T60" fmla="*/ 531 w 771"/>
                  <a:gd name="T61" fmla="*/ 59 h 223"/>
                  <a:gd name="T62" fmla="*/ 485 w 771"/>
                  <a:gd name="T63" fmla="*/ 50 h 223"/>
                  <a:gd name="T64" fmla="*/ 483 w 771"/>
                  <a:gd name="T65" fmla="*/ 46 h 223"/>
                  <a:gd name="T66" fmla="*/ 427 w 771"/>
                  <a:gd name="T67" fmla="*/ 41 h 223"/>
                  <a:gd name="T68" fmla="*/ 419 w 771"/>
                  <a:gd name="T69" fmla="*/ 32 h 223"/>
                  <a:gd name="T70" fmla="*/ 427 w 771"/>
                  <a:gd name="T71" fmla="*/ 13 h 223"/>
                  <a:gd name="T72" fmla="*/ 359 w 771"/>
                  <a:gd name="T73" fmla="*/ 19 h 223"/>
                  <a:gd name="T74" fmla="*/ 373 w 771"/>
                  <a:gd name="T75" fmla="*/ 3 h 223"/>
                  <a:gd name="T76" fmla="*/ 322 w 771"/>
                  <a:gd name="T77" fmla="*/ 17 h 223"/>
                  <a:gd name="T78" fmla="*/ 297 w 771"/>
                  <a:gd name="T79" fmla="*/ 16 h 223"/>
                  <a:gd name="T80" fmla="*/ 260 w 771"/>
                  <a:gd name="T81" fmla="*/ 7 h 223"/>
                  <a:gd name="T82" fmla="*/ 210 w 771"/>
                  <a:gd name="T83" fmla="*/ 26 h 223"/>
                  <a:gd name="T84" fmla="*/ 197 w 771"/>
                  <a:gd name="T85" fmla="*/ 21 h 223"/>
                  <a:gd name="T86" fmla="*/ 153 w 771"/>
                  <a:gd name="T87" fmla="*/ 33 h 223"/>
                  <a:gd name="T88" fmla="*/ 135 w 771"/>
                  <a:gd name="T89" fmla="*/ 38 h 223"/>
                  <a:gd name="T90" fmla="*/ 107 w 771"/>
                  <a:gd name="T91" fmla="*/ 43 h 223"/>
                  <a:gd name="T92" fmla="*/ 91 w 771"/>
                  <a:gd name="T93" fmla="*/ 53 h 223"/>
                  <a:gd name="T94" fmla="*/ 68 w 771"/>
                  <a:gd name="T95" fmla="*/ 58 h 223"/>
                  <a:gd name="T96" fmla="*/ 55 w 771"/>
                  <a:gd name="T97" fmla="*/ 83 h 223"/>
                  <a:gd name="T98" fmla="*/ 39 w 771"/>
                  <a:gd name="T99" fmla="*/ 95 h 223"/>
                  <a:gd name="T100" fmla="*/ 52 w 771"/>
                  <a:gd name="T101" fmla="*/ 103 h 223"/>
                  <a:gd name="T102" fmla="*/ 15 w 771"/>
                  <a:gd name="T103" fmla="*/ 109 h 223"/>
                  <a:gd name="T104" fmla="*/ 39 w 771"/>
                  <a:gd name="T105" fmla="*/ 127 h 223"/>
                  <a:gd name="T106" fmla="*/ 9 w 771"/>
                  <a:gd name="T107" fmla="*/ 141 h 223"/>
                  <a:gd name="T108" fmla="*/ 20 w 771"/>
                  <a:gd name="T109" fmla="*/ 158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71" h="223">
                    <a:moveTo>
                      <a:pt x="64" y="149"/>
                    </a:moveTo>
                    <a:lnTo>
                      <a:pt x="63" y="144"/>
                    </a:lnTo>
                    <a:lnTo>
                      <a:pt x="63" y="137"/>
                    </a:lnTo>
                    <a:lnTo>
                      <a:pt x="68" y="130"/>
                    </a:lnTo>
                    <a:lnTo>
                      <a:pt x="82" y="126"/>
                    </a:lnTo>
                    <a:lnTo>
                      <a:pt x="75" y="116"/>
                    </a:lnTo>
                    <a:lnTo>
                      <a:pt x="77" y="105"/>
                    </a:lnTo>
                    <a:lnTo>
                      <a:pt x="87" y="96"/>
                    </a:lnTo>
                    <a:lnTo>
                      <a:pt x="109" y="91"/>
                    </a:lnTo>
                    <a:lnTo>
                      <a:pt x="107" y="81"/>
                    </a:lnTo>
                    <a:lnTo>
                      <a:pt x="116" y="73"/>
                    </a:lnTo>
                    <a:lnTo>
                      <a:pt x="130" y="67"/>
                    </a:lnTo>
                    <a:lnTo>
                      <a:pt x="153" y="67"/>
                    </a:lnTo>
                    <a:lnTo>
                      <a:pt x="158" y="63"/>
                    </a:lnTo>
                    <a:lnTo>
                      <a:pt x="164" y="59"/>
                    </a:lnTo>
                    <a:lnTo>
                      <a:pt x="171" y="55"/>
                    </a:lnTo>
                    <a:lnTo>
                      <a:pt x="178" y="52"/>
                    </a:lnTo>
                    <a:lnTo>
                      <a:pt x="185" y="50"/>
                    </a:lnTo>
                    <a:lnTo>
                      <a:pt x="194" y="49"/>
                    </a:lnTo>
                    <a:lnTo>
                      <a:pt x="203" y="48"/>
                    </a:lnTo>
                    <a:lnTo>
                      <a:pt x="213" y="49"/>
                    </a:lnTo>
                    <a:lnTo>
                      <a:pt x="224" y="43"/>
                    </a:lnTo>
                    <a:lnTo>
                      <a:pt x="237" y="39"/>
                    </a:lnTo>
                    <a:lnTo>
                      <a:pt x="249" y="36"/>
                    </a:lnTo>
                    <a:lnTo>
                      <a:pt x="261" y="38"/>
                    </a:lnTo>
                    <a:lnTo>
                      <a:pt x="274" y="40"/>
                    </a:lnTo>
                    <a:lnTo>
                      <a:pt x="286" y="41"/>
                    </a:lnTo>
                    <a:lnTo>
                      <a:pt x="295" y="40"/>
                    </a:lnTo>
                    <a:lnTo>
                      <a:pt x="306" y="38"/>
                    </a:lnTo>
                    <a:lnTo>
                      <a:pt x="315" y="36"/>
                    </a:lnTo>
                    <a:lnTo>
                      <a:pt x="327" y="35"/>
                    </a:lnTo>
                    <a:lnTo>
                      <a:pt x="343" y="34"/>
                    </a:lnTo>
                    <a:lnTo>
                      <a:pt x="359" y="34"/>
                    </a:lnTo>
                    <a:lnTo>
                      <a:pt x="375" y="38"/>
                    </a:lnTo>
                    <a:lnTo>
                      <a:pt x="387" y="42"/>
                    </a:lnTo>
                    <a:lnTo>
                      <a:pt x="398" y="49"/>
                    </a:lnTo>
                    <a:lnTo>
                      <a:pt x="402" y="60"/>
                    </a:lnTo>
                    <a:lnTo>
                      <a:pt x="416" y="60"/>
                    </a:lnTo>
                    <a:lnTo>
                      <a:pt x="430" y="60"/>
                    </a:lnTo>
                    <a:lnTo>
                      <a:pt x="443" y="62"/>
                    </a:lnTo>
                    <a:lnTo>
                      <a:pt x="453" y="64"/>
                    </a:lnTo>
                    <a:lnTo>
                      <a:pt x="462" y="68"/>
                    </a:lnTo>
                    <a:lnTo>
                      <a:pt x="467" y="73"/>
                    </a:lnTo>
                    <a:lnTo>
                      <a:pt x="471" y="80"/>
                    </a:lnTo>
                    <a:lnTo>
                      <a:pt x="473" y="88"/>
                    </a:lnTo>
                    <a:lnTo>
                      <a:pt x="487" y="89"/>
                    </a:lnTo>
                    <a:lnTo>
                      <a:pt x="498" y="91"/>
                    </a:lnTo>
                    <a:lnTo>
                      <a:pt x="508" y="93"/>
                    </a:lnTo>
                    <a:lnTo>
                      <a:pt x="515" y="96"/>
                    </a:lnTo>
                    <a:lnTo>
                      <a:pt x="521" y="100"/>
                    </a:lnTo>
                    <a:lnTo>
                      <a:pt x="522" y="105"/>
                    </a:lnTo>
                    <a:lnTo>
                      <a:pt x="521" y="112"/>
                    </a:lnTo>
                    <a:lnTo>
                      <a:pt x="514" y="119"/>
                    </a:lnTo>
                    <a:lnTo>
                      <a:pt x="522" y="122"/>
                    </a:lnTo>
                    <a:lnTo>
                      <a:pt x="533" y="126"/>
                    </a:lnTo>
                    <a:lnTo>
                      <a:pt x="542" y="130"/>
                    </a:lnTo>
                    <a:lnTo>
                      <a:pt x="551" y="135"/>
                    </a:lnTo>
                    <a:lnTo>
                      <a:pt x="556" y="141"/>
                    </a:lnTo>
                    <a:lnTo>
                      <a:pt x="558" y="147"/>
                    </a:lnTo>
                    <a:lnTo>
                      <a:pt x="556" y="153"/>
                    </a:lnTo>
                    <a:lnTo>
                      <a:pt x="549" y="160"/>
                    </a:lnTo>
                    <a:lnTo>
                      <a:pt x="558" y="162"/>
                    </a:lnTo>
                    <a:lnTo>
                      <a:pt x="567" y="166"/>
                    </a:lnTo>
                    <a:lnTo>
                      <a:pt x="574" y="171"/>
                    </a:lnTo>
                    <a:lnTo>
                      <a:pt x="576" y="176"/>
                    </a:lnTo>
                    <a:lnTo>
                      <a:pt x="585" y="176"/>
                    </a:lnTo>
                    <a:lnTo>
                      <a:pt x="595" y="178"/>
                    </a:lnTo>
                    <a:lnTo>
                      <a:pt x="604" y="181"/>
                    </a:lnTo>
                    <a:lnTo>
                      <a:pt x="613" y="186"/>
                    </a:lnTo>
                    <a:lnTo>
                      <a:pt x="618" y="191"/>
                    </a:lnTo>
                    <a:lnTo>
                      <a:pt x="622" y="197"/>
                    </a:lnTo>
                    <a:lnTo>
                      <a:pt x="622" y="204"/>
                    </a:lnTo>
                    <a:lnTo>
                      <a:pt x="617" y="211"/>
                    </a:lnTo>
                    <a:lnTo>
                      <a:pt x="627" y="211"/>
                    </a:lnTo>
                    <a:lnTo>
                      <a:pt x="638" y="212"/>
                    </a:lnTo>
                    <a:lnTo>
                      <a:pt x="645" y="215"/>
                    </a:lnTo>
                    <a:lnTo>
                      <a:pt x="650" y="219"/>
                    </a:lnTo>
                    <a:lnTo>
                      <a:pt x="656" y="222"/>
                    </a:lnTo>
                    <a:lnTo>
                      <a:pt x="663" y="223"/>
                    </a:lnTo>
                    <a:lnTo>
                      <a:pt x="672" y="223"/>
                    </a:lnTo>
                    <a:lnTo>
                      <a:pt x="681" y="223"/>
                    </a:lnTo>
                    <a:lnTo>
                      <a:pt x="686" y="222"/>
                    </a:lnTo>
                    <a:lnTo>
                      <a:pt x="693" y="222"/>
                    </a:lnTo>
                    <a:lnTo>
                      <a:pt x="702" y="221"/>
                    </a:lnTo>
                    <a:lnTo>
                      <a:pt x="711" y="220"/>
                    </a:lnTo>
                    <a:lnTo>
                      <a:pt x="720" y="219"/>
                    </a:lnTo>
                    <a:lnTo>
                      <a:pt x="728" y="219"/>
                    </a:lnTo>
                    <a:lnTo>
                      <a:pt x="736" y="219"/>
                    </a:lnTo>
                    <a:lnTo>
                      <a:pt x="741" y="220"/>
                    </a:lnTo>
                    <a:lnTo>
                      <a:pt x="732" y="206"/>
                    </a:lnTo>
                    <a:lnTo>
                      <a:pt x="737" y="203"/>
                    </a:lnTo>
                    <a:lnTo>
                      <a:pt x="746" y="199"/>
                    </a:lnTo>
                    <a:lnTo>
                      <a:pt x="757" y="196"/>
                    </a:lnTo>
                    <a:lnTo>
                      <a:pt x="771" y="194"/>
                    </a:lnTo>
                    <a:lnTo>
                      <a:pt x="760" y="191"/>
                    </a:lnTo>
                    <a:lnTo>
                      <a:pt x="744" y="190"/>
                    </a:lnTo>
                    <a:lnTo>
                      <a:pt x="730" y="191"/>
                    </a:lnTo>
                    <a:lnTo>
                      <a:pt x="720" y="192"/>
                    </a:lnTo>
                    <a:lnTo>
                      <a:pt x="712" y="186"/>
                    </a:lnTo>
                    <a:lnTo>
                      <a:pt x="702" y="191"/>
                    </a:lnTo>
                    <a:lnTo>
                      <a:pt x="689" y="194"/>
                    </a:lnTo>
                    <a:lnTo>
                      <a:pt x="675" y="194"/>
                    </a:lnTo>
                    <a:lnTo>
                      <a:pt x="665" y="193"/>
                    </a:lnTo>
                    <a:lnTo>
                      <a:pt x="675" y="191"/>
                    </a:lnTo>
                    <a:lnTo>
                      <a:pt x="686" y="187"/>
                    </a:lnTo>
                    <a:lnTo>
                      <a:pt x="693" y="181"/>
                    </a:lnTo>
                    <a:lnTo>
                      <a:pt x="698" y="177"/>
                    </a:lnTo>
                    <a:lnTo>
                      <a:pt x="691" y="179"/>
                    </a:lnTo>
                    <a:lnTo>
                      <a:pt x="682" y="181"/>
                    </a:lnTo>
                    <a:lnTo>
                      <a:pt x="672" y="183"/>
                    </a:lnTo>
                    <a:lnTo>
                      <a:pt x="663" y="183"/>
                    </a:lnTo>
                    <a:lnTo>
                      <a:pt x="652" y="183"/>
                    </a:lnTo>
                    <a:lnTo>
                      <a:pt x="643" y="181"/>
                    </a:lnTo>
                    <a:lnTo>
                      <a:pt x="636" y="178"/>
                    </a:lnTo>
                    <a:lnTo>
                      <a:pt x="631" y="174"/>
                    </a:lnTo>
                    <a:lnTo>
                      <a:pt x="638" y="173"/>
                    </a:lnTo>
                    <a:lnTo>
                      <a:pt x="645" y="173"/>
                    </a:lnTo>
                    <a:lnTo>
                      <a:pt x="652" y="173"/>
                    </a:lnTo>
                    <a:lnTo>
                      <a:pt x="659" y="173"/>
                    </a:lnTo>
                    <a:lnTo>
                      <a:pt x="652" y="170"/>
                    </a:lnTo>
                    <a:lnTo>
                      <a:pt x="641" y="166"/>
                    </a:lnTo>
                    <a:lnTo>
                      <a:pt x="629" y="162"/>
                    </a:lnTo>
                    <a:lnTo>
                      <a:pt x="617" y="160"/>
                    </a:lnTo>
                    <a:lnTo>
                      <a:pt x="625" y="159"/>
                    </a:lnTo>
                    <a:lnTo>
                      <a:pt x="634" y="156"/>
                    </a:lnTo>
                    <a:lnTo>
                      <a:pt x="641" y="152"/>
                    </a:lnTo>
                    <a:lnTo>
                      <a:pt x="647" y="149"/>
                    </a:lnTo>
                    <a:lnTo>
                      <a:pt x="641" y="150"/>
                    </a:lnTo>
                    <a:lnTo>
                      <a:pt x="634" y="151"/>
                    </a:lnTo>
                    <a:lnTo>
                      <a:pt x="625" y="152"/>
                    </a:lnTo>
                    <a:lnTo>
                      <a:pt x="617" y="153"/>
                    </a:lnTo>
                    <a:lnTo>
                      <a:pt x="608" y="153"/>
                    </a:lnTo>
                    <a:lnTo>
                      <a:pt x="599" y="153"/>
                    </a:lnTo>
                    <a:lnTo>
                      <a:pt x="592" y="152"/>
                    </a:lnTo>
                    <a:lnTo>
                      <a:pt x="585" y="151"/>
                    </a:lnTo>
                    <a:lnTo>
                      <a:pt x="586" y="146"/>
                    </a:lnTo>
                    <a:lnTo>
                      <a:pt x="592" y="142"/>
                    </a:lnTo>
                    <a:lnTo>
                      <a:pt x="601" y="141"/>
                    </a:lnTo>
                    <a:lnTo>
                      <a:pt x="613" y="140"/>
                    </a:lnTo>
                    <a:lnTo>
                      <a:pt x="606" y="137"/>
                    </a:lnTo>
                    <a:lnTo>
                      <a:pt x="597" y="136"/>
                    </a:lnTo>
                    <a:lnTo>
                      <a:pt x="588" y="136"/>
                    </a:lnTo>
                    <a:lnTo>
                      <a:pt x="578" y="137"/>
                    </a:lnTo>
                    <a:lnTo>
                      <a:pt x="579" y="135"/>
                    </a:lnTo>
                    <a:lnTo>
                      <a:pt x="585" y="133"/>
                    </a:lnTo>
                    <a:lnTo>
                      <a:pt x="592" y="131"/>
                    </a:lnTo>
                    <a:lnTo>
                      <a:pt x="601" y="130"/>
                    </a:lnTo>
                    <a:lnTo>
                      <a:pt x="609" y="129"/>
                    </a:lnTo>
                    <a:lnTo>
                      <a:pt x="618" y="128"/>
                    </a:lnTo>
                    <a:lnTo>
                      <a:pt x="629" y="127"/>
                    </a:lnTo>
                    <a:lnTo>
                      <a:pt x="638" y="127"/>
                    </a:lnTo>
                    <a:lnTo>
                      <a:pt x="629" y="124"/>
                    </a:lnTo>
                    <a:lnTo>
                      <a:pt x="618" y="121"/>
                    </a:lnTo>
                    <a:lnTo>
                      <a:pt x="606" y="119"/>
                    </a:lnTo>
                    <a:lnTo>
                      <a:pt x="595" y="117"/>
                    </a:lnTo>
                    <a:lnTo>
                      <a:pt x="581" y="116"/>
                    </a:lnTo>
                    <a:lnTo>
                      <a:pt x="569" y="114"/>
                    </a:lnTo>
                    <a:lnTo>
                      <a:pt x="556" y="114"/>
                    </a:lnTo>
                    <a:lnTo>
                      <a:pt x="546" y="114"/>
                    </a:lnTo>
                    <a:lnTo>
                      <a:pt x="553" y="109"/>
                    </a:lnTo>
                    <a:lnTo>
                      <a:pt x="562" y="104"/>
                    </a:lnTo>
                    <a:lnTo>
                      <a:pt x="574" y="101"/>
                    </a:lnTo>
                    <a:lnTo>
                      <a:pt x="588" y="98"/>
                    </a:lnTo>
                    <a:lnTo>
                      <a:pt x="579" y="97"/>
                    </a:lnTo>
                    <a:lnTo>
                      <a:pt x="570" y="96"/>
                    </a:lnTo>
                    <a:lnTo>
                      <a:pt x="556" y="96"/>
                    </a:lnTo>
                    <a:lnTo>
                      <a:pt x="540" y="96"/>
                    </a:lnTo>
                    <a:lnTo>
                      <a:pt x="556" y="93"/>
                    </a:lnTo>
                    <a:lnTo>
                      <a:pt x="569" y="89"/>
                    </a:lnTo>
                    <a:lnTo>
                      <a:pt x="579" y="83"/>
                    </a:lnTo>
                    <a:lnTo>
                      <a:pt x="583" y="78"/>
                    </a:lnTo>
                    <a:lnTo>
                      <a:pt x="570" y="79"/>
                    </a:lnTo>
                    <a:lnTo>
                      <a:pt x="560" y="79"/>
                    </a:lnTo>
                    <a:lnTo>
                      <a:pt x="547" y="79"/>
                    </a:lnTo>
                    <a:lnTo>
                      <a:pt x="537" y="79"/>
                    </a:lnTo>
                    <a:lnTo>
                      <a:pt x="526" y="78"/>
                    </a:lnTo>
                    <a:lnTo>
                      <a:pt x="519" y="77"/>
                    </a:lnTo>
                    <a:lnTo>
                      <a:pt x="512" y="76"/>
                    </a:lnTo>
                    <a:lnTo>
                      <a:pt x="506" y="74"/>
                    </a:lnTo>
                    <a:lnTo>
                      <a:pt x="514" y="71"/>
                    </a:lnTo>
                    <a:lnTo>
                      <a:pt x="524" y="70"/>
                    </a:lnTo>
                    <a:lnTo>
                      <a:pt x="537" y="69"/>
                    </a:lnTo>
                    <a:lnTo>
                      <a:pt x="553" y="69"/>
                    </a:lnTo>
                    <a:lnTo>
                      <a:pt x="547" y="65"/>
                    </a:lnTo>
                    <a:lnTo>
                      <a:pt x="540" y="62"/>
                    </a:lnTo>
                    <a:lnTo>
                      <a:pt x="531" y="59"/>
                    </a:lnTo>
                    <a:lnTo>
                      <a:pt x="521" y="57"/>
                    </a:lnTo>
                    <a:lnTo>
                      <a:pt x="510" y="55"/>
                    </a:lnTo>
                    <a:lnTo>
                      <a:pt x="498" y="54"/>
                    </a:lnTo>
                    <a:lnTo>
                      <a:pt x="487" y="53"/>
                    </a:lnTo>
                    <a:lnTo>
                      <a:pt x="478" y="52"/>
                    </a:lnTo>
                    <a:lnTo>
                      <a:pt x="485" y="50"/>
                    </a:lnTo>
                    <a:lnTo>
                      <a:pt x="492" y="48"/>
                    </a:lnTo>
                    <a:lnTo>
                      <a:pt x="501" y="47"/>
                    </a:lnTo>
                    <a:lnTo>
                      <a:pt x="510" y="46"/>
                    </a:lnTo>
                    <a:lnTo>
                      <a:pt x="505" y="45"/>
                    </a:lnTo>
                    <a:lnTo>
                      <a:pt x="496" y="45"/>
                    </a:lnTo>
                    <a:lnTo>
                      <a:pt x="483" y="46"/>
                    </a:lnTo>
                    <a:lnTo>
                      <a:pt x="473" y="48"/>
                    </a:lnTo>
                    <a:lnTo>
                      <a:pt x="459" y="49"/>
                    </a:lnTo>
                    <a:lnTo>
                      <a:pt x="446" y="49"/>
                    </a:lnTo>
                    <a:lnTo>
                      <a:pt x="434" y="48"/>
                    </a:lnTo>
                    <a:lnTo>
                      <a:pt x="423" y="44"/>
                    </a:lnTo>
                    <a:lnTo>
                      <a:pt x="427" y="41"/>
                    </a:lnTo>
                    <a:lnTo>
                      <a:pt x="434" y="36"/>
                    </a:lnTo>
                    <a:lnTo>
                      <a:pt x="446" y="32"/>
                    </a:lnTo>
                    <a:lnTo>
                      <a:pt x="459" y="29"/>
                    </a:lnTo>
                    <a:lnTo>
                      <a:pt x="446" y="29"/>
                    </a:lnTo>
                    <a:lnTo>
                      <a:pt x="432" y="30"/>
                    </a:lnTo>
                    <a:lnTo>
                      <a:pt x="419" y="32"/>
                    </a:lnTo>
                    <a:lnTo>
                      <a:pt x="411" y="35"/>
                    </a:lnTo>
                    <a:lnTo>
                      <a:pt x="412" y="29"/>
                    </a:lnTo>
                    <a:lnTo>
                      <a:pt x="418" y="23"/>
                    </a:lnTo>
                    <a:lnTo>
                      <a:pt x="425" y="17"/>
                    </a:lnTo>
                    <a:lnTo>
                      <a:pt x="434" y="12"/>
                    </a:lnTo>
                    <a:lnTo>
                      <a:pt x="427" y="13"/>
                    </a:lnTo>
                    <a:lnTo>
                      <a:pt x="416" y="14"/>
                    </a:lnTo>
                    <a:lnTo>
                      <a:pt x="405" y="15"/>
                    </a:lnTo>
                    <a:lnTo>
                      <a:pt x="393" y="16"/>
                    </a:lnTo>
                    <a:lnTo>
                      <a:pt x="380" y="17"/>
                    </a:lnTo>
                    <a:lnTo>
                      <a:pt x="368" y="18"/>
                    </a:lnTo>
                    <a:lnTo>
                      <a:pt x="359" y="19"/>
                    </a:lnTo>
                    <a:lnTo>
                      <a:pt x="350" y="19"/>
                    </a:lnTo>
                    <a:lnTo>
                      <a:pt x="354" y="14"/>
                    </a:lnTo>
                    <a:lnTo>
                      <a:pt x="361" y="9"/>
                    </a:lnTo>
                    <a:lnTo>
                      <a:pt x="372" y="5"/>
                    </a:lnTo>
                    <a:lnTo>
                      <a:pt x="382" y="3"/>
                    </a:lnTo>
                    <a:lnTo>
                      <a:pt x="373" y="3"/>
                    </a:lnTo>
                    <a:lnTo>
                      <a:pt x="363" y="4"/>
                    </a:lnTo>
                    <a:lnTo>
                      <a:pt x="354" y="6"/>
                    </a:lnTo>
                    <a:lnTo>
                      <a:pt x="345" y="8"/>
                    </a:lnTo>
                    <a:lnTo>
                      <a:pt x="336" y="11"/>
                    </a:lnTo>
                    <a:lnTo>
                      <a:pt x="327" y="14"/>
                    </a:lnTo>
                    <a:lnTo>
                      <a:pt x="322" y="17"/>
                    </a:lnTo>
                    <a:lnTo>
                      <a:pt x="316" y="20"/>
                    </a:lnTo>
                    <a:lnTo>
                      <a:pt x="315" y="17"/>
                    </a:lnTo>
                    <a:lnTo>
                      <a:pt x="313" y="13"/>
                    </a:lnTo>
                    <a:lnTo>
                      <a:pt x="309" y="10"/>
                    </a:lnTo>
                    <a:lnTo>
                      <a:pt x="306" y="7"/>
                    </a:lnTo>
                    <a:lnTo>
                      <a:pt x="297" y="16"/>
                    </a:lnTo>
                    <a:lnTo>
                      <a:pt x="284" y="22"/>
                    </a:lnTo>
                    <a:lnTo>
                      <a:pt x="272" y="24"/>
                    </a:lnTo>
                    <a:lnTo>
                      <a:pt x="263" y="25"/>
                    </a:lnTo>
                    <a:lnTo>
                      <a:pt x="261" y="22"/>
                    </a:lnTo>
                    <a:lnTo>
                      <a:pt x="260" y="15"/>
                    </a:lnTo>
                    <a:lnTo>
                      <a:pt x="260" y="7"/>
                    </a:lnTo>
                    <a:lnTo>
                      <a:pt x="260" y="0"/>
                    </a:lnTo>
                    <a:lnTo>
                      <a:pt x="253" y="9"/>
                    </a:lnTo>
                    <a:lnTo>
                      <a:pt x="240" y="19"/>
                    </a:lnTo>
                    <a:lnTo>
                      <a:pt x="226" y="27"/>
                    </a:lnTo>
                    <a:lnTo>
                      <a:pt x="210" y="30"/>
                    </a:lnTo>
                    <a:lnTo>
                      <a:pt x="210" y="26"/>
                    </a:lnTo>
                    <a:lnTo>
                      <a:pt x="212" y="23"/>
                    </a:lnTo>
                    <a:lnTo>
                      <a:pt x="213" y="19"/>
                    </a:lnTo>
                    <a:lnTo>
                      <a:pt x="217" y="14"/>
                    </a:lnTo>
                    <a:lnTo>
                      <a:pt x="210" y="15"/>
                    </a:lnTo>
                    <a:lnTo>
                      <a:pt x="205" y="17"/>
                    </a:lnTo>
                    <a:lnTo>
                      <a:pt x="197" y="21"/>
                    </a:lnTo>
                    <a:lnTo>
                      <a:pt x="189" y="26"/>
                    </a:lnTo>
                    <a:lnTo>
                      <a:pt x="181" y="31"/>
                    </a:lnTo>
                    <a:lnTo>
                      <a:pt x="173" y="35"/>
                    </a:lnTo>
                    <a:lnTo>
                      <a:pt x="164" y="38"/>
                    </a:lnTo>
                    <a:lnTo>
                      <a:pt x="155" y="39"/>
                    </a:lnTo>
                    <a:lnTo>
                      <a:pt x="153" y="33"/>
                    </a:lnTo>
                    <a:lnTo>
                      <a:pt x="148" y="28"/>
                    </a:lnTo>
                    <a:lnTo>
                      <a:pt x="141" y="25"/>
                    </a:lnTo>
                    <a:lnTo>
                      <a:pt x="132" y="23"/>
                    </a:lnTo>
                    <a:lnTo>
                      <a:pt x="135" y="26"/>
                    </a:lnTo>
                    <a:lnTo>
                      <a:pt x="135" y="31"/>
                    </a:lnTo>
                    <a:lnTo>
                      <a:pt x="135" y="38"/>
                    </a:lnTo>
                    <a:lnTo>
                      <a:pt x="134" y="43"/>
                    </a:lnTo>
                    <a:lnTo>
                      <a:pt x="126" y="42"/>
                    </a:lnTo>
                    <a:lnTo>
                      <a:pt x="119" y="41"/>
                    </a:lnTo>
                    <a:lnTo>
                      <a:pt x="110" y="40"/>
                    </a:lnTo>
                    <a:lnTo>
                      <a:pt x="105" y="40"/>
                    </a:lnTo>
                    <a:lnTo>
                      <a:pt x="107" y="43"/>
                    </a:lnTo>
                    <a:lnTo>
                      <a:pt x="107" y="47"/>
                    </a:lnTo>
                    <a:lnTo>
                      <a:pt x="107" y="52"/>
                    </a:lnTo>
                    <a:lnTo>
                      <a:pt x="107" y="55"/>
                    </a:lnTo>
                    <a:lnTo>
                      <a:pt x="103" y="54"/>
                    </a:lnTo>
                    <a:lnTo>
                      <a:pt x="96" y="53"/>
                    </a:lnTo>
                    <a:lnTo>
                      <a:pt x="91" y="53"/>
                    </a:lnTo>
                    <a:lnTo>
                      <a:pt x="84" y="53"/>
                    </a:lnTo>
                    <a:lnTo>
                      <a:pt x="75" y="53"/>
                    </a:lnTo>
                    <a:lnTo>
                      <a:pt x="68" y="54"/>
                    </a:lnTo>
                    <a:lnTo>
                      <a:pt x="61" y="54"/>
                    </a:lnTo>
                    <a:lnTo>
                      <a:pt x="54" y="55"/>
                    </a:lnTo>
                    <a:lnTo>
                      <a:pt x="68" y="58"/>
                    </a:lnTo>
                    <a:lnTo>
                      <a:pt x="78" y="63"/>
                    </a:lnTo>
                    <a:lnTo>
                      <a:pt x="86" y="70"/>
                    </a:lnTo>
                    <a:lnTo>
                      <a:pt x="86" y="76"/>
                    </a:lnTo>
                    <a:lnTo>
                      <a:pt x="75" y="78"/>
                    </a:lnTo>
                    <a:lnTo>
                      <a:pt x="64" y="80"/>
                    </a:lnTo>
                    <a:lnTo>
                      <a:pt x="55" y="83"/>
                    </a:lnTo>
                    <a:lnTo>
                      <a:pt x="48" y="85"/>
                    </a:lnTo>
                    <a:lnTo>
                      <a:pt x="41" y="87"/>
                    </a:lnTo>
                    <a:lnTo>
                      <a:pt x="36" y="90"/>
                    </a:lnTo>
                    <a:lnTo>
                      <a:pt x="32" y="93"/>
                    </a:lnTo>
                    <a:lnTo>
                      <a:pt x="32" y="96"/>
                    </a:lnTo>
                    <a:lnTo>
                      <a:pt x="39" y="95"/>
                    </a:lnTo>
                    <a:lnTo>
                      <a:pt x="50" y="94"/>
                    </a:lnTo>
                    <a:lnTo>
                      <a:pt x="59" y="94"/>
                    </a:lnTo>
                    <a:lnTo>
                      <a:pt x="68" y="94"/>
                    </a:lnTo>
                    <a:lnTo>
                      <a:pt x="64" y="98"/>
                    </a:lnTo>
                    <a:lnTo>
                      <a:pt x="57" y="101"/>
                    </a:lnTo>
                    <a:lnTo>
                      <a:pt x="52" y="103"/>
                    </a:lnTo>
                    <a:lnTo>
                      <a:pt x="43" y="104"/>
                    </a:lnTo>
                    <a:lnTo>
                      <a:pt x="34" y="105"/>
                    </a:lnTo>
                    <a:lnTo>
                      <a:pt x="27" y="104"/>
                    </a:lnTo>
                    <a:lnTo>
                      <a:pt x="18" y="104"/>
                    </a:lnTo>
                    <a:lnTo>
                      <a:pt x="9" y="102"/>
                    </a:lnTo>
                    <a:lnTo>
                      <a:pt x="15" y="109"/>
                    </a:lnTo>
                    <a:lnTo>
                      <a:pt x="25" y="116"/>
                    </a:lnTo>
                    <a:lnTo>
                      <a:pt x="39" y="119"/>
                    </a:lnTo>
                    <a:lnTo>
                      <a:pt x="54" y="119"/>
                    </a:lnTo>
                    <a:lnTo>
                      <a:pt x="50" y="122"/>
                    </a:lnTo>
                    <a:lnTo>
                      <a:pt x="47" y="124"/>
                    </a:lnTo>
                    <a:lnTo>
                      <a:pt x="39" y="127"/>
                    </a:lnTo>
                    <a:lnTo>
                      <a:pt x="32" y="129"/>
                    </a:lnTo>
                    <a:lnTo>
                      <a:pt x="25" y="131"/>
                    </a:lnTo>
                    <a:lnTo>
                      <a:pt x="16" y="133"/>
                    </a:lnTo>
                    <a:lnTo>
                      <a:pt x="9" y="135"/>
                    </a:lnTo>
                    <a:lnTo>
                      <a:pt x="0" y="137"/>
                    </a:lnTo>
                    <a:lnTo>
                      <a:pt x="9" y="141"/>
                    </a:lnTo>
                    <a:lnTo>
                      <a:pt x="20" y="143"/>
                    </a:lnTo>
                    <a:lnTo>
                      <a:pt x="31" y="145"/>
                    </a:lnTo>
                    <a:lnTo>
                      <a:pt x="43" y="144"/>
                    </a:lnTo>
                    <a:lnTo>
                      <a:pt x="38" y="148"/>
                    </a:lnTo>
                    <a:lnTo>
                      <a:pt x="31" y="153"/>
                    </a:lnTo>
                    <a:lnTo>
                      <a:pt x="20" y="158"/>
                    </a:lnTo>
                    <a:lnTo>
                      <a:pt x="13" y="160"/>
                    </a:lnTo>
                    <a:lnTo>
                      <a:pt x="29" y="159"/>
                    </a:lnTo>
                    <a:lnTo>
                      <a:pt x="43" y="156"/>
                    </a:lnTo>
                    <a:lnTo>
                      <a:pt x="55" y="153"/>
                    </a:lnTo>
                    <a:lnTo>
                      <a:pt x="64" y="149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0" name="Freeform 90"/>
              <p:cNvSpPr>
                <a:spLocks/>
              </p:cNvSpPr>
              <p:nvPr/>
            </p:nvSpPr>
            <p:spPr bwMode="auto">
              <a:xfrm>
                <a:off x="1461" y="2909"/>
                <a:ext cx="199" cy="163"/>
              </a:xfrm>
              <a:custGeom>
                <a:avLst/>
                <a:gdLst>
                  <a:gd name="T0" fmla="*/ 327 w 398"/>
                  <a:gd name="T1" fmla="*/ 13 h 163"/>
                  <a:gd name="T2" fmla="*/ 302 w 398"/>
                  <a:gd name="T3" fmla="*/ 39 h 163"/>
                  <a:gd name="T4" fmla="*/ 281 w 398"/>
                  <a:gd name="T5" fmla="*/ 60 h 163"/>
                  <a:gd name="T6" fmla="*/ 299 w 398"/>
                  <a:gd name="T7" fmla="*/ 74 h 163"/>
                  <a:gd name="T8" fmla="*/ 331 w 398"/>
                  <a:gd name="T9" fmla="*/ 83 h 163"/>
                  <a:gd name="T10" fmla="*/ 379 w 398"/>
                  <a:gd name="T11" fmla="*/ 91 h 163"/>
                  <a:gd name="T12" fmla="*/ 398 w 398"/>
                  <a:gd name="T13" fmla="*/ 107 h 163"/>
                  <a:gd name="T14" fmla="*/ 375 w 398"/>
                  <a:gd name="T15" fmla="*/ 106 h 163"/>
                  <a:gd name="T16" fmla="*/ 349 w 398"/>
                  <a:gd name="T17" fmla="*/ 107 h 163"/>
                  <a:gd name="T18" fmla="*/ 329 w 398"/>
                  <a:gd name="T19" fmla="*/ 108 h 163"/>
                  <a:gd name="T20" fmla="*/ 297 w 398"/>
                  <a:gd name="T21" fmla="*/ 105 h 163"/>
                  <a:gd name="T22" fmla="*/ 265 w 398"/>
                  <a:gd name="T23" fmla="*/ 99 h 163"/>
                  <a:gd name="T24" fmla="*/ 244 w 398"/>
                  <a:gd name="T25" fmla="*/ 108 h 163"/>
                  <a:gd name="T26" fmla="*/ 217 w 398"/>
                  <a:gd name="T27" fmla="*/ 129 h 163"/>
                  <a:gd name="T28" fmla="*/ 196 w 398"/>
                  <a:gd name="T29" fmla="*/ 151 h 163"/>
                  <a:gd name="T30" fmla="*/ 180 w 398"/>
                  <a:gd name="T31" fmla="*/ 154 h 163"/>
                  <a:gd name="T32" fmla="*/ 169 w 398"/>
                  <a:gd name="T33" fmla="*/ 158 h 163"/>
                  <a:gd name="T34" fmla="*/ 159 w 398"/>
                  <a:gd name="T35" fmla="*/ 157 h 163"/>
                  <a:gd name="T36" fmla="*/ 171 w 398"/>
                  <a:gd name="T37" fmla="*/ 135 h 163"/>
                  <a:gd name="T38" fmla="*/ 196 w 398"/>
                  <a:gd name="T39" fmla="*/ 112 h 163"/>
                  <a:gd name="T40" fmla="*/ 182 w 398"/>
                  <a:gd name="T41" fmla="*/ 107 h 163"/>
                  <a:gd name="T42" fmla="*/ 100 w 398"/>
                  <a:gd name="T43" fmla="*/ 128 h 163"/>
                  <a:gd name="T44" fmla="*/ 20 w 398"/>
                  <a:gd name="T45" fmla="*/ 146 h 163"/>
                  <a:gd name="T46" fmla="*/ 16 w 398"/>
                  <a:gd name="T47" fmla="*/ 142 h 163"/>
                  <a:gd name="T48" fmla="*/ 22 w 398"/>
                  <a:gd name="T49" fmla="*/ 130 h 163"/>
                  <a:gd name="T50" fmla="*/ 34 w 398"/>
                  <a:gd name="T51" fmla="*/ 116 h 163"/>
                  <a:gd name="T52" fmla="*/ 64 w 398"/>
                  <a:gd name="T53" fmla="*/ 110 h 163"/>
                  <a:gd name="T54" fmla="*/ 105 w 398"/>
                  <a:gd name="T55" fmla="*/ 102 h 163"/>
                  <a:gd name="T56" fmla="*/ 127 w 398"/>
                  <a:gd name="T57" fmla="*/ 95 h 163"/>
                  <a:gd name="T58" fmla="*/ 151 w 398"/>
                  <a:gd name="T59" fmla="*/ 87 h 163"/>
                  <a:gd name="T60" fmla="*/ 100 w 398"/>
                  <a:gd name="T61" fmla="*/ 88 h 163"/>
                  <a:gd name="T62" fmla="*/ 31 w 398"/>
                  <a:gd name="T63" fmla="*/ 88 h 163"/>
                  <a:gd name="T64" fmla="*/ 4 w 398"/>
                  <a:gd name="T65" fmla="*/ 85 h 163"/>
                  <a:gd name="T66" fmla="*/ 24 w 398"/>
                  <a:gd name="T67" fmla="*/ 73 h 163"/>
                  <a:gd name="T68" fmla="*/ 52 w 398"/>
                  <a:gd name="T69" fmla="*/ 64 h 163"/>
                  <a:gd name="T70" fmla="*/ 84 w 398"/>
                  <a:gd name="T71" fmla="*/ 66 h 163"/>
                  <a:gd name="T72" fmla="*/ 118 w 398"/>
                  <a:gd name="T73" fmla="*/ 68 h 163"/>
                  <a:gd name="T74" fmla="*/ 148 w 398"/>
                  <a:gd name="T75" fmla="*/ 67 h 163"/>
                  <a:gd name="T76" fmla="*/ 176 w 398"/>
                  <a:gd name="T77" fmla="*/ 62 h 163"/>
                  <a:gd name="T78" fmla="*/ 210 w 398"/>
                  <a:gd name="T79" fmla="*/ 54 h 163"/>
                  <a:gd name="T80" fmla="*/ 242 w 398"/>
                  <a:gd name="T81" fmla="*/ 44 h 163"/>
                  <a:gd name="T82" fmla="*/ 265 w 398"/>
                  <a:gd name="T83" fmla="*/ 23 h 163"/>
                  <a:gd name="T84" fmla="*/ 286 w 398"/>
                  <a:gd name="T85" fmla="*/ 6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98" h="163">
                    <a:moveTo>
                      <a:pt x="340" y="0"/>
                    </a:moveTo>
                    <a:lnTo>
                      <a:pt x="334" y="6"/>
                    </a:lnTo>
                    <a:lnTo>
                      <a:pt x="327" y="13"/>
                    </a:lnTo>
                    <a:lnTo>
                      <a:pt x="320" y="21"/>
                    </a:lnTo>
                    <a:lnTo>
                      <a:pt x="311" y="30"/>
                    </a:lnTo>
                    <a:lnTo>
                      <a:pt x="302" y="39"/>
                    </a:lnTo>
                    <a:lnTo>
                      <a:pt x="293" y="47"/>
                    </a:lnTo>
                    <a:lnTo>
                      <a:pt x="286" y="55"/>
                    </a:lnTo>
                    <a:lnTo>
                      <a:pt x="281" y="60"/>
                    </a:lnTo>
                    <a:lnTo>
                      <a:pt x="290" y="64"/>
                    </a:lnTo>
                    <a:lnTo>
                      <a:pt x="297" y="69"/>
                    </a:lnTo>
                    <a:lnTo>
                      <a:pt x="299" y="74"/>
                    </a:lnTo>
                    <a:lnTo>
                      <a:pt x="301" y="78"/>
                    </a:lnTo>
                    <a:lnTo>
                      <a:pt x="315" y="81"/>
                    </a:lnTo>
                    <a:lnTo>
                      <a:pt x="331" y="83"/>
                    </a:lnTo>
                    <a:lnTo>
                      <a:pt x="347" y="85"/>
                    </a:lnTo>
                    <a:lnTo>
                      <a:pt x="363" y="88"/>
                    </a:lnTo>
                    <a:lnTo>
                      <a:pt x="379" y="91"/>
                    </a:lnTo>
                    <a:lnTo>
                      <a:pt x="389" y="95"/>
                    </a:lnTo>
                    <a:lnTo>
                      <a:pt x="396" y="100"/>
                    </a:lnTo>
                    <a:lnTo>
                      <a:pt x="398" y="107"/>
                    </a:lnTo>
                    <a:lnTo>
                      <a:pt x="391" y="106"/>
                    </a:lnTo>
                    <a:lnTo>
                      <a:pt x="382" y="106"/>
                    </a:lnTo>
                    <a:lnTo>
                      <a:pt x="375" y="106"/>
                    </a:lnTo>
                    <a:lnTo>
                      <a:pt x="366" y="106"/>
                    </a:lnTo>
                    <a:lnTo>
                      <a:pt x="357" y="106"/>
                    </a:lnTo>
                    <a:lnTo>
                      <a:pt x="349" y="107"/>
                    </a:lnTo>
                    <a:lnTo>
                      <a:pt x="341" y="107"/>
                    </a:lnTo>
                    <a:lnTo>
                      <a:pt x="336" y="108"/>
                    </a:lnTo>
                    <a:lnTo>
                      <a:pt x="329" y="108"/>
                    </a:lnTo>
                    <a:lnTo>
                      <a:pt x="320" y="108"/>
                    </a:lnTo>
                    <a:lnTo>
                      <a:pt x="309" y="107"/>
                    </a:lnTo>
                    <a:lnTo>
                      <a:pt x="297" y="105"/>
                    </a:lnTo>
                    <a:lnTo>
                      <a:pt x="286" y="103"/>
                    </a:lnTo>
                    <a:lnTo>
                      <a:pt x="274" y="101"/>
                    </a:lnTo>
                    <a:lnTo>
                      <a:pt x="265" y="99"/>
                    </a:lnTo>
                    <a:lnTo>
                      <a:pt x="258" y="98"/>
                    </a:lnTo>
                    <a:lnTo>
                      <a:pt x="251" y="102"/>
                    </a:lnTo>
                    <a:lnTo>
                      <a:pt x="244" y="108"/>
                    </a:lnTo>
                    <a:lnTo>
                      <a:pt x="235" y="114"/>
                    </a:lnTo>
                    <a:lnTo>
                      <a:pt x="226" y="121"/>
                    </a:lnTo>
                    <a:lnTo>
                      <a:pt x="217" y="129"/>
                    </a:lnTo>
                    <a:lnTo>
                      <a:pt x="208" y="137"/>
                    </a:lnTo>
                    <a:lnTo>
                      <a:pt x="201" y="144"/>
                    </a:lnTo>
                    <a:lnTo>
                      <a:pt x="196" y="151"/>
                    </a:lnTo>
                    <a:lnTo>
                      <a:pt x="190" y="152"/>
                    </a:lnTo>
                    <a:lnTo>
                      <a:pt x="185" y="153"/>
                    </a:lnTo>
                    <a:lnTo>
                      <a:pt x="180" y="154"/>
                    </a:lnTo>
                    <a:lnTo>
                      <a:pt x="175" y="154"/>
                    </a:lnTo>
                    <a:lnTo>
                      <a:pt x="171" y="156"/>
                    </a:lnTo>
                    <a:lnTo>
                      <a:pt x="169" y="158"/>
                    </a:lnTo>
                    <a:lnTo>
                      <a:pt x="166" y="160"/>
                    </a:lnTo>
                    <a:lnTo>
                      <a:pt x="162" y="163"/>
                    </a:lnTo>
                    <a:lnTo>
                      <a:pt x="159" y="157"/>
                    </a:lnTo>
                    <a:lnTo>
                      <a:pt x="160" y="150"/>
                    </a:lnTo>
                    <a:lnTo>
                      <a:pt x="164" y="143"/>
                    </a:lnTo>
                    <a:lnTo>
                      <a:pt x="171" y="135"/>
                    </a:lnTo>
                    <a:lnTo>
                      <a:pt x="178" y="127"/>
                    </a:lnTo>
                    <a:lnTo>
                      <a:pt x="187" y="119"/>
                    </a:lnTo>
                    <a:lnTo>
                      <a:pt x="196" y="112"/>
                    </a:lnTo>
                    <a:lnTo>
                      <a:pt x="203" y="107"/>
                    </a:lnTo>
                    <a:lnTo>
                      <a:pt x="198" y="103"/>
                    </a:lnTo>
                    <a:lnTo>
                      <a:pt x="182" y="107"/>
                    </a:lnTo>
                    <a:lnTo>
                      <a:pt x="159" y="113"/>
                    </a:lnTo>
                    <a:lnTo>
                      <a:pt x="130" y="120"/>
                    </a:lnTo>
                    <a:lnTo>
                      <a:pt x="100" y="128"/>
                    </a:lnTo>
                    <a:lnTo>
                      <a:pt x="70" y="135"/>
                    </a:lnTo>
                    <a:lnTo>
                      <a:pt x="41" y="141"/>
                    </a:lnTo>
                    <a:lnTo>
                      <a:pt x="20" y="146"/>
                    </a:lnTo>
                    <a:lnTo>
                      <a:pt x="6" y="149"/>
                    </a:lnTo>
                    <a:lnTo>
                      <a:pt x="11" y="146"/>
                    </a:lnTo>
                    <a:lnTo>
                      <a:pt x="16" y="142"/>
                    </a:lnTo>
                    <a:lnTo>
                      <a:pt x="22" y="139"/>
                    </a:lnTo>
                    <a:lnTo>
                      <a:pt x="22" y="135"/>
                    </a:lnTo>
                    <a:lnTo>
                      <a:pt x="22" y="130"/>
                    </a:lnTo>
                    <a:lnTo>
                      <a:pt x="24" y="124"/>
                    </a:lnTo>
                    <a:lnTo>
                      <a:pt x="27" y="119"/>
                    </a:lnTo>
                    <a:lnTo>
                      <a:pt x="34" y="116"/>
                    </a:lnTo>
                    <a:lnTo>
                      <a:pt x="41" y="115"/>
                    </a:lnTo>
                    <a:lnTo>
                      <a:pt x="52" y="113"/>
                    </a:lnTo>
                    <a:lnTo>
                      <a:pt x="64" y="110"/>
                    </a:lnTo>
                    <a:lnTo>
                      <a:pt x="79" y="107"/>
                    </a:lnTo>
                    <a:lnTo>
                      <a:pt x="93" y="104"/>
                    </a:lnTo>
                    <a:lnTo>
                      <a:pt x="105" y="102"/>
                    </a:lnTo>
                    <a:lnTo>
                      <a:pt x="114" y="100"/>
                    </a:lnTo>
                    <a:lnTo>
                      <a:pt x="119" y="98"/>
                    </a:lnTo>
                    <a:lnTo>
                      <a:pt x="127" y="95"/>
                    </a:lnTo>
                    <a:lnTo>
                      <a:pt x="134" y="92"/>
                    </a:lnTo>
                    <a:lnTo>
                      <a:pt x="143" y="89"/>
                    </a:lnTo>
                    <a:lnTo>
                      <a:pt x="151" y="87"/>
                    </a:lnTo>
                    <a:lnTo>
                      <a:pt x="139" y="87"/>
                    </a:lnTo>
                    <a:lnTo>
                      <a:pt x="121" y="88"/>
                    </a:lnTo>
                    <a:lnTo>
                      <a:pt x="100" y="88"/>
                    </a:lnTo>
                    <a:lnTo>
                      <a:pt x="77" y="88"/>
                    </a:lnTo>
                    <a:lnTo>
                      <a:pt x="54" y="88"/>
                    </a:lnTo>
                    <a:lnTo>
                      <a:pt x="31" y="88"/>
                    </a:lnTo>
                    <a:lnTo>
                      <a:pt x="13" y="88"/>
                    </a:lnTo>
                    <a:lnTo>
                      <a:pt x="0" y="88"/>
                    </a:lnTo>
                    <a:lnTo>
                      <a:pt x="4" y="85"/>
                    </a:lnTo>
                    <a:lnTo>
                      <a:pt x="8" y="81"/>
                    </a:lnTo>
                    <a:lnTo>
                      <a:pt x="15" y="77"/>
                    </a:lnTo>
                    <a:lnTo>
                      <a:pt x="24" y="73"/>
                    </a:lnTo>
                    <a:lnTo>
                      <a:pt x="32" y="69"/>
                    </a:lnTo>
                    <a:lnTo>
                      <a:pt x="41" y="66"/>
                    </a:lnTo>
                    <a:lnTo>
                      <a:pt x="52" y="64"/>
                    </a:lnTo>
                    <a:lnTo>
                      <a:pt x="63" y="64"/>
                    </a:lnTo>
                    <a:lnTo>
                      <a:pt x="73" y="65"/>
                    </a:lnTo>
                    <a:lnTo>
                      <a:pt x="84" y="66"/>
                    </a:lnTo>
                    <a:lnTo>
                      <a:pt x="96" y="67"/>
                    </a:lnTo>
                    <a:lnTo>
                      <a:pt x="107" y="67"/>
                    </a:lnTo>
                    <a:lnTo>
                      <a:pt x="118" y="68"/>
                    </a:lnTo>
                    <a:lnTo>
                      <a:pt x="128" y="68"/>
                    </a:lnTo>
                    <a:lnTo>
                      <a:pt x="139" y="68"/>
                    </a:lnTo>
                    <a:lnTo>
                      <a:pt x="148" y="67"/>
                    </a:lnTo>
                    <a:lnTo>
                      <a:pt x="157" y="66"/>
                    </a:lnTo>
                    <a:lnTo>
                      <a:pt x="166" y="64"/>
                    </a:lnTo>
                    <a:lnTo>
                      <a:pt x="176" y="62"/>
                    </a:lnTo>
                    <a:lnTo>
                      <a:pt x="187" y="59"/>
                    </a:lnTo>
                    <a:lnTo>
                      <a:pt x="199" y="56"/>
                    </a:lnTo>
                    <a:lnTo>
                      <a:pt x="210" y="54"/>
                    </a:lnTo>
                    <a:lnTo>
                      <a:pt x="222" y="51"/>
                    </a:lnTo>
                    <a:lnTo>
                      <a:pt x="235" y="50"/>
                    </a:lnTo>
                    <a:lnTo>
                      <a:pt x="242" y="44"/>
                    </a:lnTo>
                    <a:lnTo>
                      <a:pt x="249" y="38"/>
                    </a:lnTo>
                    <a:lnTo>
                      <a:pt x="258" y="30"/>
                    </a:lnTo>
                    <a:lnTo>
                      <a:pt x="265" y="23"/>
                    </a:lnTo>
                    <a:lnTo>
                      <a:pt x="274" y="16"/>
                    </a:lnTo>
                    <a:lnTo>
                      <a:pt x="281" y="10"/>
                    </a:lnTo>
                    <a:lnTo>
                      <a:pt x="286" y="6"/>
                    </a:lnTo>
                    <a:lnTo>
                      <a:pt x="290" y="3"/>
                    </a:lnTo>
                    <a:lnTo>
                      <a:pt x="340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1" name="Freeform 91"/>
              <p:cNvSpPr>
                <a:spLocks/>
              </p:cNvSpPr>
              <p:nvPr/>
            </p:nvSpPr>
            <p:spPr bwMode="auto">
              <a:xfrm>
                <a:off x="1262" y="2894"/>
                <a:ext cx="205" cy="166"/>
              </a:xfrm>
              <a:custGeom>
                <a:avLst/>
                <a:gdLst>
                  <a:gd name="T0" fmla="*/ 399 w 410"/>
                  <a:gd name="T1" fmla="*/ 28 h 166"/>
                  <a:gd name="T2" fmla="*/ 378 w 410"/>
                  <a:gd name="T3" fmla="*/ 43 h 166"/>
                  <a:gd name="T4" fmla="*/ 358 w 410"/>
                  <a:gd name="T5" fmla="*/ 61 h 166"/>
                  <a:gd name="T6" fmla="*/ 341 w 410"/>
                  <a:gd name="T7" fmla="*/ 81 h 166"/>
                  <a:gd name="T8" fmla="*/ 357 w 410"/>
                  <a:gd name="T9" fmla="*/ 97 h 166"/>
                  <a:gd name="T10" fmla="*/ 337 w 410"/>
                  <a:gd name="T11" fmla="*/ 101 h 166"/>
                  <a:gd name="T12" fmla="*/ 325 w 410"/>
                  <a:gd name="T13" fmla="*/ 103 h 166"/>
                  <a:gd name="T14" fmla="*/ 314 w 410"/>
                  <a:gd name="T15" fmla="*/ 108 h 166"/>
                  <a:gd name="T16" fmla="*/ 302 w 410"/>
                  <a:gd name="T17" fmla="*/ 118 h 166"/>
                  <a:gd name="T18" fmla="*/ 310 w 410"/>
                  <a:gd name="T19" fmla="*/ 131 h 166"/>
                  <a:gd name="T20" fmla="*/ 321 w 410"/>
                  <a:gd name="T21" fmla="*/ 152 h 166"/>
                  <a:gd name="T22" fmla="*/ 303 w 410"/>
                  <a:gd name="T23" fmla="*/ 161 h 166"/>
                  <a:gd name="T24" fmla="*/ 287 w 410"/>
                  <a:gd name="T25" fmla="*/ 148 h 166"/>
                  <a:gd name="T26" fmla="*/ 275 w 410"/>
                  <a:gd name="T27" fmla="*/ 135 h 166"/>
                  <a:gd name="T28" fmla="*/ 254 w 410"/>
                  <a:gd name="T29" fmla="*/ 121 h 166"/>
                  <a:gd name="T30" fmla="*/ 223 w 410"/>
                  <a:gd name="T31" fmla="*/ 115 h 166"/>
                  <a:gd name="T32" fmla="*/ 190 w 410"/>
                  <a:gd name="T33" fmla="*/ 124 h 166"/>
                  <a:gd name="T34" fmla="*/ 165 w 410"/>
                  <a:gd name="T35" fmla="*/ 134 h 166"/>
                  <a:gd name="T36" fmla="*/ 149 w 410"/>
                  <a:gd name="T37" fmla="*/ 142 h 166"/>
                  <a:gd name="T38" fmla="*/ 135 w 410"/>
                  <a:gd name="T39" fmla="*/ 145 h 166"/>
                  <a:gd name="T40" fmla="*/ 110 w 410"/>
                  <a:gd name="T41" fmla="*/ 147 h 166"/>
                  <a:gd name="T42" fmla="*/ 83 w 410"/>
                  <a:gd name="T43" fmla="*/ 150 h 166"/>
                  <a:gd name="T44" fmla="*/ 58 w 410"/>
                  <a:gd name="T45" fmla="*/ 159 h 166"/>
                  <a:gd name="T46" fmla="*/ 39 w 410"/>
                  <a:gd name="T47" fmla="*/ 166 h 166"/>
                  <a:gd name="T48" fmla="*/ 57 w 410"/>
                  <a:gd name="T49" fmla="*/ 146 h 166"/>
                  <a:gd name="T50" fmla="*/ 78 w 410"/>
                  <a:gd name="T51" fmla="*/ 131 h 166"/>
                  <a:gd name="T52" fmla="*/ 96 w 410"/>
                  <a:gd name="T53" fmla="*/ 125 h 166"/>
                  <a:gd name="T54" fmla="*/ 120 w 410"/>
                  <a:gd name="T55" fmla="*/ 118 h 166"/>
                  <a:gd name="T56" fmla="*/ 149 w 410"/>
                  <a:gd name="T57" fmla="*/ 110 h 166"/>
                  <a:gd name="T58" fmla="*/ 174 w 410"/>
                  <a:gd name="T59" fmla="*/ 106 h 166"/>
                  <a:gd name="T60" fmla="*/ 133 w 410"/>
                  <a:gd name="T61" fmla="*/ 104 h 166"/>
                  <a:gd name="T62" fmla="*/ 92 w 410"/>
                  <a:gd name="T63" fmla="*/ 101 h 166"/>
                  <a:gd name="T64" fmla="*/ 55 w 410"/>
                  <a:gd name="T65" fmla="*/ 98 h 166"/>
                  <a:gd name="T66" fmla="*/ 30 w 410"/>
                  <a:gd name="T67" fmla="*/ 94 h 166"/>
                  <a:gd name="T68" fmla="*/ 12 w 410"/>
                  <a:gd name="T69" fmla="*/ 99 h 166"/>
                  <a:gd name="T70" fmla="*/ 0 w 410"/>
                  <a:gd name="T71" fmla="*/ 105 h 166"/>
                  <a:gd name="T72" fmla="*/ 0 w 410"/>
                  <a:gd name="T73" fmla="*/ 97 h 166"/>
                  <a:gd name="T74" fmla="*/ 7 w 410"/>
                  <a:gd name="T75" fmla="*/ 91 h 166"/>
                  <a:gd name="T76" fmla="*/ 28 w 410"/>
                  <a:gd name="T77" fmla="*/ 81 h 166"/>
                  <a:gd name="T78" fmla="*/ 57 w 410"/>
                  <a:gd name="T79" fmla="*/ 74 h 166"/>
                  <a:gd name="T80" fmla="*/ 78 w 410"/>
                  <a:gd name="T81" fmla="*/ 75 h 166"/>
                  <a:gd name="T82" fmla="*/ 113 w 410"/>
                  <a:gd name="T83" fmla="*/ 78 h 166"/>
                  <a:gd name="T84" fmla="*/ 149 w 410"/>
                  <a:gd name="T85" fmla="*/ 80 h 166"/>
                  <a:gd name="T86" fmla="*/ 175 w 410"/>
                  <a:gd name="T87" fmla="*/ 82 h 166"/>
                  <a:gd name="T88" fmla="*/ 199 w 410"/>
                  <a:gd name="T89" fmla="*/ 82 h 166"/>
                  <a:gd name="T90" fmla="*/ 223 w 410"/>
                  <a:gd name="T91" fmla="*/ 82 h 166"/>
                  <a:gd name="T92" fmla="*/ 247 w 410"/>
                  <a:gd name="T93" fmla="*/ 82 h 166"/>
                  <a:gd name="T94" fmla="*/ 259 w 410"/>
                  <a:gd name="T95" fmla="*/ 82 h 166"/>
                  <a:gd name="T96" fmla="*/ 270 w 410"/>
                  <a:gd name="T97" fmla="*/ 71 h 166"/>
                  <a:gd name="T98" fmla="*/ 293 w 410"/>
                  <a:gd name="T99" fmla="*/ 60 h 166"/>
                  <a:gd name="T100" fmla="*/ 319 w 410"/>
                  <a:gd name="T101" fmla="*/ 51 h 166"/>
                  <a:gd name="T102" fmla="*/ 344 w 410"/>
                  <a:gd name="T103" fmla="*/ 40 h 166"/>
                  <a:gd name="T104" fmla="*/ 369 w 410"/>
                  <a:gd name="T105" fmla="*/ 19 h 166"/>
                  <a:gd name="T106" fmla="*/ 387 w 410"/>
                  <a:gd name="T107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10" h="166">
                    <a:moveTo>
                      <a:pt x="410" y="22"/>
                    </a:moveTo>
                    <a:lnTo>
                      <a:pt x="399" y="28"/>
                    </a:lnTo>
                    <a:lnTo>
                      <a:pt x="390" y="36"/>
                    </a:lnTo>
                    <a:lnTo>
                      <a:pt x="378" y="43"/>
                    </a:lnTo>
                    <a:lnTo>
                      <a:pt x="367" y="52"/>
                    </a:lnTo>
                    <a:lnTo>
                      <a:pt x="358" y="61"/>
                    </a:lnTo>
                    <a:lnTo>
                      <a:pt x="350" y="71"/>
                    </a:lnTo>
                    <a:lnTo>
                      <a:pt x="341" y="81"/>
                    </a:lnTo>
                    <a:lnTo>
                      <a:pt x="335" y="91"/>
                    </a:lnTo>
                    <a:lnTo>
                      <a:pt x="357" y="97"/>
                    </a:lnTo>
                    <a:lnTo>
                      <a:pt x="348" y="104"/>
                    </a:lnTo>
                    <a:lnTo>
                      <a:pt x="337" y="101"/>
                    </a:lnTo>
                    <a:lnTo>
                      <a:pt x="330" y="101"/>
                    </a:lnTo>
                    <a:lnTo>
                      <a:pt x="325" y="103"/>
                    </a:lnTo>
                    <a:lnTo>
                      <a:pt x="319" y="105"/>
                    </a:lnTo>
                    <a:lnTo>
                      <a:pt x="314" y="108"/>
                    </a:lnTo>
                    <a:lnTo>
                      <a:pt x="307" y="113"/>
                    </a:lnTo>
                    <a:lnTo>
                      <a:pt x="302" y="118"/>
                    </a:lnTo>
                    <a:lnTo>
                      <a:pt x="303" y="124"/>
                    </a:lnTo>
                    <a:lnTo>
                      <a:pt x="310" y="131"/>
                    </a:lnTo>
                    <a:lnTo>
                      <a:pt x="318" y="140"/>
                    </a:lnTo>
                    <a:lnTo>
                      <a:pt x="321" y="152"/>
                    </a:lnTo>
                    <a:lnTo>
                      <a:pt x="316" y="164"/>
                    </a:lnTo>
                    <a:lnTo>
                      <a:pt x="303" y="161"/>
                    </a:lnTo>
                    <a:lnTo>
                      <a:pt x="294" y="155"/>
                    </a:lnTo>
                    <a:lnTo>
                      <a:pt x="287" y="148"/>
                    </a:lnTo>
                    <a:lnTo>
                      <a:pt x="282" y="140"/>
                    </a:lnTo>
                    <a:lnTo>
                      <a:pt x="275" y="135"/>
                    </a:lnTo>
                    <a:lnTo>
                      <a:pt x="264" y="128"/>
                    </a:lnTo>
                    <a:lnTo>
                      <a:pt x="254" y="121"/>
                    </a:lnTo>
                    <a:lnTo>
                      <a:pt x="247" y="111"/>
                    </a:lnTo>
                    <a:lnTo>
                      <a:pt x="223" y="115"/>
                    </a:lnTo>
                    <a:lnTo>
                      <a:pt x="206" y="119"/>
                    </a:lnTo>
                    <a:lnTo>
                      <a:pt x="190" y="124"/>
                    </a:lnTo>
                    <a:lnTo>
                      <a:pt x="175" y="129"/>
                    </a:lnTo>
                    <a:lnTo>
                      <a:pt x="165" y="134"/>
                    </a:lnTo>
                    <a:lnTo>
                      <a:pt x="156" y="138"/>
                    </a:lnTo>
                    <a:lnTo>
                      <a:pt x="149" y="142"/>
                    </a:lnTo>
                    <a:lnTo>
                      <a:pt x="142" y="144"/>
                    </a:lnTo>
                    <a:lnTo>
                      <a:pt x="135" y="145"/>
                    </a:lnTo>
                    <a:lnTo>
                      <a:pt x="124" y="146"/>
                    </a:lnTo>
                    <a:lnTo>
                      <a:pt x="110" y="147"/>
                    </a:lnTo>
                    <a:lnTo>
                      <a:pt x="97" y="148"/>
                    </a:lnTo>
                    <a:lnTo>
                      <a:pt x="83" y="150"/>
                    </a:lnTo>
                    <a:lnTo>
                      <a:pt x="71" y="154"/>
                    </a:lnTo>
                    <a:lnTo>
                      <a:pt x="58" y="159"/>
                    </a:lnTo>
                    <a:lnTo>
                      <a:pt x="51" y="166"/>
                    </a:lnTo>
                    <a:lnTo>
                      <a:pt x="39" y="166"/>
                    </a:lnTo>
                    <a:lnTo>
                      <a:pt x="46" y="156"/>
                    </a:lnTo>
                    <a:lnTo>
                      <a:pt x="57" y="146"/>
                    </a:lnTo>
                    <a:lnTo>
                      <a:pt x="67" y="137"/>
                    </a:lnTo>
                    <a:lnTo>
                      <a:pt x="78" y="131"/>
                    </a:lnTo>
                    <a:lnTo>
                      <a:pt x="85" y="129"/>
                    </a:lnTo>
                    <a:lnTo>
                      <a:pt x="96" y="125"/>
                    </a:lnTo>
                    <a:lnTo>
                      <a:pt x="108" y="122"/>
                    </a:lnTo>
                    <a:lnTo>
                      <a:pt x="120" y="118"/>
                    </a:lnTo>
                    <a:lnTo>
                      <a:pt x="135" y="114"/>
                    </a:lnTo>
                    <a:lnTo>
                      <a:pt x="149" y="110"/>
                    </a:lnTo>
                    <a:lnTo>
                      <a:pt x="161" y="108"/>
                    </a:lnTo>
                    <a:lnTo>
                      <a:pt x="174" y="106"/>
                    </a:lnTo>
                    <a:lnTo>
                      <a:pt x="154" y="105"/>
                    </a:lnTo>
                    <a:lnTo>
                      <a:pt x="133" y="104"/>
                    </a:lnTo>
                    <a:lnTo>
                      <a:pt x="112" y="103"/>
                    </a:lnTo>
                    <a:lnTo>
                      <a:pt x="92" y="101"/>
                    </a:lnTo>
                    <a:lnTo>
                      <a:pt x="72" y="100"/>
                    </a:lnTo>
                    <a:lnTo>
                      <a:pt x="55" y="98"/>
                    </a:lnTo>
                    <a:lnTo>
                      <a:pt x="41" y="96"/>
                    </a:lnTo>
                    <a:lnTo>
                      <a:pt x="30" y="94"/>
                    </a:lnTo>
                    <a:lnTo>
                      <a:pt x="23" y="96"/>
                    </a:lnTo>
                    <a:lnTo>
                      <a:pt x="12" y="99"/>
                    </a:lnTo>
                    <a:lnTo>
                      <a:pt x="5" y="102"/>
                    </a:lnTo>
                    <a:lnTo>
                      <a:pt x="0" y="105"/>
                    </a:lnTo>
                    <a:lnTo>
                      <a:pt x="0" y="101"/>
                    </a:lnTo>
                    <a:lnTo>
                      <a:pt x="0" y="97"/>
                    </a:lnTo>
                    <a:lnTo>
                      <a:pt x="1" y="94"/>
                    </a:lnTo>
                    <a:lnTo>
                      <a:pt x="7" y="91"/>
                    </a:lnTo>
                    <a:lnTo>
                      <a:pt x="16" y="87"/>
                    </a:lnTo>
                    <a:lnTo>
                      <a:pt x="28" y="81"/>
                    </a:lnTo>
                    <a:lnTo>
                      <a:pt x="42" y="76"/>
                    </a:lnTo>
                    <a:lnTo>
                      <a:pt x="57" y="74"/>
                    </a:lnTo>
                    <a:lnTo>
                      <a:pt x="65" y="75"/>
                    </a:lnTo>
                    <a:lnTo>
                      <a:pt x="78" y="75"/>
                    </a:lnTo>
                    <a:lnTo>
                      <a:pt x="94" y="76"/>
                    </a:lnTo>
                    <a:lnTo>
                      <a:pt x="113" y="78"/>
                    </a:lnTo>
                    <a:lnTo>
                      <a:pt x="131" y="79"/>
                    </a:lnTo>
                    <a:lnTo>
                      <a:pt x="149" y="80"/>
                    </a:lnTo>
                    <a:lnTo>
                      <a:pt x="163" y="81"/>
                    </a:lnTo>
                    <a:lnTo>
                      <a:pt x="175" y="82"/>
                    </a:lnTo>
                    <a:lnTo>
                      <a:pt x="186" y="82"/>
                    </a:lnTo>
                    <a:lnTo>
                      <a:pt x="199" y="82"/>
                    </a:lnTo>
                    <a:lnTo>
                      <a:pt x="211" y="82"/>
                    </a:lnTo>
                    <a:lnTo>
                      <a:pt x="223" y="82"/>
                    </a:lnTo>
                    <a:lnTo>
                      <a:pt x="236" y="82"/>
                    </a:lnTo>
                    <a:lnTo>
                      <a:pt x="247" y="82"/>
                    </a:lnTo>
                    <a:lnTo>
                      <a:pt x="254" y="82"/>
                    </a:lnTo>
                    <a:lnTo>
                      <a:pt x="259" y="82"/>
                    </a:lnTo>
                    <a:lnTo>
                      <a:pt x="263" y="77"/>
                    </a:lnTo>
                    <a:lnTo>
                      <a:pt x="270" y="71"/>
                    </a:lnTo>
                    <a:lnTo>
                      <a:pt x="280" y="65"/>
                    </a:lnTo>
                    <a:lnTo>
                      <a:pt x="293" y="60"/>
                    </a:lnTo>
                    <a:lnTo>
                      <a:pt x="305" y="56"/>
                    </a:lnTo>
                    <a:lnTo>
                      <a:pt x="319" y="51"/>
                    </a:lnTo>
                    <a:lnTo>
                      <a:pt x="332" y="46"/>
                    </a:lnTo>
                    <a:lnTo>
                      <a:pt x="344" y="40"/>
                    </a:lnTo>
                    <a:lnTo>
                      <a:pt x="355" y="31"/>
                    </a:lnTo>
                    <a:lnTo>
                      <a:pt x="369" y="19"/>
                    </a:lnTo>
                    <a:lnTo>
                      <a:pt x="380" y="8"/>
                    </a:lnTo>
                    <a:lnTo>
                      <a:pt x="387" y="0"/>
                    </a:lnTo>
                    <a:lnTo>
                      <a:pt x="410" y="2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2" name="Freeform 92"/>
              <p:cNvSpPr>
                <a:spLocks/>
              </p:cNvSpPr>
              <p:nvPr/>
            </p:nvSpPr>
            <p:spPr bwMode="auto">
              <a:xfrm>
                <a:off x="1153" y="2500"/>
                <a:ext cx="477" cy="425"/>
              </a:xfrm>
              <a:custGeom>
                <a:avLst/>
                <a:gdLst>
                  <a:gd name="T0" fmla="*/ 931 w 956"/>
                  <a:gd name="T1" fmla="*/ 382 h 425"/>
                  <a:gd name="T2" fmla="*/ 894 w 956"/>
                  <a:gd name="T3" fmla="*/ 363 h 425"/>
                  <a:gd name="T4" fmla="*/ 840 w 956"/>
                  <a:gd name="T5" fmla="*/ 340 h 425"/>
                  <a:gd name="T6" fmla="*/ 821 w 956"/>
                  <a:gd name="T7" fmla="*/ 370 h 425"/>
                  <a:gd name="T8" fmla="*/ 776 w 956"/>
                  <a:gd name="T9" fmla="*/ 381 h 425"/>
                  <a:gd name="T10" fmla="*/ 723 w 956"/>
                  <a:gd name="T11" fmla="*/ 374 h 425"/>
                  <a:gd name="T12" fmla="*/ 672 w 956"/>
                  <a:gd name="T13" fmla="*/ 379 h 425"/>
                  <a:gd name="T14" fmla="*/ 631 w 956"/>
                  <a:gd name="T15" fmla="*/ 371 h 425"/>
                  <a:gd name="T16" fmla="*/ 595 w 956"/>
                  <a:gd name="T17" fmla="*/ 354 h 425"/>
                  <a:gd name="T18" fmla="*/ 540 w 956"/>
                  <a:gd name="T19" fmla="*/ 365 h 425"/>
                  <a:gd name="T20" fmla="*/ 490 w 956"/>
                  <a:gd name="T21" fmla="*/ 362 h 425"/>
                  <a:gd name="T22" fmla="*/ 423 w 956"/>
                  <a:gd name="T23" fmla="*/ 357 h 425"/>
                  <a:gd name="T24" fmla="*/ 373 w 956"/>
                  <a:gd name="T25" fmla="*/ 315 h 425"/>
                  <a:gd name="T26" fmla="*/ 338 w 956"/>
                  <a:gd name="T27" fmla="*/ 285 h 425"/>
                  <a:gd name="T28" fmla="*/ 265 w 956"/>
                  <a:gd name="T29" fmla="*/ 275 h 425"/>
                  <a:gd name="T30" fmla="*/ 215 w 956"/>
                  <a:gd name="T31" fmla="*/ 242 h 425"/>
                  <a:gd name="T32" fmla="*/ 176 w 956"/>
                  <a:gd name="T33" fmla="*/ 219 h 425"/>
                  <a:gd name="T34" fmla="*/ 146 w 956"/>
                  <a:gd name="T35" fmla="*/ 201 h 425"/>
                  <a:gd name="T36" fmla="*/ 100 w 956"/>
                  <a:gd name="T37" fmla="*/ 178 h 425"/>
                  <a:gd name="T38" fmla="*/ 78 w 956"/>
                  <a:gd name="T39" fmla="*/ 136 h 425"/>
                  <a:gd name="T40" fmla="*/ 80 w 956"/>
                  <a:gd name="T41" fmla="*/ 97 h 425"/>
                  <a:gd name="T42" fmla="*/ 73 w 956"/>
                  <a:gd name="T43" fmla="*/ 64 h 425"/>
                  <a:gd name="T44" fmla="*/ 98 w 956"/>
                  <a:gd name="T45" fmla="*/ 25 h 425"/>
                  <a:gd name="T46" fmla="*/ 78 w 956"/>
                  <a:gd name="T47" fmla="*/ 0 h 425"/>
                  <a:gd name="T48" fmla="*/ 39 w 956"/>
                  <a:gd name="T49" fmla="*/ 5 h 425"/>
                  <a:gd name="T50" fmla="*/ 43 w 956"/>
                  <a:gd name="T51" fmla="*/ 26 h 425"/>
                  <a:gd name="T52" fmla="*/ 25 w 956"/>
                  <a:gd name="T53" fmla="*/ 41 h 425"/>
                  <a:gd name="T54" fmla="*/ 27 w 956"/>
                  <a:gd name="T55" fmla="*/ 57 h 425"/>
                  <a:gd name="T56" fmla="*/ 43 w 956"/>
                  <a:gd name="T57" fmla="*/ 66 h 425"/>
                  <a:gd name="T58" fmla="*/ 29 w 956"/>
                  <a:gd name="T59" fmla="*/ 82 h 425"/>
                  <a:gd name="T60" fmla="*/ 14 w 956"/>
                  <a:gd name="T61" fmla="*/ 95 h 425"/>
                  <a:gd name="T62" fmla="*/ 14 w 956"/>
                  <a:gd name="T63" fmla="*/ 126 h 425"/>
                  <a:gd name="T64" fmla="*/ 41 w 956"/>
                  <a:gd name="T65" fmla="*/ 117 h 425"/>
                  <a:gd name="T66" fmla="*/ 22 w 956"/>
                  <a:gd name="T67" fmla="*/ 165 h 425"/>
                  <a:gd name="T68" fmla="*/ 54 w 956"/>
                  <a:gd name="T69" fmla="*/ 181 h 425"/>
                  <a:gd name="T70" fmla="*/ 82 w 956"/>
                  <a:gd name="T71" fmla="*/ 187 h 425"/>
                  <a:gd name="T72" fmla="*/ 100 w 956"/>
                  <a:gd name="T73" fmla="*/ 215 h 425"/>
                  <a:gd name="T74" fmla="*/ 117 w 956"/>
                  <a:gd name="T75" fmla="*/ 215 h 425"/>
                  <a:gd name="T76" fmla="*/ 126 w 956"/>
                  <a:gd name="T77" fmla="*/ 232 h 425"/>
                  <a:gd name="T78" fmla="*/ 146 w 956"/>
                  <a:gd name="T79" fmla="*/ 241 h 425"/>
                  <a:gd name="T80" fmla="*/ 173 w 956"/>
                  <a:gd name="T81" fmla="*/ 236 h 425"/>
                  <a:gd name="T82" fmla="*/ 190 w 956"/>
                  <a:gd name="T83" fmla="*/ 261 h 425"/>
                  <a:gd name="T84" fmla="*/ 235 w 956"/>
                  <a:gd name="T85" fmla="*/ 279 h 425"/>
                  <a:gd name="T86" fmla="*/ 260 w 956"/>
                  <a:gd name="T87" fmla="*/ 306 h 425"/>
                  <a:gd name="T88" fmla="*/ 283 w 956"/>
                  <a:gd name="T89" fmla="*/ 316 h 425"/>
                  <a:gd name="T90" fmla="*/ 311 w 956"/>
                  <a:gd name="T91" fmla="*/ 328 h 425"/>
                  <a:gd name="T92" fmla="*/ 325 w 956"/>
                  <a:gd name="T93" fmla="*/ 331 h 425"/>
                  <a:gd name="T94" fmla="*/ 339 w 956"/>
                  <a:gd name="T95" fmla="*/ 344 h 425"/>
                  <a:gd name="T96" fmla="*/ 361 w 956"/>
                  <a:gd name="T97" fmla="*/ 368 h 425"/>
                  <a:gd name="T98" fmla="*/ 379 w 956"/>
                  <a:gd name="T99" fmla="*/ 381 h 425"/>
                  <a:gd name="T100" fmla="*/ 458 w 956"/>
                  <a:gd name="T101" fmla="*/ 389 h 425"/>
                  <a:gd name="T102" fmla="*/ 489 w 956"/>
                  <a:gd name="T103" fmla="*/ 388 h 425"/>
                  <a:gd name="T104" fmla="*/ 522 w 956"/>
                  <a:gd name="T105" fmla="*/ 400 h 425"/>
                  <a:gd name="T106" fmla="*/ 565 w 956"/>
                  <a:gd name="T107" fmla="*/ 383 h 425"/>
                  <a:gd name="T108" fmla="*/ 576 w 956"/>
                  <a:gd name="T109" fmla="*/ 393 h 425"/>
                  <a:gd name="T110" fmla="*/ 636 w 956"/>
                  <a:gd name="T111" fmla="*/ 422 h 425"/>
                  <a:gd name="T112" fmla="*/ 686 w 956"/>
                  <a:gd name="T113" fmla="*/ 417 h 425"/>
                  <a:gd name="T114" fmla="*/ 730 w 956"/>
                  <a:gd name="T115" fmla="*/ 408 h 425"/>
                  <a:gd name="T116" fmla="*/ 762 w 956"/>
                  <a:gd name="T117" fmla="*/ 400 h 425"/>
                  <a:gd name="T118" fmla="*/ 791 w 956"/>
                  <a:gd name="T119" fmla="*/ 407 h 425"/>
                  <a:gd name="T120" fmla="*/ 830 w 956"/>
                  <a:gd name="T121" fmla="*/ 410 h 425"/>
                  <a:gd name="T122" fmla="*/ 854 w 956"/>
                  <a:gd name="T123" fmla="*/ 403 h 425"/>
                  <a:gd name="T124" fmla="*/ 885 w 956"/>
                  <a:gd name="T125" fmla="*/ 423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56" h="425">
                    <a:moveTo>
                      <a:pt x="906" y="412"/>
                    </a:moveTo>
                    <a:lnTo>
                      <a:pt x="956" y="409"/>
                    </a:lnTo>
                    <a:lnTo>
                      <a:pt x="952" y="388"/>
                    </a:lnTo>
                    <a:lnTo>
                      <a:pt x="941" y="384"/>
                    </a:lnTo>
                    <a:lnTo>
                      <a:pt x="931" y="382"/>
                    </a:lnTo>
                    <a:lnTo>
                      <a:pt x="920" y="379"/>
                    </a:lnTo>
                    <a:lnTo>
                      <a:pt x="911" y="376"/>
                    </a:lnTo>
                    <a:lnTo>
                      <a:pt x="902" y="373"/>
                    </a:lnTo>
                    <a:lnTo>
                      <a:pt x="897" y="368"/>
                    </a:lnTo>
                    <a:lnTo>
                      <a:pt x="894" y="363"/>
                    </a:lnTo>
                    <a:lnTo>
                      <a:pt x="892" y="357"/>
                    </a:lnTo>
                    <a:lnTo>
                      <a:pt x="879" y="356"/>
                    </a:lnTo>
                    <a:lnTo>
                      <a:pt x="863" y="353"/>
                    </a:lnTo>
                    <a:lnTo>
                      <a:pt x="851" y="347"/>
                    </a:lnTo>
                    <a:lnTo>
                      <a:pt x="840" y="340"/>
                    </a:lnTo>
                    <a:lnTo>
                      <a:pt x="833" y="353"/>
                    </a:lnTo>
                    <a:lnTo>
                      <a:pt x="799" y="339"/>
                    </a:lnTo>
                    <a:lnTo>
                      <a:pt x="803" y="349"/>
                    </a:lnTo>
                    <a:lnTo>
                      <a:pt x="810" y="360"/>
                    </a:lnTo>
                    <a:lnTo>
                      <a:pt x="821" y="370"/>
                    </a:lnTo>
                    <a:lnTo>
                      <a:pt x="833" y="377"/>
                    </a:lnTo>
                    <a:lnTo>
                      <a:pt x="819" y="379"/>
                    </a:lnTo>
                    <a:lnTo>
                      <a:pt x="805" y="381"/>
                    </a:lnTo>
                    <a:lnTo>
                      <a:pt x="791" y="381"/>
                    </a:lnTo>
                    <a:lnTo>
                      <a:pt x="776" y="381"/>
                    </a:lnTo>
                    <a:lnTo>
                      <a:pt x="762" y="381"/>
                    </a:lnTo>
                    <a:lnTo>
                      <a:pt x="750" y="379"/>
                    </a:lnTo>
                    <a:lnTo>
                      <a:pt x="739" y="376"/>
                    </a:lnTo>
                    <a:lnTo>
                      <a:pt x="732" y="371"/>
                    </a:lnTo>
                    <a:lnTo>
                      <a:pt x="723" y="374"/>
                    </a:lnTo>
                    <a:lnTo>
                      <a:pt x="714" y="377"/>
                    </a:lnTo>
                    <a:lnTo>
                      <a:pt x="703" y="379"/>
                    </a:lnTo>
                    <a:lnTo>
                      <a:pt x="691" y="380"/>
                    </a:lnTo>
                    <a:lnTo>
                      <a:pt x="682" y="380"/>
                    </a:lnTo>
                    <a:lnTo>
                      <a:pt x="672" y="379"/>
                    </a:lnTo>
                    <a:lnTo>
                      <a:pt x="664" y="377"/>
                    </a:lnTo>
                    <a:lnTo>
                      <a:pt x="661" y="372"/>
                    </a:lnTo>
                    <a:lnTo>
                      <a:pt x="650" y="372"/>
                    </a:lnTo>
                    <a:lnTo>
                      <a:pt x="640" y="371"/>
                    </a:lnTo>
                    <a:lnTo>
                      <a:pt x="631" y="371"/>
                    </a:lnTo>
                    <a:lnTo>
                      <a:pt x="620" y="369"/>
                    </a:lnTo>
                    <a:lnTo>
                      <a:pt x="613" y="367"/>
                    </a:lnTo>
                    <a:lnTo>
                      <a:pt x="604" y="364"/>
                    </a:lnTo>
                    <a:lnTo>
                      <a:pt x="599" y="359"/>
                    </a:lnTo>
                    <a:lnTo>
                      <a:pt x="595" y="354"/>
                    </a:lnTo>
                    <a:lnTo>
                      <a:pt x="585" y="358"/>
                    </a:lnTo>
                    <a:lnTo>
                      <a:pt x="572" y="361"/>
                    </a:lnTo>
                    <a:lnTo>
                      <a:pt x="561" y="364"/>
                    </a:lnTo>
                    <a:lnTo>
                      <a:pt x="551" y="365"/>
                    </a:lnTo>
                    <a:lnTo>
                      <a:pt x="540" y="365"/>
                    </a:lnTo>
                    <a:lnTo>
                      <a:pt x="529" y="363"/>
                    </a:lnTo>
                    <a:lnTo>
                      <a:pt x="521" y="360"/>
                    </a:lnTo>
                    <a:lnTo>
                      <a:pt x="513" y="355"/>
                    </a:lnTo>
                    <a:lnTo>
                      <a:pt x="503" y="361"/>
                    </a:lnTo>
                    <a:lnTo>
                      <a:pt x="490" y="362"/>
                    </a:lnTo>
                    <a:lnTo>
                      <a:pt x="478" y="359"/>
                    </a:lnTo>
                    <a:lnTo>
                      <a:pt x="467" y="349"/>
                    </a:lnTo>
                    <a:lnTo>
                      <a:pt x="457" y="354"/>
                    </a:lnTo>
                    <a:lnTo>
                      <a:pt x="441" y="357"/>
                    </a:lnTo>
                    <a:lnTo>
                      <a:pt x="423" y="357"/>
                    </a:lnTo>
                    <a:lnTo>
                      <a:pt x="405" y="355"/>
                    </a:lnTo>
                    <a:lnTo>
                      <a:pt x="389" y="350"/>
                    </a:lnTo>
                    <a:lnTo>
                      <a:pt x="377" y="342"/>
                    </a:lnTo>
                    <a:lnTo>
                      <a:pt x="370" y="330"/>
                    </a:lnTo>
                    <a:lnTo>
                      <a:pt x="373" y="315"/>
                    </a:lnTo>
                    <a:lnTo>
                      <a:pt x="357" y="315"/>
                    </a:lnTo>
                    <a:lnTo>
                      <a:pt x="347" y="311"/>
                    </a:lnTo>
                    <a:lnTo>
                      <a:pt x="343" y="302"/>
                    </a:lnTo>
                    <a:lnTo>
                      <a:pt x="350" y="285"/>
                    </a:lnTo>
                    <a:lnTo>
                      <a:pt x="338" y="285"/>
                    </a:lnTo>
                    <a:lnTo>
                      <a:pt x="322" y="285"/>
                    </a:lnTo>
                    <a:lnTo>
                      <a:pt x="306" y="285"/>
                    </a:lnTo>
                    <a:lnTo>
                      <a:pt x="290" y="283"/>
                    </a:lnTo>
                    <a:lnTo>
                      <a:pt x="276" y="280"/>
                    </a:lnTo>
                    <a:lnTo>
                      <a:pt x="265" y="275"/>
                    </a:lnTo>
                    <a:lnTo>
                      <a:pt x="260" y="267"/>
                    </a:lnTo>
                    <a:lnTo>
                      <a:pt x="260" y="255"/>
                    </a:lnTo>
                    <a:lnTo>
                      <a:pt x="242" y="255"/>
                    </a:lnTo>
                    <a:lnTo>
                      <a:pt x="226" y="250"/>
                    </a:lnTo>
                    <a:lnTo>
                      <a:pt x="215" y="242"/>
                    </a:lnTo>
                    <a:lnTo>
                      <a:pt x="212" y="230"/>
                    </a:lnTo>
                    <a:lnTo>
                      <a:pt x="203" y="229"/>
                    </a:lnTo>
                    <a:lnTo>
                      <a:pt x="194" y="226"/>
                    </a:lnTo>
                    <a:lnTo>
                      <a:pt x="185" y="223"/>
                    </a:lnTo>
                    <a:lnTo>
                      <a:pt x="176" y="219"/>
                    </a:lnTo>
                    <a:lnTo>
                      <a:pt x="169" y="214"/>
                    </a:lnTo>
                    <a:lnTo>
                      <a:pt x="164" y="209"/>
                    </a:lnTo>
                    <a:lnTo>
                      <a:pt x="160" y="204"/>
                    </a:lnTo>
                    <a:lnTo>
                      <a:pt x="158" y="199"/>
                    </a:lnTo>
                    <a:lnTo>
                      <a:pt x="146" y="201"/>
                    </a:lnTo>
                    <a:lnTo>
                      <a:pt x="135" y="199"/>
                    </a:lnTo>
                    <a:lnTo>
                      <a:pt x="128" y="193"/>
                    </a:lnTo>
                    <a:lnTo>
                      <a:pt x="128" y="179"/>
                    </a:lnTo>
                    <a:lnTo>
                      <a:pt x="110" y="180"/>
                    </a:lnTo>
                    <a:lnTo>
                      <a:pt x="100" y="178"/>
                    </a:lnTo>
                    <a:lnTo>
                      <a:pt x="94" y="170"/>
                    </a:lnTo>
                    <a:lnTo>
                      <a:pt x="100" y="154"/>
                    </a:lnTo>
                    <a:lnTo>
                      <a:pt x="85" y="152"/>
                    </a:lnTo>
                    <a:lnTo>
                      <a:pt x="78" y="145"/>
                    </a:lnTo>
                    <a:lnTo>
                      <a:pt x="78" y="136"/>
                    </a:lnTo>
                    <a:lnTo>
                      <a:pt x="84" y="126"/>
                    </a:lnTo>
                    <a:lnTo>
                      <a:pt x="73" y="119"/>
                    </a:lnTo>
                    <a:lnTo>
                      <a:pt x="66" y="113"/>
                    </a:lnTo>
                    <a:lnTo>
                      <a:pt x="68" y="105"/>
                    </a:lnTo>
                    <a:lnTo>
                      <a:pt x="80" y="97"/>
                    </a:lnTo>
                    <a:lnTo>
                      <a:pt x="73" y="92"/>
                    </a:lnTo>
                    <a:lnTo>
                      <a:pt x="70" y="85"/>
                    </a:lnTo>
                    <a:lnTo>
                      <a:pt x="68" y="79"/>
                    </a:lnTo>
                    <a:lnTo>
                      <a:pt x="68" y="72"/>
                    </a:lnTo>
                    <a:lnTo>
                      <a:pt x="73" y="64"/>
                    </a:lnTo>
                    <a:lnTo>
                      <a:pt x="80" y="55"/>
                    </a:lnTo>
                    <a:lnTo>
                      <a:pt x="93" y="46"/>
                    </a:lnTo>
                    <a:lnTo>
                      <a:pt x="110" y="36"/>
                    </a:lnTo>
                    <a:lnTo>
                      <a:pt x="101" y="31"/>
                    </a:lnTo>
                    <a:lnTo>
                      <a:pt x="98" y="25"/>
                    </a:lnTo>
                    <a:lnTo>
                      <a:pt x="100" y="18"/>
                    </a:lnTo>
                    <a:lnTo>
                      <a:pt x="105" y="10"/>
                    </a:lnTo>
                    <a:lnTo>
                      <a:pt x="96" y="5"/>
                    </a:lnTo>
                    <a:lnTo>
                      <a:pt x="87" y="2"/>
                    </a:lnTo>
                    <a:lnTo>
                      <a:pt x="78" y="0"/>
                    </a:lnTo>
                    <a:lnTo>
                      <a:pt x="70" y="0"/>
                    </a:lnTo>
                    <a:lnTo>
                      <a:pt x="61" y="0"/>
                    </a:lnTo>
                    <a:lnTo>
                      <a:pt x="52" y="1"/>
                    </a:lnTo>
                    <a:lnTo>
                      <a:pt x="45" y="3"/>
                    </a:lnTo>
                    <a:lnTo>
                      <a:pt x="39" y="5"/>
                    </a:lnTo>
                    <a:lnTo>
                      <a:pt x="52" y="9"/>
                    </a:lnTo>
                    <a:lnTo>
                      <a:pt x="57" y="13"/>
                    </a:lnTo>
                    <a:lnTo>
                      <a:pt x="57" y="18"/>
                    </a:lnTo>
                    <a:lnTo>
                      <a:pt x="52" y="22"/>
                    </a:lnTo>
                    <a:lnTo>
                      <a:pt x="43" y="26"/>
                    </a:lnTo>
                    <a:lnTo>
                      <a:pt x="30" y="30"/>
                    </a:lnTo>
                    <a:lnTo>
                      <a:pt x="18" y="33"/>
                    </a:lnTo>
                    <a:lnTo>
                      <a:pt x="7" y="37"/>
                    </a:lnTo>
                    <a:lnTo>
                      <a:pt x="14" y="39"/>
                    </a:lnTo>
                    <a:lnTo>
                      <a:pt x="25" y="41"/>
                    </a:lnTo>
                    <a:lnTo>
                      <a:pt x="38" y="42"/>
                    </a:lnTo>
                    <a:lnTo>
                      <a:pt x="48" y="42"/>
                    </a:lnTo>
                    <a:lnTo>
                      <a:pt x="45" y="47"/>
                    </a:lnTo>
                    <a:lnTo>
                      <a:pt x="38" y="52"/>
                    </a:lnTo>
                    <a:lnTo>
                      <a:pt x="27" y="57"/>
                    </a:lnTo>
                    <a:lnTo>
                      <a:pt x="14" y="62"/>
                    </a:lnTo>
                    <a:lnTo>
                      <a:pt x="20" y="62"/>
                    </a:lnTo>
                    <a:lnTo>
                      <a:pt x="29" y="63"/>
                    </a:lnTo>
                    <a:lnTo>
                      <a:pt x="36" y="64"/>
                    </a:lnTo>
                    <a:lnTo>
                      <a:pt x="43" y="66"/>
                    </a:lnTo>
                    <a:lnTo>
                      <a:pt x="45" y="69"/>
                    </a:lnTo>
                    <a:lnTo>
                      <a:pt x="45" y="73"/>
                    </a:lnTo>
                    <a:lnTo>
                      <a:pt x="43" y="77"/>
                    </a:lnTo>
                    <a:lnTo>
                      <a:pt x="38" y="80"/>
                    </a:lnTo>
                    <a:lnTo>
                      <a:pt x="29" y="82"/>
                    </a:lnTo>
                    <a:lnTo>
                      <a:pt x="18" y="85"/>
                    </a:lnTo>
                    <a:lnTo>
                      <a:pt x="9" y="91"/>
                    </a:lnTo>
                    <a:lnTo>
                      <a:pt x="0" y="98"/>
                    </a:lnTo>
                    <a:lnTo>
                      <a:pt x="6" y="96"/>
                    </a:lnTo>
                    <a:lnTo>
                      <a:pt x="14" y="95"/>
                    </a:lnTo>
                    <a:lnTo>
                      <a:pt x="23" y="94"/>
                    </a:lnTo>
                    <a:lnTo>
                      <a:pt x="32" y="95"/>
                    </a:lnTo>
                    <a:lnTo>
                      <a:pt x="23" y="103"/>
                    </a:lnTo>
                    <a:lnTo>
                      <a:pt x="18" y="114"/>
                    </a:lnTo>
                    <a:lnTo>
                      <a:pt x="14" y="126"/>
                    </a:lnTo>
                    <a:lnTo>
                      <a:pt x="13" y="139"/>
                    </a:lnTo>
                    <a:lnTo>
                      <a:pt x="16" y="133"/>
                    </a:lnTo>
                    <a:lnTo>
                      <a:pt x="23" y="127"/>
                    </a:lnTo>
                    <a:lnTo>
                      <a:pt x="32" y="121"/>
                    </a:lnTo>
                    <a:lnTo>
                      <a:pt x="41" y="117"/>
                    </a:lnTo>
                    <a:lnTo>
                      <a:pt x="43" y="132"/>
                    </a:lnTo>
                    <a:lnTo>
                      <a:pt x="32" y="143"/>
                    </a:lnTo>
                    <a:lnTo>
                      <a:pt x="22" y="154"/>
                    </a:lnTo>
                    <a:lnTo>
                      <a:pt x="16" y="168"/>
                    </a:lnTo>
                    <a:lnTo>
                      <a:pt x="22" y="165"/>
                    </a:lnTo>
                    <a:lnTo>
                      <a:pt x="34" y="162"/>
                    </a:lnTo>
                    <a:lnTo>
                      <a:pt x="46" y="161"/>
                    </a:lnTo>
                    <a:lnTo>
                      <a:pt x="57" y="161"/>
                    </a:lnTo>
                    <a:lnTo>
                      <a:pt x="54" y="171"/>
                    </a:lnTo>
                    <a:lnTo>
                      <a:pt x="54" y="181"/>
                    </a:lnTo>
                    <a:lnTo>
                      <a:pt x="57" y="192"/>
                    </a:lnTo>
                    <a:lnTo>
                      <a:pt x="64" y="201"/>
                    </a:lnTo>
                    <a:lnTo>
                      <a:pt x="66" y="195"/>
                    </a:lnTo>
                    <a:lnTo>
                      <a:pt x="73" y="190"/>
                    </a:lnTo>
                    <a:lnTo>
                      <a:pt x="82" y="187"/>
                    </a:lnTo>
                    <a:lnTo>
                      <a:pt x="93" y="187"/>
                    </a:lnTo>
                    <a:lnTo>
                      <a:pt x="96" y="192"/>
                    </a:lnTo>
                    <a:lnTo>
                      <a:pt x="98" y="199"/>
                    </a:lnTo>
                    <a:lnTo>
                      <a:pt x="100" y="207"/>
                    </a:lnTo>
                    <a:lnTo>
                      <a:pt x="100" y="215"/>
                    </a:lnTo>
                    <a:lnTo>
                      <a:pt x="105" y="214"/>
                    </a:lnTo>
                    <a:lnTo>
                      <a:pt x="109" y="214"/>
                    </a:lnTo>
                    <a:lnTo>
                      <a:pt x="112" y="212"/>
                    </a:lnTo>
                    <a:lnTo>
                      <a:pt x="116" y="209"/>
                    </a:lnTo>
                    <a:lnTo>
                      <a:pt x="117" y="215"/>
                    </a:lnTo>
                    <a:lnTo>
                      <a:pt x="114" y="221"/>
                    </a:lnTo>
                    <a:lnTo>
                      <a:pt x="107" y="227"/>
                    </a:lnTo>
                    <a:lnTo>
                      <a:pt x="96" y="231"/>
                    </a:lnTo>
                    <a:lnTo>
                      <a:pt x="112" y="233"/>
                    </a:lnTo>
                    <a:lnTo>
                      <a:pt x="126" y="232"/>
                    </a:lnTo>
                    <a:lnTo>
                      <a:pt x="135" y="229"/>
                    </a:lnTo>
                    <a:lnTo>
                      <a:pt x="139" y="224"/>
                    </a:lnTo>
                    <a:lnTo>
                      <a:pt x="142" y="229"/>
                    </a:lnTo>
                    <a:lnTo>
                      <a:pt x="146" y="234"/>
                    </a:lnTo>
                    <a:lnTo>
                      <a:pt x="146" y="241"/>
                    </a:lnTo>
                    <a:lnTo>
                      <a:pt x="146" y="246"/>
                    </a:lnTo>
                    <a:lnTo>
                      <a:pt x="157" y="245"/>
                    </a:lnTo>
                    <a:lnTo>
                      <a:pt x="162" y="242"/>
                    </a:lnTo>
                    <a:lnTo>
                      <a:pt x="167" y="237"/>
                    </a:lnTo>
                    <a:lnTo>
                      <a:pt x="173" y="236"/>
                    </a:lnTo>
                    <a:lnTo>
                      <a:pt x="181" y="242"/>
                    </a:lnTo>
                    <a:lnTo>
                      <a:pt x="181" y="253"/>
                    </a:lnTo>
                    <a:lnTo>
                      <a:pt x="181" y="265"/>
                    </a:lnTo>
                    <a:lnTo>
                      <a:pt x="188" y="273"/>
                    </a:lnTo>
                    <a:lnTo>
                      <a:pt x="190" y="261"/>
                    </a:lnTo>
                    <a:lnTo>
                      <a:pt x="199" y="257"/>
                    </a:lnTo>
                    <a:lnTo>
                      <a:pt x="208" y="261"/>
                    </a:lnTo>
                    <a:lnTo>
                      <a:pt x="215" y="271"/>
                    </a:lnTo>
                    <a:lnTo>
                      <a:pt x="229" y="271"/>
                    </a:lnTo>
                    <a:lnTo>
                      <a:pt x="235" y="279"/>
                    </a:lnTo>
                    <a:lnTo>
                      <a:pt x="233" y="290"/>
                    </a:lnTo>
                    <a:lnTo>
                      <a:pt x="231" y="295"/>
                    </a:lnTo>
                    <a:lnTo>
                      <a:pt x="249" y="293"/>
                    </a:lnTo>
                    <a:lnTo>
                      <a:pt x="260" y="298"/>
                    </a:lnTo>
                    <a:lnTo>
                      <a:pt x="260" y="306"/>
                    </a:lnTo>
                    <a:lnTo>
                      <a:pt x="249" y="316"/>
                    </a:lnTo>
                    <a:lnTo>
                      <a:pt x="252" y="316"/>
                    </a:lnTo>
                    <a:lnTo>
                      <a:pt x="260" y="316"/>
                    </a:lnTo>
                    <a:lnTo>
                      <a:pt x="270" y="316"/>
                    </a:lnTo>
                    <a:lnTo>
                      <a:pt x="283" y="316"/>
                    </a:lnTo>
                    <a:lnTo>
                      <a:pt x="295" y="317"/>
                    </a:lnTo>
                    <a:lnTo>
                      <a:pt x="302" y="319"/>
                    </a:lnTo>
                    <a:lnTo>
                      <a:pt x="307" y="323"/>
                    </a:lnTo>
                    <a:lnTo>
                      <a:pt x="304" y="328"/>
                    </a:lnTo>
                    <a:lnTo>
                      <a:pt x="311" y="328"/>
                    </a:lnTo>
                    <a:lnTo>
                      <a:pt x="318" y="327"/>
                    </a:lnTo>
                    <a:lnTo>
                      <a:pt x="322" y="324"/>
                    </a:lnTo>
                    <a:lnTo>
                      <a:pt x="325" y="320"/>
                    </a:lnTo>
                    <a:lnTo>
                      <a:pt x="327" y="326"/>
                    </a:lnTo>
                    <a:lnTo>
                      <a:pt x="325" y="331"/>
                    </a:lnTo>
                    <a:lnTo>
                      <a:pt x="318" y="337"/>
                    </a:lnTo>
                    <a:lnTo>
                      <a:pt x="307" y="343"/>
                    </a:lnTo>
                    <a:lnTo>
                      <a:pt x="320" y="342"/>
                    </a:lnTo>
                    <a:lnTo>
                      <a:pt x="331" y="342"/>
                    </a:lnTo>
                    <a:lnTo>
                      <a:pt x="339" y="344"/>
                    </a:lnTo>
                    <a:lnTo>
                      <a:pt x="348" y="347"/>
                    </a:lnTo>
                    <a:lnTo>
                      <a:pt x="354" y="351"/>
                    </a:lnTo>
                    <a:lnTo>
                      <a:pt x="359" y="356"/>
                    </a:lnTo>
                    <a:lnTo>
                      <a:pt x="361" y="362"/>
                    </a:lnTo>
                    <a:lnTo>
                      <a:pt x="361" y="368"/>
                    </a:lnTo>
                    <a:lnTo>
                      <a:pt x="373" y="365"/>
                    </a:lnTo>
                    <a:lnTo>
                      <a:pt x="377" y="369"/>
                    </a:lnTo>
                    <a:lnTo>
                      <a:pt x="373" y="376"/>
                    </a:lnTo>
                    <a:lnTo>
                      <a:pt x="363" y="384"/>
                    </a:lnTo>
                    <a:lnTo>
                      <a:pt x="379" y="381"/>
                    </a:lnTo>
                    <a:lnTo>
                      <a:pt x="396" y="380"/>
                    </a:lnTo>
                    <a:lnTo>
                      <a:pt x="414" y="381"/>
                    </a:lnTo>
                    <a:lnTo>
                      <a:pt x="432" y="383"/>
                    </a:lnTo>
                    <a:lnTo>
                      <a:pt x="446" y="386"/>
                    </a:lnTo>
                    <a:lnTo>
                      <a:pt x="458" y="389"/>
                    </a:lnTo>
                    <a:lnTo>
                      <a:pt x="466" y="391"/>
                    </a:lnTo>
                    <a:lnTo>
                      <a:pt x="469" y="392"/>
                    </a:lnTo>
                    <a:lnTo>
                      <a:pt x="473" y="388"/>
                    </a:lnTo>
                    <a:lnTo>
                      <a:pt x="480" y="386"/>
                    </a:lnTo>
                    <a:lnTo>
                      <a:pt x="489" y="388"/>
                    </a:lnTo>
                    <a:lnTo>
                      <a:pt x="499" y="390"/>
                    </a:lnTo>
                    <a:lnTo>
                      <a:pt x="508" y="394"/>
                    </a:lnTo>
                    <a:lnTo>
                      <a:pt x="515" y="397"/>
                    </a:lnTo>
                    <a:lnTo>
                      <a:pt x="521" y="399"/>
                    </a:lnTo>
                    <a:lnTo>
                      <a:pt x="522" y="400"/>
                    </a:lnTo>
                    <a:lnTo>
                      <a:pt x="537" y="389"/>
                    </a:lnTo>
                    <a:lnTo>
                      <a:pt x="547" y="381"/>
                    </a:lnTo>
                    <a:lnTo>
                      <a:pt x="556" y="379"/>
                    </a:lnTo>
                    <a:lnTo>
                      <a:pt x="561" y="379"/>
                    </a:lnTo>
                    <a:lnTo>
                      <a:pt x="565" y="383"/>
                    </a:lnTo>
                    <a:lnTo>
                      <a:pt x="563" y="388"/>
                    </a:lnTo>
                    <a:lnTo>
                      <a:pt x="561" y="393"/>
                    </a:lnTo>
                    <a:lnTo>
                      <a:pt x="554" y="397"/>
                    </a:lnTo>
                    <a:lnTo>
                      <a:pt x="560" y="396"/>
                    </a:lnTo>
                    <a:lnTo>
                      <a:pt x="576" y="393"/>
                    </a:lnTo>
                    <a:lnTo>
                      <a:pt x="592" y="392"/>
                    </a:lnTo>
                    <a:lnTo>
                      <a:pt x="606" y="394"/>
                    </a:lnTo>
                    <a:lnTo>
                      <a:pt x="629" y="416"/>
                    </a:lnTo>
                    <a:lnTo>
                      <a:pt x="629" y="425"/>
                    </a:lnTo>
                    <a:lnTo>
                      <a:pt x="636" y="422"/>
                    </a:lnTo>
                    <a:lnTo>
                      <a:pt x="654" y="418"/>
                    </a:lnTo>
                    <a:lnTo>
                      <a:pt x="670" y="415"/>
                    </a:lnTo>
                    <a:lnTo>
                      <a:pt x="677" y="420"/>
                    </a:lnTo>
                    <a:lnTo>
                      <a:pt x="679" y="419"/>
                    </a:lnTo>
                    <a:lnTo>
                      <a:pt x="686" y="417"/>
                    </a:lnTo>
                    <a:lnTo>
                      <a:pt x="693" y="414"/>
                    </a:lnTo>
                    <a:lnTo>
                      <a:pt x="703" y="411"/>
                    </a:lnTo>
                    <a:lnTo>
                      <a:pt x="714" y="409"/>
                    </a:lnTo>
                    <a:lnTo>
                      <a:pt x="723" y="407"/>
                    </a:lnTo>
                    <a:lnTo>
                      <a:pt x="730" y="408"/>
                    </a:lnTo>
                    <a:lnTo>
                      <a:pt x="735" y="410"/>
                    </a:lnTo>
                    <a:lnTo>
                      <a:pt x="739" y="409"/>
                    </a:lnTo>
                    <a:lnTo>
                      <a:pt x="746" y="407"/>
                    </a:lnTo>
                    <a:lnTo>
                      <a:pt x="755" y="404"/>
                    </a:lnTo>
                    <a:lnTo>
                      <a:pt x="762" y="400"/>
                    </a:lnTo>
                    <a:lnTo>
                      <a:pt x="766" y="401"/>
                    </a:lnTo>
                    <a:lnTo>
                      <a:pt x="771" y="405"/>
                    </a:lnTo>
                    <a:lnTo>
                      <a:pt x="778" y="410"/>
                    </a:lnTo>
                    <a:lnTo>
                      <a:pt x="783" y="414"/>
                    </a:lnTo>
                    <a:lnTo>
                      <a:pt x="791" y="407"/>
                    </a:lnTo>
                    <a:lnTo>
                      <a:pt x="799" y="403"/>
                    </a:lnTo>
                    <a:lnTo>
                      <a:pt x="810" y="402"/>
                    </a:lnTo>
                    <a:lnTo>
                      <a:pt x="824" y="402"/>
                    </a:lnTo>
                    <a:lnTo>
                      <a:pt x="826" y="405"/>
                    </a:lnTo>
                    <a:lnTo>
                      <a:pt x="830" y="410"/>
                    </a:lnTo>
                    <a:lnTo>
                      <a:pt x="835" y="414"/>
                    </a:lnTo>
                    <a:lnTo>
                      <a:pt x="837" y="416"/>
                    </a:lnTo>
                    <a:lnTo>
                      <a:pt x="838" y="409"/>
                    </a:lnTo>
                    <a:lnTo>
                      <a:pt x="846" y="405"/>
                    </a:lnTo>
                    <a:lnTo>
                      <a:pt x="854" y="403"/>
                    </a:lnTo>
                    <a:lnTo>
                      <a:pt x="865" y="402"/>
                    </a:lnTo>
                    <a:lnTo>
                      <a:pt x="876" y="404"/>
                    </a:lnTo>
                    <a:lnTo>
                      <a:pt x="883" y="408"/>
                    </a:lnTo>
                    <a:lnTo>
                      <a:pt x="886" y="415"/>
                    </a:lnTo>
                    <a:lnTo>
                      <a:pt x="885" y="423"/>
                    </a:lnTo>
                    <a:lnTo>
                      <a:pt x="890" y="420"/>
                    </a:lnTo>
                    <a:lnTo>
                      <a:pt x="895" y="417"/>
                    </a:lnTo>
                    <a:lnTo>
                      <a:pt x="901" y="414"/>
                    </a:lnTo>
                    <a:lnTo>
                      <a:pt x="906" y="412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3" name="Freeform 93"/>
              <p:cNvSpPr>
                <a:spLocks/>
              </p:cNvSpPr>
              <p:nvPr/>
            </p:nvSpPr>
            <p:spPr bwMode="auto">
              <a:xfrm>
                <a:off x="1522" y="2449"/>
                <a:ext cx="201" cy="471"/>
              </a:xfrm>
              <a:custGeom>
                <a:avLst/>
                <a:gdLst>
                  <a:gd name="T0" fmla="*/ 243 w 401"/>
                  <a:gd name="T1" fmla="*/ 471 h 471"/>
                  <a:gd name="T2" fmla="*/ 259 w 401"/>
                  <a:gd name="T3" fmla="*/ 441 h 471"/>
                  <a:gd name="T4" fmla="*/ 313 w 401"/>
                  <a:gd name="T5" fmla="*/ 432 h 471"/>
                  <a:gd name="T6" fmla="*/ 336 w 401"/>
                  <a:gd name="T7" fmla="*/ 415 h 471"/>
                  <a:gd name="T8" fmla="*/ 359 w 401"/>
                  <a:gd name="T9" fmla="*/ 404 h 471"/>
                  <a:gd name="T10" fmla="*/ 339 w 401"/>
                  <a:gd name="T11" fmla="*/ 389 h 471"/>
                  <a:gd name="T12" fmla="*/ 394 w 401"/>
                  <a:gd name="T13" fmla="*/ 364 h 471"/>
                  <a:gd name="T14" fmla="*/ 352 w 401"/>
                  <a:gd name="T15" fmla="*/ 361 h 471"/>
                  <a:gd name="T16" fmla="*/ 373 w 401"/>
                  <a:gd name="T17" fmla="*/ 351 h 471"/>
                  <a:gd name="T18" fmla="*/ 371 w 401"/>
                  <a:gd name="T19" fmla="*/ 336 h 471"/>
                  <a:gd name="T20" fmla="*/ 392 w 401"/>
                  <a:gd name="T21" fmla="*/ 341 h 471"/>
                  <a:gd name="T22" fmla="*/ 385 w 401"/>
                  <a:gd name="T23" fmla="*/ 314 h 471"/>
                  <a:gd name="T24" fmla="*/ 387 w 401"/>
                  <a:gd name="T25" fmla="*/ 294 h 471"/>
                  <a:gd name="T26" fmla="*/ 401 w 401"/>
                  <a:gd name="T27" fmla="*/ 261 h 471"/>
                  <a:gd name="T28" fmla="*/ 375 w 401"/>
                  <a:gd name="T29" fmla="*/ 234 h 471"/>
                  <a:gd name="T30" fmla="*/ 352 w 401"/>
                  <a:gd name="T31" fmla="*/ 207 h 471"/>
                  <a:gd name="T32" fmla="*/ 357 w 401"/>
                  <a:gd name="T33" fmla="*/ 198 h 471"/>
                  <a:gd name="T34" fmla="*/ 345 w 401"/>
                  <a:gd name="T35" fmla="*/ 180 h 471"/>
                  <a:gd name="T36" fmla="*/ 316 w 401"/>
                  <a:gd name="T37" fmla="*/ 169 h 471"/>
                  <a:gd name="T38" fmla="*/ 284 w 401"/>
                  <a:gd name="T39" fmla="*/ 142 h 471"/>
                  <a:gd name="T40" fmla="*/ 302 w 401"/>
                  <a:gd name="T41" fmla="*/ 134 h 471"/>
                  <a:gd name="T42" fmla="*/ 286 w 401"/>
                  <a:gd name="T43" fmla="*/ 121 h 471"/>
                  <a:gd name="T44" fmla="*/ 254 w 401"/>
                  <a:gd name="T45" fmla="*/ 107 h 471"/>
                  <a:gd name="T46" fmla="*/ 272 w 401"/>
                  <a:gd name="T47" fmla="*/ 99 h 471"/>
                  <a:gd name="T48" fmla="*/ 250 w 401"/>
                  <a:gd name="T49" fmla="*/ 88 h 471"/>
                  <a:gd name="T50" fmla="*/ 226 w 401"/>
                  <a:gd name="T51" fmla="*/ 86 h 471"/>
                  <a:gd name="T52" fmla="*/ 185 w 401"/>
                  <a:gd name="T53" fmla="*/ 86 h 471"/>
                  <a:gd name="T54" fmla="*/ 210 w 401"/>
                  <a:gd name="T55" fmla="*/ 70 h 471"/>
                  <a:gd name="T56" fmla="*/ 194 w 401"/>
                  <a:gd name="T57" fmla="*/ 52 h 471"/>
                  <a:gd name="T58" fmla="*/ 156 w 401"/>
                  <a:gd name="T59" fmla="*/ 42 h 471"/>
                  <a:gd name="T60" fmla="*/ 181 w 401"/>
                  <a:gd name="T61" fmla="*/ 32 h 471"/>
                  <a:gd name="T62" fmla="*/ 144 w 401"/>
                  <a:gd name="T63" fmla="*/ 21 h 471"/>
                  <a:gd name="T64" fmla="*/ 117 w 401"/>
                  <a:gd name="T65" fmla="*/ 13 h 471"/>
                  <a:gd name="T66" fmla="*/ 76 w 401"/>
                  <a:gd name="T67" fmla="*/ 23 h 471"/>
                  <a:gd name="T68" fmla="*/ 85 w 401"/>
                  <a:gd name="T69" fmla="*/ 6 h 471"/>
                  <a:gd name="T70" fmla="*/ 46 w 401"/>
                  <a:gd name="T71" fmla="*/ 12 h 471"/>
                  <a:gd name="T72" fmla="*/ 9 w 401"/>
                  <a:gd name="T73" fmla="*/ 27 h 471"/>
                  <a:gd name="T74" fmla="*/ 57 w 401"/>
                  <a:gd name="T75" fmla="*/ 38 h 471"/>
                  <a:gd name="T76" fmla="*/ 94 w 401"/>
                  <a:gd name="T77" fmla="*/ 48 h 471"/>
                  <a:gd name="T78" fmla="*/ 115 w 401"/>
                  <a:gd name="T79" fmla="*/ 49 h 471"/>
                  <a:gd name="T80" fmla="*/ 163 w 401"/>
                  <a:gd name="T81" fmla="*/ 72 h 471"/>
                  <a:gd name="T82" fmla="*/ 162 w 401"/>
                  <a:gd name="T83" fmla="*/ 93 h 471"/>
                  <a:gd name="T84" fmla="*/ 213 w 401"/>
                  <a:gd name="T85" fmla="*/ 113 h 471"/>
                  <a:gd name="T86" fmla="*/ 254 w 401"/>
                  <a:gd name="T87" fmla="*/ 137 h 471"/>
                  <a:gd name="T88" fmla="*/ 270 w 401"/>
                  <a:gd name="T89" fmla="*/ 173 h 471"/>
                  <a:gd name="T90" fmla="*/ 305 w 401"/>
                  <a:gd name="T91" fmla="*/ 213 h 471"/>
                  <a:gd name="T92" fmla="*/ 339 w 401"/>
                  <a:gd name="T93" fmla="*/ 234 h 471"/>
                  <a:gd name="T94" fmla="*/ 348 w 401"/>
                  <a:gd name="T95" fmla="*/ 291 h 471"/>
                  <a:gd name="T96" fmla="*/ 325 w 401"/>
                  <a:gd name="T97" fmla="*/ 326 h 471"/>
                  <a:gd name="T98" fmla="*/ 305 w 401"/>
                  <a:gd name="T99" fmla="*/ 371 h 471"/>
                  <a:gd name="T100" fmla="*/ 252 w 401"/>
                  <a:gd name="T101" fmla="*/ 408 h 471"/>
                  <a:gd name="T102" fmla="*/ 213 w 401"/>
                  <a:gd name="T103" fmla="*/ 421 h 471"/>
                  <a:gd name="T104" fmla="*/ 213 w 401"/>
                  <a:gd name="T105" fmla="*/ 439 h 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01" h="471">
                    <a:moveTo>
                      <a:pt x="217" y="460"/>
                    </a:moveTo>
                    <a:lnTo>
                      <a:pt x="224" y="462"/>
                    </a:lnTo>
                    <a:lnTo>
                      <a:pt x="231" y="464"/>
                    </a:lnTo>
                    <a:lnTo>
                      <a:pt x="236" y="467"/>
                    </a:lnTo>
                    <a:lnTo>
                      <a:pt x="243" y="471"/>
                    </a:lnTo>
                    <a:lnTo>
                      <a:pt x="243" y="467"/>
                    </a:lnTo>
                    <a:lnTo>
                      <a:pt x="247" y="459"/>
                    </a:lnTo>
                    <a:lnTo>
                      <a:pt x="249" y="449"/>
                    </a:lnTo>
                    <a:lnTo>
                      <a:pt x="249" y="441"/>
                    </a:lnTo>
                    <a:lnTo>
                      <a:pt x="259" y="441"/>
                    </a:lnTo>
                    <a:lnTo>
                      <a:pt x="273" y="440"/>
                    </a:lnTo>
                    <a:lnTo>
                      <a:pt x="286" y="439"/>
                    </a:lnTo>
                    <a:lnTo>
                      <a:pt x="297" y="440"/>
                    </a:lnTo>
                    <a:lnTo>
                      <a:pt x="305" y="454"/>
                    </a:lnTo>
                    <a:lnTo>
                      <a:pt x="313" y="432"/>
                    </a:lnTo>
                    <a:lnTo>
                      <a:pt x="323" y="428"/>
                    </a:lnTo>
                    <a:lnTo>
                      <a:pt x="341" y="431"/>
                    </a:lnTo>
                    <a:lnTo>
                      <a:pt x="341" y="428"/>
                    </a:lnTo>
                    <a:lnTo>
                      <a:pt x="339" y="422"/>
                    </a:lnTo>
                    <a:lnTo>
                      <a:pt x="336" y="415"/>
                    </a:lnTo>
                    <a:lnTo>
                      <a:pt x="329" y="410"/>
                    </a:lnTo>
                    <a:lnTo>
                      <a:pt x="341" y="401"/>
                    </a:lnTo>
                    <a:lnTo>
                      <a:pt x="346" y="401"/>
                    </a:lnTo>
                    <a:lnTo>
                      <a:pt x="352" y="402"/>
                    </a:lnTo>
                    <a:lnTo>
                      <a:pt x="359" y="404"/>
                    </a:lnTo>
                    <a:lnTo>
                      <a:pt x="366" y="406"/>
                    </a:lnTo>
                    <a:lnTo>
                      <a:pt x="364" y="402"/>
                    </a:lnTo>
                    <a:lnTo>
                      <a:pt x="359" y="398"/>
                    </a:lnTo>
                    <a:lnTo>
                      <a:pt x="350" y="393"/>
                    </a:lnTo>
                    <a:lnTo>
                      <a:pt x="339" y="389"/>
                    </a:lnTo>
                    <a:lnTo>
                      <a:pt x="345" y="382"/>
                    </a:lnTo>
                    <a:lnTo>
                      <a:pt x="364" y="381"/>
                    </a:lnTo>
                    <a:lnTo>
                      <a:pt x="378" y="377"/>
                    </a:lnTo>
                    <a:lnTo>
                      <a:pt x="387" y="371"/>
                    </a:lnTo>
                    <a:lnTo>
                      <a:pt x="394" y="364"/>
                    </a:lnTo>
                    <a:lnTo>
                      <a:pt x="384" y="367"/>
                    </a:lnTo>
                    <a:lnTo>
                      <a:pt x="369" y="369"/>
                    </a:lnTo>
                    <a:lnTo>
                      <a:pt x="357" y="369"/>
                    </a:lnTo>
                    <a:lnTo>
                      <a:pt x="345" y="368"/>
                    </a:lnTo>
                    <a:lnTo>
                      <a:pt x="352" y="361"/>
                    </a:lnTo>
                    <a:lnTo>
                      <a:pt x="359" y="358"/>
                    </a:lnTo>
                    <a:lnTo>
                      <a:pt x="368" y="358"/>
                    </a:lnTo>
                    <a:lnTo>
                      <a:pt x="378" y="360"/>
                    </a:lnTo>
                    <a:lnTo>
                      <a:pt x="376" y="356"/>
                    </a:lnTo>
                    <a:lnTo>
                      <a:pt x="373" y="351"/>
                    </a:lnTo>
                    <a:lnTo>
                      <a:pt x="366" y="347"/>
                    </a:lnTo>
                    <a:lnTo>
                      <a:pt x="357" y="344"/>
                    </a:lnTo>
                    <a:lnTo>
                      <a:pt x="361" y="342"/>
                    </a:lnTo>
                    <a:lnTo>
                      <a:pt x="364" y="339"/>
                    </a:lnTo>
                    <a:lnTo>
                      <a:pt x="371" y="336"/>
                    </a:lnTo>
                    <a:lnTo>
                      <a:pt x="376" y="332"/>
                    </a:lnTo>
                    <a:lnTo>
                      <a:pt x="380" y="334"/>
                    </a:lnTo>
                    <a:lnTo>
                      <a:pt x="384" y="336"/>
                    </a:lnTo>
                    <a:lnTo>
                      <a:pt x="387" y="339"/>
                    </a:lnTo>
                    <a:lnTo>
                      <a:pt x="392" y="341"/>
                    </a:lnTo>
                    <a:lnTo>
                      <a:pt x="392" y="336"/>
                    </a:lnTo>
                    <a:lnTo>
                      <a:pt x="391" y="331"/>
                    </a:lnTo>
                    <a:lnTo>
                      <a:pt x="385" y="326"/>
                    </a:lnTo>
                    <a:lnTo>
                      <a:pt x="378" y="320"/>
                    </a:lnTo>
                    <a:lnTo>
                      <a:pt x="385" y="314"/>
                    </a:lnTo>
                    <a:lnTo>
                      <a:pt x="392" y="306"/>
                    </a:lnTo>
                    <a:lnTo>
                      <a:pt x="396" y="297"/>
                    </a:lnTo>
                    <a:lnTo>
                      <a:pt x="396" y="288"/>
                    </a:lnTo>
                    <a:lnTo>
                      <a:pt x="392" y="292"/>
                    </a:lnTo>
                    <a:lnTo>
                      <a:pt x="387" y="294"/>
                    </a:lnTo>
                    <a:lnTo>
                      <a:pt x="382" y="295"/>
                    </a:lnTo>
                    <a:lnTo>
                      <a:pt x="376" y="296"/>
                    </a:lnTo>
                    <a:lnTo>
                      <a:pt x="382" y="285"/>
                    </a:lnTo>
                    <a:lnTo>
                      <a:pt x="392" y="273"/>
                    </a:lnTo>
                    <a:lnTo>
                      <a:pt x="401" y="261"/>
                    </a:lnTo>
                    <a:lnTo>
                      <a:pt x="401" y="249"/>
                    </a:lnTo>
                    <a:lnTo>
                      <a:pt x="389" y="252"/>
                    </a:lnTo>
                    <a:lnTo>
                      <a:pt x="380" y="249"/>
                    </a:lnTo>
                    <a:lnTo>
                      <a:pt x="376" y="241"/>
                    </a:lnTo>
                    <a:lnTo>
                      <a:pt x="375" y="234"/>
                    </a:lnTo>
                    <a:lnTo>
                      <a:pt x="371" y="228"/>
                    </a:lnTo>
                    <a:lnTo>
                      <a:pt x="366" y="221"/>
                    </a:lnTo>
                    <a:lnTo>
                      <a:pt x="355" y="213"/>
                    </a:lnTo>
                    <a:lnTo>
                      <a:pt x="346" y="207"/>
                    </a:lnTo>
                    <a:lnTo>
                      <a:pt x="352" y="207"/>
                    </a:lnTo>
                    <a:lnTo>
                      <a:pt x="359" y="208"/>
                    </a:lnTo>
                    <a:lnTo>
                      <a:pt x="364" y="209"/>
                    </a:lnTo>
                    <a:lnTo>
                      <a:pt x="369" y="210"/>
                    </a:lnTo>
                    <a:lnTo>
                      <a:pt x="366" y="206"/>
                    </a:lnTo>
                    <a:lnTo>
                      <a:pt x="357" y="198"/>
                    </a:lnTo>
                    <a:lnTo>
                      <a:pt x="346" y="190"/>
                    </a:lnTo>
                    <a:lnTo>
                      <a:pt x="339" y="184"/>
                    </a:lnTo>
                    <a:lnTo>
                      <a:pt x="339" y="183"/>
                    </a:lnTo>
                    <a:lnTo>
                      <a:pt x="341" y="181"/>
                    </a:lnTo>
                    <a:lnTo>
                      <a:pt x="345" y="180"/>
                    </a:lnTo>
                    <a:lnTo>
                      <a:pt x="353" y="179"/>
                    </a:lnTo>
                    <a:lnTo>
                      <a:pt x="346" y="174"/>
                    </a:lnTo>
                    <a:lnTo>
                      <a:pt x="337" y="171"/>
                    </a:lnTo>
                    <a:lnTo>
                      <a:pt x="329" y="170"/>
                    </a:lnTo>
                    <a:lnTo>
                      <a:pt x="316" y="169"/>
                    </a:lnTo>
                    <a:lnTo>
                      <a:pt x="304" y="165"/>
                    </a:lnTo>
                    <a:lnTo>
                      <a:pt x="291" y="159"/>
                    </a:lnTo>
                    <a:lnTo>
                      <a:pt x="282" y="151"/>
                    </a:lnTo>
                    <a:lnTo>
                      <a:pt x="281" y="144"/>
                    </a:lnTo>
                    <a:lnTo>
                      <a:pt x="284" y="142"/>
                    </a:lnTo>
                    <a:lnTo>
                      <a:pt x="293" y="140"/>
                    </a:lnTo>
                    <a:lnTo>
                      <a:pt x="302" y="142"/>
                    </a:lnTo>
                    <a:lnTo>
                      <a:pt x="313" y="144"/>
                    </a:lnTo>
                    <a:lnTo>
                      <a:pt x="309" y="137"/>
                    </a:lnTo>
                    <a:lnTo>
                      <a:pt x="302" y="134"/>
                    </a:lnTo>
                    <a:lnTo>
                      <a:pt x="293" y="132"/>
                    </a:lnTo>
                    <a:lnTo>
                      <a:pt x="281" y="131"/>
                    </a:lnTo>
                    <a:lnTo>
                      <a:pt x="281" y="128"/>
                    </a:lnTo>
                    <a:lnTo>
                      <a:pt x="282" y="125"/>
                    </a:lnTo>
                    <a:lnTo>
                      <a:pt x="286" y="121"/>
                    </a:lnTo>
                    <a:lnTo>
                      <a:pt x="289" y="117"/>
                    </a:lnTo>
                    <a:lnTo>
                      <a:pt x="284" y="114"/>
                    </a:lnTo>
                    <a:lnTo>
                      <a:pt x="275" y="112"/>
                    </a:lnTo>
                    <a:lnTo>
                      <a:pt x="263" y="109"/>
                    </a:lnTo>
                    <a:lnTo>
                      <a:pt x="254" y="107"/>
                    </a:lnTo>
                    <a:lnTo>
                      <a:pt x="258" y="105"/>
                    </a:lnTo>
                    <a:lnTo>
                      <a:pt x="263" y="103"/>
                    </a:lnTo>
                    <a:lnTo>
                      <a:pt x="270" y="102"/>
                    </a:lnTo>
                    <a:lnTo>
                      <a:pt x="277" y="100"/>
                    </a:lnTo>
                    <a:lnTo>
                      <a:pt x="272" y="99"/>
                    </a:lnTo>
                    <a:lnTo>
                      <a:pt x="263" y="98"/>
                    </a:lnTo>
                    <a:lnTo>
                      <a:pt x="250" y="98"/>
                    </a:lnTo>
                    <a:lnTo>
                      <a:pt x="242" y="98"/>
                    </a:lnTo>
                    <a:lnTo>
                      <a:pt x="249" y="94"/>
                    </a:lnTo>
                    <a:lnTo>
                      <a:pt x="250" y="88"/>
                    </a:lnTo>
                    <a:lnTo>
                      <a:pt x="249" y="83"/>
                    </a:lnTo>
                    <a:lnTo>
                      <a:pt x="245" y="79"/>
                    </a:lnTo>
                    <a:lnTo>
                      <a:pt x="240" y="82"/>
                    </a:lnTo>
                    <a:lnTo>
                      <a:pt x="233" y="84"/>
                    </a:lnTo>
                    <a:lnTo>
                      <a:pt x="226" y="86"/>
                    </a:lnTo>
                    <a:lnTo>
                      <a:pt x="218" y="87"/>
                    </a:lnTo>
                    <a:lnTo>
                      <a:pt x="210" y="87"/>
                    </a:lnTo>
                    <a:lnTo>
                      <a:pt x="201" y="87"/>
                    </a:lnTo>
                    <a:lnTo>
                      <a:pt x="194" y="87"/>
                    </a:lnTo>
                    <a:lnTo>
                      <a:pt x="185" y="86"/>
                    </a:lnTo>
                    <a:lnTo>
                      <a:pt x="188" y="83"/>
                    </a:lnTo>
                    <a:lnTo>
                      <a:pt x="195" y="80"/>
                    </a:lnTo>
                    <a:lnTo>
                      <a:pt x="204" y="77"/>
                    </a:lnTo>
                    <a:lnTo>
                      <a:pt x="217" y="75"/>
                    </a:lnTo>
                    <a:lnTo>
                      <a:pt x="210" y="70"/>
                    </a:lnTo>
                    <a:lnTo>
                      <a:pt x="201" y="66"/>
                    </a:lnTo>
                    <a:lnTo>
                      <a:pt x="188" y="65"/>
                    </a:lnTo>
                    <a:lnTo>
                      <a:pt x="174" y="65"/>
                    </a:lnTo>
                    <a:lnTo>
                      <a:pt x="185" y="59"/>
                    </a:lnTo>
                    <a:lnTo>
                      <a:pt x="194" y="52"/>
                    </a:lnTo>
                    <a:lnTo>
                      <a:pt x="199" y="46"/>
                    </a:lnTo>
                    <a:lnTo>
                      <a:pt x="201" y="40"/>
                    </a:lnTo>
                    <a:lnTo>
                      <a:pt x="186" y="43"/>
                    </a:lnTo>
                    <a:lnTo>
                      <a:pt x="170" y="43"/>
                    </a:lnTo>
                    <a:lnTo>
                      <a:pt x="156" y="42"/>
                    </a:lnTo>
                    <a:lnTo>
                      <a:pt x="151" y="40"/>
                    </a:lnTo>
                    <a:lnTo>
                      <a:pt x="155" y="38"/>
                    </a:lnTo>
                    <a:lnTo>
                      <a:pt x="162" y="36"/>
                    </a:lnTo>
                    <a:lnTo>
                      <a:pt x="170" y="33"/>
                    </a:lnTo>
                    <a:lnTo>
                      <a:pt x="181" y="32"/>
                    </a:lnTo>
                    <a:lnTo>
                      <a:pt x="176" y="29"/>
                    </a:lnTo>
                    <a:lnTo>
                      <a:pt x="169" y="26"/>
                    </a:lnTo>
                    <a:lnTo>
                      <a:pt x="162" y="24"/>
                    </a:lnTo>
                    <a:lnTo>
                      <a:pt x="153" y="22"/>
                    </a:lnTo>
                    <a:lnTo>
                      <a:pt x="144" y="21"/>
                    </a:lnTo>
                    <a:lnTo>
                      <a:pt x="137" y="21"/>
                    </a:lnTo>
                    <a:lnTo>
                      <a:pt x="128" y="21"/>
                    </a:lnTo>
                    <a:lnTo>
                      <a:pt x="123" y="21"/>
                    </a:lnTo>
                    <a:lnTo>
                      <a:pt x="123" y="10"/>
                    </a:lnTo>
                    <a:lnTo>
                      <a:pt x="117" y="13"/>
                    </a:lnTo>
                    <a:lnTo>
                      <a:pt x="112" y="16"/>
                    </a:lnTo>
                    <a:lnTo>
                      <a:pt x="103" y="18"/>
                    </a:lnTo>
                    <a:lnTo>
                      <a:pt x="96" y="20"/>
                    </a:lnTo>
                    <a:lnTo>
                      <a:pt x="85" y="22"/>
                    </a:lnTo>
                    <a:lnTo>
                      <a:pt x="76" y="23"/>
                    </a:lnTo>
                    <a:lnTo>
                      <a:pt x="69" y="24"/>
                    </a:lnTo>
                    <a:lnTo>
                      <a:pt x="62" y="24"/>
                    </a:lnTo>
                    <a:lnTo>
                      <a:pt x="73" y="19"/>
                    </a:lnTo>
                    <a:lnTo>
                      <a:pt x="80" y="12"/>
                    </a:lnTo>
                    <a:lnTo>
                      <a:pt x="85" y="6"/>
                    </a:lnTo>
                    <a:lnTo>
                      <a:pt x="87" y="0"/>
                    </a:lnTo>
                    <a:lnTo>
                      <a:pt x="78" y="4"/>
                    </a:lnTo>
                    <a:lnTo>
                      <a:pt x="69" y="7"/>
                    </a:lnTo>
                    <a:lnTo>
                      <a:pt x="57" y="10"/>
                    </a:lnTo>
                    <a:lnTo>
                      <a:pt x="46" y="12"/>
                    </a:lnTo>
                    <a:lnTo>
                      <a:pt x="34" y="14"/>
                    </a:lnTo>
                    <a:lnTo>
                      <a:pt x="21" y="15"/>
                    </a:lnTo>
                    <a:lnTo>
                      <a:pt x="11" y="14"/>
                    </a:lnTo>
                    <a:lnTo>
                      <a:pt x="0" y="13"/>
                    </a:lnTo>
                    <a:lnTo>
                      <a:pt x="9" y="27"/>
                    </a:lnTo>
                    <a:lnTo>
                      <a:pt x="18" y="29"/>
                    </a:lnTo>
                    <a:lnTo>
                      <a:pt x="28" y="32"/>
                    </a:lnTo>
                    <a:lnTo>
                      <a:pt x="36" y="35"/>
                    </a:lnTo>
                    <a:lnTo>
                      <a:pt x="41" y="39"/>
                    </a:lnTo>
                    <a:lnTo>
                      <a:pt x="57" y="38"/>
                    </a:lnTo>
                    <a:lnTo>
                      <a:pt x="73" y="38"/>
                    </a:lnTo>
                    <a:lnTo>
                      <a:pt x="83" y="40"/>
                    </a:lnTo>
                    <a:lnTo>
                      <a:pt x="92" y="43"/>
                    </a:lnTo>
                    <a:lnTo>
                      <a:pt x="94" y="46"/>
                    </a:lnTo>
                    <a:lnTo>
                      <a:pt x="94" y="48"/>
                    </a:lnTo>
                    <a:lnTo>
                      <a:pt x="92" y="51"/>
                    </a:lnTo>
                    <a:lnTo>
                      <a:pt x="89" y="54"/>
                    </a:lnTo>
                    <a:lnTo>
                      <a:pt x="99" y="52"/>
                    </a:lnTo>
                    <a:lnTo>
                      <a:pt x="108" y="50"/>
                    </a:lnTo>
                    <a:lnTo>
                      <a:pt x="115" y="49"/>
                    </a:lnTo>
                    <a:lnTo>
                      <a:pt x="119" y="49"/>
                    </a:lnTo>
                    <a:lnTo>
                      <a:pt x="126" y="53"/>
                    </a:lnTo>
                    <a:lnTo>
                      <a:pt x="142" y="60"/>
                    </a:lnTo>
                    <a:lnTo>
                      <a:pt x="158" y="68"/>
                    </a:lnTo>
                    <a:lnTo>
                      <a:pt x="163" y="72"/>
                    </a:lnTo>
                    <a:lnTo>
                      <a:pt x="162" y="76"/>
                    </a:lnTo>
                    <a:lnTo>
                      <a:pt x="158" y="81"/>
                    </a:lnTo>
                    <a:lnTo>
                      <a:pt x="155" y="87"/>
                    </a:lnTo>
                    <a:lnTo>
                      <a:pt x="151" y="91"/>
                    </a:lnTo>
                    <a:lnTo>
                      <a:pt x="162" y="93"/>
                    </a:lnTo>
                    <a:lnTo>
                      <a:pt x="174" y="96"/>
                    </a:lnTo>
                    <a:lnTo>
                      <a:pt x="185" y="99"/>
                    </a:lnTo>
                    <a:lnTo>
                      <a:pt x="197" y="104"/>
                    </a:lnTo>
                    <a:lnTo>
                      <a:pt x="206" y="108"/>
                    </a:lnTo>
                    <a:lnTo>
                      <a:pt x="213" y="113"/>
                    </a:lnTo>
                    <a:lnTo>
                      <a:pt x="218" y="118"/>
                    </a:lnTo>
                    <a:lnTo>
                      <a:pt x="220" y="123"/>
                    </a:lnTo>
                    <a:lnTo>
                      <a:pt x="233" y="123"/>
                    </a:lnTo>
                    <a:lnTo>
                      <a:pt x="247" y="128"/>
                    </a:lnTo>
                    <a:lnTo>
                      <a:pt x="254" y="137"/>
                    </a:lnTo>
                    <a:lnTo>
                      <a:pt x="254" y="153"/>
                    </a:lnTo>
                    <a:lnTo>
                      <a:pt x="261" y="155"/>
                    </a:lnTo>
                    <a:lnTo>
                      <a:pt x="268" y="160"/>
                    </a:lnTo>
                    <a:lnTo>
                      <a:pt x="270" y="166"/>
                    </a:lnTo>
                    <a:lnTo>
                      <a:pt x="270" y="173"/>
                    </a:lnTo>
                    <a:lnTo>
                      <a:pt x="289" y="177"/>
                    </a:lnTo>
                    <a:lnTo>
                      <a:pt x="304" y="185"/>
                    </a:lnTo>
                    <a:lnTo>
                      <a:pt x="307" y="197"/>
                    </a:lnTo>
                    <a:lnTo>
                      <a:pt x="295" y="212"/>
                    </a:lnTo>
                    <a:lnTo>
                      <a:pt x="305" y="213"/>
                    </a:lnTo>
                    <a:lnTo>
                      <a:pt x="316" y="216"/>
                    </a:lnTo>
                    <a:lnTo>
                      <a:pt x="327" y="220"/>
                    </a:lnTo>
                    <a:lnTo>
                      <a:pt x="334" y="224"/>
                    </a:lnTo>
                    <a:lnTo>
                      <a:pt x="339" y="229"/>
                    </a:lnTo>
                    <a:lnTo>
                      <a:pt x="339" y="234"/>
                    </a:lnTo>
                    <a:lnTo>
                      <a:pt x="336" y="239"/>
                    </a:lnTo>
                    <a:lnTo>
                      <a:pt x="327" y="245"/>
                    </a:lnTo>
                    <a:lnTo>
                      <a:pt x="341" y="260"/>
                    </a:lnTo>
                    <a:lnTo>
                      <a:pt x="348" y="276"/>
                    </a:lnTo>
                    <a:lnTo>
                      <a:pt x="348" y="291"/>
                    </a:lnTo>
                    <a:lnTo>
                      <a:pt x="341" y="302"/>
                    </a:lnTo>
                    <a:lnTo>
                      <a:pt x="330" y="310"/>
                    </a:lnTo>
                    <a:lnTo>
                      <a:pt x="325" y="316"/>
                    </a:lnTo>
                    <a:lnTo>
                      <a:pt x="323" y="321"/>
                    </a:lnTo>
                    <a:lnTo>
                      <a:pt x="325" y="326"/>
                    </a:lnTo>
                    <a:lnTo>
                      <a:pt x="327" y="333"/>
                    </a:lnTo>
                    <a:lnTo>
                      <a:pt x="325" y="341"/>
                    </a:lnTo>
                    <a:lnTo>
                      <a:pt x="318" y="349"/>
                    </a:lnTo>
                    <a:lnTo>
                      <a:pt x="302" y="355"/>
                    </a:lnTo>
                    <a:lnTo>
                      <a:pt x="305" y="371"/>
                    </a:lnTo>
                    <a:lnTo>
                      <a:pt x="302" y="385"/>
                    </a:lnTo>
                    <a:lnTo>
                      <a:pt x="288" y="396"/>
                    </a:lnTo>
                    <a:lnTo>
                      <a:pt x="261" y="399"/>
                    </a:lnTo>
                    <a:lnTo>
                      <a:pt x="258" y="403"/>
                    </a:lnTo>
                    <a:lnTo>
                      <a:pt x="252" y="408"/>
                    </a:lnTo>
                    <a:lnTo>
                      <a:pt x="247" y="412"/>
                    </a:lnTo>
                    <a:lnTo>
                      <a:pt x="240" y="416"/>
                    </a:lnTo>
                    <a:lnTo>
                      <a:pt x="233" y="419"/>
                    </a:lnTo>
                    <a:lnTo>
                      <a:pt x="222" y="421"/>
                    </a:lnTo>
                    <a:lnTo>
                      <a:pt x="213" y="421"/>
                    </a:lnTo>
                    <a:lnTo>
                      <a:pt x="201" y="420"/>
                    </a:lnTo>
                    <a:lnTo>
                      <a:pt x="199" y="424"/>
                    </a:lnTo>
                    <a:lnTo>
                      <a:pt x="201" y="429"/>
                    </a:lnTo>
                    <a:lnTo>
                      <a:pt x="204" y="434"/>
                    </a:lnTo>
                    <a:lnTo>
                      <a:pt x="213" y="439"/>
                    </a:lnTo>
                    <a:lnTo>
                      <a:pt x="217" y="46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4" name="Freeform 94"/>
              <p:cNvSpPr>
                <a:spLocks/>
              </p:cNvSpPr>
              <p:nvPr/>
            </p:nvSpPr>
            <p:spPr bwMode="auto">
              <a:xfrm>
                <a:off x="1154" y="2472"/>
                <a:ext cx="63" cy="17"/>
              </a:xfrm>
              <a:custGeom>
                <a:avLst/>
                <a:gdLst>
                  <a:gd name="T0" fmla="*/ 117 w 126"/>
                  <a:gd name="T1" fmla="*/ 0 h 17"/>
                  <a:gd name="T2" fmla="*/ 119 w 126"/>
                  <a:gd name="T3" fmla="*/ 2 h 17"/>
                  <a:gd name="T4" fmla="*/ 123 w 126"/>
                  <a:gd name="T5" fmla="*/ 5 h 17"/>
                  <a:gd name="T6" fmla="*/ 124 w 126"/>
                  <a:gd name="T7" fmla="*/ 10 h 17"/>
                  <a:gd name="T8" fmla="*/ 126 w 126"/>
                  <a:gd name="T9" fmla="*/ 14 h 17"/>
                  <a:gd name="T10" fmla="*/ 110 w 126"/>
                  <a:gd name="T11" fmla="*/ 15 h 17"/>
                  <a:gd name="T12" fmla="*/ 92 w 126"/>
                  <a:gd name="T13" fmla="*/ 16 h 17"/>
                  <a:gd name="T14" fmla="*/ 75 w 126"/>
                  <a:gd name="T15" fmla="*/ 17 h 17"/>
                  <a:gd name="T16" fmla="*/ 55 w 126"/>
                  <a:gd name="T17" fmla="*/ 17 h 17"/>
                  <a:gd name="T18" fmla="*/ 36 w 126"/>
                  <a:gd name="T19" fmla="*/ 17 h 17"/>
                  <a:gd name="T20" fmla="*/ 20 w 126"/>
                  <a:gd name="T21" fmla="*/ 17 h 17"/>
                  <a:gd name="T22" fmla="*/ 7 w 126"/>
                  <a:gd name="T23" fmla="*/ 17 h 17"/>
                  <a:gd name="T24" fmla="*/ 0 w 126"/>
                  <a:gd name="T25" fmla="*/ 16 h 17"/>
                  <a:gd name="T26" fmla="*/ 7 w 126"/>
                  <a:gd name="T27" fmla="*/ 14 h 17"/>
                  <a:gd name="T28" fmla="*/ 20 w 126"/>
                  <a:gd name="T29" fmla="*/ 13 h 17"/>
                  <a:gd name="T30" fmla="*/ 36 w 126"/>
                  <a:gd name="T31" fmla="*/ 11 h 17"/>
                  <a:gd name="T32" fmla="*/ 53 w 126"/>
                  <a:gd name="T33" fmla="*/ 10 h 17"/>
                  <a:gd name="T34" fmla="*/ 73 w 126"/>
                  <a:gd name="T35" fmla="*/ 8 h 17"/>
                  <a:gd name="T36" fmla="*/ 91 w 126"/>
                  <a:gd name="T37" fmla="*/ 6 h 17"/>
                  <a:gd name="T38" fmla="*/ 105 w 126"/>
                  <a:gd name="T39" fmla="*/ 3 h 17"/>
                  <a:gd name="T40" fmla="*/ 117 w 126"/>
                  <a:gd name="T41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6" h="17">
                    <a:moveTo>
                      <a:pt x="117" y="0"/>
                    </a:moveTo>
                    <a:lnTo>
                      <a:pt x="119" y="2"/>
                    </a:lnTo>
                    <a:lnTo>
                      <a:pt x="123" y="5"/>
                    </a:lnTo>
                    <a:lnTo>
                      <a:pt x="124" y="10"/>
                    </a:lnTo>
                    <a:lnTo>
                      <a:pt x="126" y="14"/>
                    </a:lnTo>
                    <a:lnTo>
                      <a:pt x="110" y="15"/>
                    </a:lnTo>
                    <a:lnTo>
                      <a:pt x="92" y="16"/>
                    </a:lnTo>
                    <a:lnTo>
                      <a:pt x="75" y="17"/>
                    </a:lnTo>
                    <a:lnTo>
                      <a:pt x="55" y="17"/>
                    </a:lnTo>
                    <a:lnTo>
                      <a:pt x="36" y="17"/>
                    </a:lnTo>
                    <a:lnTo>
                      <a:pt x="20" y="17"/>
                    </a:lnTo>
                    <a:lnTo>
                      <a:pt x="7" y="17"/>
                    </a:lnTo>
                    <a:lnTo>
                      <a:pt x="0" y="16"/>
                    </a:lnTo>
                    <a:lnTo>
                      <a:pt x="7" y="14"/>
                    </a:lnTo>
                    <a:lnTo>
                      <a:pt x="20" y="13"/>
                    </a:lnTo>
                    <a:lnTo>
                      <a:pt x="36" y="11"/>
                    </a:lnTo>
                    <a:lnTo>
                      <a:pt x="53" y="10"/>
                    </a:lnTo>
                    <a:lnTo>
                      <a:pt x="73" y="8"/>
                    </a:lnTo>
                    <a:lnTo>
                      <a:pt x="91" y="6"/>
                    </a:lnTo>
                    <a:lnTo>
                      <a:pt x="105" y="3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5" name="Freeform 95"/>
              <p:cNvSpPr>
                <a:spLocks/>
              </p:cNvSpPr>
              <p:nvPr/>
            </p:nvSpPr>
            <p:spPr bwMode="auto">
              <a:xfrm>
                <a:off x="1127" y="2411"/>
                <a:ext cx="82" cy="71"/>
              </a:xfrm>
              <a:custGeom>
                <a:avLst/>
                <a:gdLst>
                  <a:gd name="T0" fmla="*/ 163 w 165"/>
                  <a:gd name="T1" fmla="*/ 52 h 71"/>
                  <a:gd name="T2" fmla="*/ 163 w 165"/>
                  <a:gd name="T3" fmla="*/ 49 h 71"/>
                  <a:gd name="T4" fmla="*/ 163 w 165"/>
                  <a:gd name="T5" fmla="*/ 46 h 71"/>
                  <a:gd name="T6" fmla="*/ 163 w 165"/>
                  <a:gd name="T7" fmla="*/ 44 h 71"/>
                  <a:gd name="T8" fmla="*/ 165 w 165"/>
                  <a:gd name="T9" fmla="*/ 42 h 71"/>
                  <a:gd name="T10" fmla="*/ 158 w 165"/>
                  <a:gd name="T11" fmla="*/ 43 h 71"/>
                  <a:gd name="T12" fmla="*/ 151 w 165"/>
                  <a:gd name="T13" fmla="*/ 41 h 71"/>
                  <a:gd name="T14" fmla="*/ 149 w 165"/>
                  <a:gd name="T15" fmla="*/ 35 h 71"/>
                  <a:gd name="T16" fmla="*/ 156 w 165"/>
                  <a:gd name="T17" fmla="*/ 19 h 71"/>
                  <a:gd name="T18" fmla="*/ 149 w 165"/>
                  <a:gd name="T19" fmla="*/ 13 h 71"/>
                  <a:gd name="T20" fmla="*/ 142 w 165"/>
                  <a:gd name="T21" fmla="*/ 8 h 71"/>
                  <a:gd name="T22" fmla="*/ 135 w 165"/>
                  <a:gd name="T23" fmla="*/ 3 h 71"/>
                  <a:gd name="T24" fmla="*/ 128 w 165"/>
                  <a:gd name="T25" fmla="*/ 0 h 71"/>
                  <a:gd name="T26" fmla="*/ 121 w 165"/>
                  <a:gd name="T27" fmla="*/ 3 h 71"/>
                  <a:gd name="T28" fmla="*/ 112 w 165"/>
                  <a:gd name="T29" fmla="*/ 7 h 71"/>
                  <a:gd name="T30" fmla="*/ 105 w 165"/>
                  <a:gd name="T31" fmla="*/ 11 h 71"/>
                  <a:gd name="T32" fmla="*/ 97 w 165"/>
                  <a:gd name="T33" fmla="*/ 15 h 71"/>
                  <a:gd name="T34" fmla="*/ 89 w 165"/>
                  <a:gd name="T35" fmla="*/ 19 h 71"/>
                  <a:gd name="T36" fmla="*/ 83 w 165"/>
                  <a:gd name="T37" fmla="*/ 23 h 71"/>
                  <a:gd name="T38" fmla="*/ 76 w 165"/>
                  <a:gd name="T39" fmla="*/ 26 h 71"/>
                  <a:gd name="T40" fmla="*/ 71 w 165"/>
                  <a:gd name="T41" fmla="*/ 31 h 71"/>
                  <a:gd name="T42" fmla="*/ 64 w 165"/>
                  <a:gd name="T43" fmla="*/ 34 h 71"/>
                  <a:gd name="T44" fmla="*/ 57 w 165"/>
                  <a:gd name="T45" fmla="*/ 38 h 71"/>
                  <a:gd name="T46" fmla="*/ 48 w 165"/>
                  <a:gd name="T47" fmla="*/ 41 h 71"/>
                  <a:gd name="T48" fmla="*/ 39 w 165"/>
                  <a:gd name="T49" fmla="*/ 45 h 71"/>
                  <a:gd name="T50" fmla="*/ 32 w 165"/>
                  <a:gd name="T51" fmla="*/ 48 h 71"/>
                  <a:gd name="T52" fmla="*/ 25 w 165"/>
                  <a:gd name="T53" fmla="*/ 50 h 71"/>
                  <a:gd name="T54" fmla="*/ 19 w 165"/>
                  <a:gd name="T55" fmla="*/ 53 h 71"/>
                  <a:gd name="T56" fmla="*/ 16 w 165"/>
                  <a:gd name="T57" fmla="*/ 54 h 71"/>
                  <a:gd name="T58" fmla="*/ 10 w 165"/>
                  <a:gd name="T59" fmla="*/ 57 h 71"/>
                  <a:gd name="T60" fmla="*/ 5 w 165"/>
                  <a:gd name="T61" fmla="*/ 62 h 71"/>
                  <a:gd name="T62" fmla="*/ 2 w 165"/>
                  <a:gd name="T63" fmla="*/ 67 h 71"/>
                  <a:gd name="T64" fmla="*/ 0 w 165"/>
                  <a:gd name="T65" fmla="*/ 71 h 71"/>
                  <a:gd name="T66" fmla="*/ 25 w 165"/>
                  <a:gd name="T67" fmla="*/ 71 h 71"/>
                  <a:gd name="T68" fmla="*/ 51 w 165"/>
                  <a:gd name="T69" fmla="*/ 71 h 71"/>
                  <a:gd name="T70" fmla="*/ 76 w 165"/>
                  <a:gd name="T71" fmla="*/ 69 h 71"/>
                  <a:gd name="T72" fmla="*/ 101 w 165"/>
                  <a:gd name="T73" fmla="*/ 66 h 71"/>
                  <a:gd name="T74" fmla="*/ 122 w 165"/>
                  <a:gd name="T75" fmla="*/ 63 h 71"/>
                  <a:gd name="T76" fmla="*/ 140 w 165"/>
                  <a:gd name="T77" fmla="*/ 59 h 71"/>
                  <a:gd name="T78" fmla="*/ 154 w 165"/>
                  <a:gd name="T79" fmla="*/ 56 h 71"/>
                  <a:gd name="T80" fmla="*/ 163 w 165"/>
                  <a:gd name="T81" fmla="*/ 52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65" h="71">
                    <a:moveTo>
                      <a:pt x="163" y="52"/>
                    </a:moveTo>
                    <a:lnTo>
                      <a:pt x="163" y="49"/>
                    </a:lnTo>
                    <a:lnTo>
                      <a:pt x="163" y="46"/>
                    </a:lnTo>
                    <a:lnTo>
                      <a:pt x="163" y="44"/>
                    </a:lnTo>
                    <a:lnTo>
                      <a:pt x="165" y="42"/>
                    </a:lnTo>
                    <a:lnTo>
                      <a:pt x="158" y="43"/>
                    </a:lnTo>
                    <a:lnTo>
                      <a:pt x="151" y="41"/>
                    </a:lnTo>
                    <a:lnTo>
                      <a:pt x="149" y="35"/>
                    </a:lnTo>
                    <a:lnTo>
                      <a:pt x="156" y="19"/>
                    </a:lnTo>
                    <a:lnTo>
                      <a:pt x="149" y="13"/>
                    </a:lnTo>
                    <a:lnTo>
                      <a:pt x="142" y="8"/>
                    </a:lnTo>
                    <a:lnTo>
                      <a:pt x="135" y="3"/>
                    </a:lnTo>
                    <a:lnTo>
                      <a:pt x="128" y="0"/>
                    </a:lnTo>
                    <a:lnTo>
                      <a:pt x="121" y="3"/>
                    </a:lnTo>
                    <a:lnTo>
                      <a:pt x="112" y="7"/>
                    </a:lnTo>
                    <a:lnTo>
                      <a:pt x="105" y="11"/>
                    </a:lnTo>
                    <a:lnTo>
                      <a:pt x="97" y="15"/>
                    </a:lnTo>
                    <a:lnTo>
                      <a:pt x="89" y="19"/>
                    </a:lnTo>
                    <a:lnTo>
                      <a:pt x="83" y="23"/>
                    </a:lnTo>
                    <a:lnTo>
                      <a:pt x="76" y="26"/>
                    </a:lnTo>
                    <a:lnTo>
                      <a:pt x="71" y="31"/>
                    </a:lnTo>
                    <a:lnTo>
                      <a:pt x="64" y="34"/>
                    </a:lnTo>
                    <a:lnTo>
                      <a:pt x="57" y="38"/>
                    </a:lnTo>
                    <a:lnTo>
                      <a:pt x="48" y="41"/>
                    </a:lnTo>
                    <a:lnTo>
                      <a:pt x="39" y="45"/>
                    </a:lnTo>
                    <a:lnTo>
                      <a:pt x="32" y="48"/>
                    </a:lnTo>
                    <a:lnTo>
                      <a:pt x="25" y="50"/>
                    </a:lnTo>
                    <a:lnTo>
                      <a:pt x="19" y="53"/>
                    </a:lnTo>
                    <a:lnTo>
                      <a:pt x="16" y="54"/>
                    </a:lnTo>
                    <a:lnTo>
                      <a:pt x="10" y="57"/>
                    </a:lnTo>
                    <a:lnTo>
                      <a:pt x="5" y="62"/>
                    </a:lnTo>
                    <a:lnTo>
                      <a:pt x="2" y="67"/>
                    </a:lnTo>
                    <a:lnTo>
                      <a:pt x="0" y="71"/>
                    </a:lnTo>
                    <a:lnTo>
                      <a:pt x="25" y="71"/>
                    </a:lnTo>
                    <a:lnTo>
                      <a:pt x="51" y="71"/>
                    </a:lnTo>
                    <a:lnTo>
                      <a:pt x="76" y="69"/>
                    </a:lnTo>
                    <a:lnTo>
                      <a:pt x="101" y="66"/>
                    </a:lnTo>
                    <a:lnTo>
                      <a:pt x="122" y="63"/>
                    </a:lnTo>
                    <a:lnTo>
                      <a:pt x="140" y="59"/>
                    </a:lnTo>
                    <a:lnTo>
                      <a:pt x="154" y="56"/>
                    </a:lnTo>
                    <a:lnTo>
                      <a:pt x="163" y="5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36" name="Group 96"/>
            <p:cNvGrpSpPr>
              <a:grpSpLocks noChangeAspect="1"/>
            </p:cNvGrpSpPr>
            <p:nvPr/>
          </p:nvGrpSpPr>
          <p:grpSpPr bwMode="auto">
            <a:xfrm>
              <a:off x="672" y="1968"/>
              <a:ext cx="480" cy="480"/>
              <a:chOff x="912" y="2256"/>
              <a:chExt cx="816" cy="816"/>
            </a:xfrm>
          </p:grpSpPr>
          <p:sp>
            <p:nvSpPr>
              <p:cNvPr id="10337" name="AutoShape 97"/>
              <p:cNvSpPr>
                <a:spLocks noChangeAspect="1" noChangeArrowheads="1" noTextEdit="1"/>
              </p:cNvSpPr>
              <p:nvPr/>
            </p:nvSpPr>
            <p:spPr bwMode="auto">
              <a:xfrm>
                <a:off x="912" y="2256"/>
                <a:ext cx="816" cy="8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8" name="Freeform 98"/>
              <p:cNvSpPr>
                <a:spLocks/>
              </p:cNvSpPr>
              <p:nvPr/>
            </p:nvSpPr>
            <p:spPr bwMode="auto">
              <a:xfrm>
                <a:off x="932" y="2713"/>
                <a:ext cx="303" cy="324"/>
              </a:xfrm>
              <a:custGeom>
                <a:avLst/>
                <a:gdLst>
                  <a:gd name="T0" fmla="*/ 105 w 607"/>
                  <a:gd name="T1" fmla="*/ 0 h 324"/>
                  <a:gd name="T2" fmla="*/ 60 w 607"/>
                  <a:gd name="T3" fmla="*/ 30 h 324"/>
                  <a:gd name="T4" fmla="*/ 30 w 607"/>
                  <a:gd name="T5" fmla="*/ 63 h 324"/>
                  <a:gd name="T6" fmla="*/ 9 w 607"/>
                  <a:gd name="T7" fmla="*/ 101 h 324"/>
                  <a:gd name="T8" fmla="*/ 0 w 607"/>
                  <a:gd name="T9" fmla="*/ 138 h 324"/>
                  <a:gd name="T10" fmla="*/ 0 w 607"/>
                  <a:gd name="T11" fmla="*/ 176 h 324"/>
                  <a:gd name="T12" fmla="*/ 11 w 607"/>
                  <a:gd name="T13" fmla="*/ 212 h 324"/>
                  <a:gd name="T14" fmla="*/ 30 w 607"/>
                  <a:gd name="T15" fmla="*/ 243 h 324"/>
                  <a:gd name="T16" fmla="*/ 59 w 607"/>
                  <a:gd name="T17" fmla="*/ 271 h 324"/>
                  <a:gd name="T18" fmla="*/ 69 w 607"/>
                  <a:gd name="T19" fmla="*/ 278 h 324"/>
                  <a:gd name="T20" fmla="*/ 82 w 607"/>
                  <a:gd name="T21" fmla="*/ 284 h 324"/>
                  <a:gd name="T22" fmla="*/ 94 w 607"/>
                  <a:gd name="T23" fmla="*/ 291 h 324"/>
                  <a:gd name="T24" fmla="*/ 110 w 607"/>
                  <a:gd name="T25" fmla="*/ 296 h 324"/>
                  <a:gd name="T26" fmla="*/ 124 w 607"/>
                  <a:gd name="T27" fmla="*/ 301 h 324"/>
                  <a:gd name="T28" fmla="*/ 142 w 607"/>
                  <a:gd name="T29" fmla="*/ 306 h 324"/>
                  <a:gd name="T30" fmla="*/ 160 w 607"/>
                  <a:gd name="T31" fmla="*/ 310 h 324"/>
                  <a:gd name="T32" fmla="*/ 178 w 607"/>
                  <a:gd name="T33" fmla="*/ 314 h 324"/>
                  <a:gd name="T34" fmla="*/ 195 w 607"/>
                  <a:gd name="T35" fmla="*/ 317 h 324"/>
                  <a:gd name="T36" fmla="*/ 215 w 607"/>
                  <a:gd name="T37" fmla="*/ 319 h 324"/>
                  <a:gd name="T38" fmla="*/ 234 w 607"/>
                  <a:gd name="T39" fmla="*/ 321 h 324"/>
                  <a:gd name="T40" fmla="*/ 254 w 607"/>
                  <a:gd name="T41" fmla="*/ 324 h 324"/>
                  <a:gd name="T42" fmla="*/ 274 w 607"/>
                  <a:gd name="T43" fmla="*/ 324 h 324"/>
                  <a:gd name="T44" fmla="*/ 295 w 607"/>
                  <a:gd name="T45" fmla="*/ 324 h 324"/>
                  <a:gd name="T46" fmla="*/ 314 w 607"/>
                  <a:gd name="T47" fmla="*/ 324 h 324"/>
                  <a:gd name="T48" fmla="*/ 336 w 607"/>
                  <a:gd name="T49" fmla="*/ 323 h 324"/>
                  <a:gd name="T50" fmla="*/ 357 w 607"/>
                  <a:gd name="T51" fmla="*/ 321 h 324"/>
                  <a:gd name="T52" fmla="*/ 378 w 607"/>
                  <a:gd name="T53" fmla="*/ 318 h 324"/>
                  <a:gd name="T54" fmla="*/ 398 w 607"/>
                  <a:gd name="T55" fmla="*/ 316 h 324"/>
                  <a:gd name="T56" fmla="*/ 419 w 607"/>
                  <a:gd name="T57" fmla="*/ 312 h 324"/>
                  <a:gd name="T58" fmla="*/ 439 w 607"/>
                  <a:gd name="T59" fmla="*/ 308 h 324"/>
                  <a:gd name="T60" fmla="*/ 458 w 607"/>
                  <a:gd name="T61" fmla="*/ 303 h 324"/>
                  <a:gd name="T62" fmla="*/ 478 w 607"/>
                  <a:gd name="T63" fmla="*/ 298 h 324"/>
                  <a:gd name="T64" fmla="*/ 496 w 607"/>
                  <a:gd name="T65" fmla="*/ 292 h 324"/>
                  <a:gd name="T66" fmla="*/ 512 w 607"/>
                  <a:gd name="T67" fmla="*/ 286 h 324"/>
                  <a:gd name="T68" fmla="*/ 527 w 607"/>
                  <a:gd name="T69" fmla="*/ 279 h 324"/>
                  <a:gd name="T70" fmla="*/ 543 w 607"/>
                  <a:gd name="T71" fmla="*/ 272 h 324"/>
                  <a:gd name="T72" fmla="*/ 558 w 607"/>
                  <a:gd name="T73" fmla="*/ 264 h 324"/>
                  <a:gd name="T74" fmla="*/ 570 w 607"/>
                  <a:gd name="T75" fmla="*/ 256 h 324"/>
                  <a:gd name="T76" fmla="*/ 584 w 607"/>
                  <a:gd name="T77" fmla="*/ 246 h 324"/>
                  <a:gd name="T78" fmla="*/ 595 w 607"/>
                  <a:gd name="T79" fmla="*/ 236 h 324"/>
                  <a:gd name="T80" fmla="*/ 606 w 607"/>
                  <a:gd name="T81" fmla="*/ 226 h 324"/>
                  <a:gd name="T82" fmla="*/ 607 w 607"/>
                  <a:gd name="T83" fmla="*/ 194 h 324"/>
                  <a:gd name="T84" fmla="*/ 568 w 607"/>
                  <a:gd name="T85" fmla="*/ 185 h 324"/>
                  <a:gd name="T86" fmla="*/ 574 w 607"/>
                  <a:gd name="T87" fmla="*/ 141 h 324"/>
                  <a:gd name="T88" fmla="*/ 558 w 607"/>
                  <a:gd name="T89" fmla="*/ 134 h 324"/>
                  <a:gd name="T90" fmla="*/ 540 w 607"/>
                  <a:gd name="T91" fmla="*/ 107 h 324"/>
                  <a:gd name="T92" fmla="*/ 467 w 607"/>
                  <a:gd name="T93" fmla="*/ 115 h 324"/>
                  <a:gd name="T94" fmla="*/ 465 w 607"/>
                  <a:gd name="T95" fmla="*/ 101 h 324"/>
                  <a:gd name="T96" fmla="*/ 442 w 607"/>
                  <a:gd name="T97" fmla="*/ 95 h 324"/>
                  <a:gd name="T98" fmla="*/ 440 w 607"/>
                  <a:gd name="T99" fmla="*/ 79 h 324"/>
                  <a:gd name="T100" fmla="*/ 405 w 607"/>
                  <a:gd name="T101" fmla="*/ 64 h 324"/>
                  <a:gd name="T102" fmla="*/ 355 w 607"/>
                  <a:gd name="T103" fmla="*/ 68 h 324"/>
                  <a:gd name="T104" fmla="*/ 350 w 607"/>
                  <a:gd name="T105" fmla="*/ 55 h 324"/>
                  <a:gd name="T106" fmla="*/ 329 w 607"/>
                  <a:gd name="T107" fmla="*/ 57 h 324"/>
                  <a:gd name="T108" fmla="*/ 297 w 607"/>
                  <a:gd name="T109" fmla="*/ 31 h 324"/>
                  <a:gd name="T110" fmla="*/ 295 w 607"/>
                  <a:gd name="T111" fmla="*/ 15 h 324"/>
                  <a:gd name="T112" fmla="*/ 258 w 607"/>
                  <a:gd name="T113" fmla="*/ 5 h 324"/>
                  <a:gd name="T114" fmla="*/ 208 w 607"/>
                  <a:gd name="T115" fmla="*/ 13 h 324"/>
                  <a:gd name="T116" fmla="*/ 105 w 607"/>
                  <a:gd name="T117" fmla="*/ 0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07" h="324">
                    <a:moveTo>
                      <a:pt x="105" y="0"/>
                    </a:moveTo>
                    <a:lnTo>
                      <a:pt x="60" y="30"/>
                    </a:lnTo>
                    <a:lnTo>
                      <a:pt x="30" y="63"/>
                    </a:lnTo>
                    <a:lnTo>
                      <a:pt x="9" y="101"/>
                    </a:lnTo>
                    <a:lnTo>
                      <a:pt x="0" y="138"/>
                    </a:lnTo>
                    <a:lnTo>
                      <a:pt x="0" y="176"/>
                    </a:lnTo>
                    <a:lnTo>
                      <a:pt x="11" y="212"/>
                    </a:lnTo>
                    <a:lnTo>
                      <a:pt x="30" y="243"/>
                    </a:lnTo>
                    <a:lnTo>
                      <a:pt x="59" y="271"/>
                    </a:lnTo>
                    <a:lnTo>
                      <a:pt x="69" y="278"/>
                    </a:lnTo>
                    <a:lnTo>
                      <a:pt x="82" y="284"/>
                    </a:lnTo>
                    <a:lnTo>
                      <a:pt x="94" y="291"/>
                    </a:lnTo>
                    <a:lnTo>
                      <a:pt x="110" y="296"/>
                    </a:lnTo>
                    <a:lnTo>
                      <a:pt x="124" y="301"/>
                    </a:lnTo>
                    <a:lnTo>
                      <a:pt x="142" y="306"/>
                    </a:lnTo>
                    <a:lnTo>
                      <a:pt x="160" y="310"/>
                    </a:lnTo>
                    <a:lnTo>
                      <a:pt x="178" y="314"/>
                    </a:lnTo>
                    <a:lnTo>
                      <a:pt x="195" y="317"/>
                    </a:lnTo>
                    <a:lnTo>
                      <a:pt x="215" y="319"/>
                    </a:lnTo>
                    <a:lnTo>
                      <a:pt x="234" y="321"/>
                    </a:lnTo>
                    <a:lnTo>
                      <a:pt x="254" y="324"/>
                    </a:lnTo>
                    <a:lnTo>
                      <a:pt x="274" y="324"/>
                    </a:lnTo>
                    <a:lnTo>
                      <a:pt x="295" y="324"/>
                    </a:lnTo>
                    <a:lnTo>
                      <a:pt x="314" y="324"/>
                    </a:lnTo>
                    <a:lnTo>
                      <a:pt x="336" y="323"/>
                    </a:lnTo>
                    <a:lnTo>
                      <a:pt x="357" y="321"/>
                    </a:lnTo>
                    <a:lnTo>
                      <a:pt x="378" y="318"/>
                    </a:lnTo>
                    <a:lnTo>
                      <a:pt x="398" y="316"/>
                    </a:lnTo>
                    <a:lnTo>
                      <a:pt x="419" y="312"/>
                    </a:lnTo>
                    <a:lnTo>
                      <a:pt x="439" y="308"/>
                    </a:lnTo>
                    <a:lnTo>
                      <a:pt x="458" y="303"/>
                    </a:lnTo>
                    <a:lnTo>
                      <a:pt x="478" y="298"/>
                    </a:lnTo>
                    <a:lnTo>
                      <a:pt x="496" y="292"/>
                    </a:lnTo>
                    <a:lnTo>
                      <a:pt x="512" y="286"/>
                    </a:lnTo>
                    <a:lnTo>
                      <a:pt x="527" y="279"/>
                    </a:lnTo>
                    <a:lnTo>
                      <a:pt x="543" y="272"/>
                    </a:lnTo>
                    <a:lnTo>
                      <a:pt x="558" y="264"/>
                    </a:lnTo>
                    <a:lnTo>
                      <a:pt x="570" y="256"/>
                    </a:lnTo>
                    <a:lnTo>
                      <a:pt x="584" y="246"/>
                    </a:lnTo>
                    <a:lnTo>
                      <a:pt x="595" y="236"/>
                    </a:lnTo>
                    <a:lnTo>
                      <a:pt x="606" y="226"/>
                    </a:lnTo>
                    <a:lnTo>
                      <a:pt x="607" y="194"/>
                    </a:lnTo>
                    <a:lnTo>
                      <a:pt x="568" y="185"/>
                    </a:lnTo>
                    <a:lnTo>
                      <a:pt x="574" y="141"/>
                    </a:lnTo>
                    <a:lnTo>
                      <a:pt x="558" y="134"/>
                    </a:lnTo>
                    <a:lnTo>
                      <a:pt x="540" y="107"/>
                    </a:lnTo>
                    <a:lnTo>
                      <a:pt x="467" y="115"/>
                    </a:lnTo>
                    <a:lnTo>
                      <a:pt x="465" y="101"/>
                    </a:lnTo>
                    <a:lnTo>
                      <a:pt x="442" y="95"/>
                    </a:lnTo>
                    <a:lnTo>
                      <a:pt x="440" y="79"/>
                    </a:lnTo>
                    <a:lnTo>
                      <a:pt x="405" y="64"/>
                    </a:lnTo>
                    <a:lnTo>
                      <a:pt x="355" y="68"/>
                    </a:lnTo>
                    <a:lnTo>
                      <a:pt x="350" y="55"/>
                    </a:lnTo>
                    <a:lnTo>
                      <a:pt x="329" y="57"/>
                    </a:lnTo>
                    <a:lnTo>
                      <a:pt x="297" y="31"/>
                    </a:lnTo>
                    <a:lnTo>
                      <a:pt x="295" y="15"/>
                    </a:lnTo>
                    <a:lnTo>
                      <a:pt x="258" y="5"/>
                    </a:lnTo>
                    <a:lnTo>
                      <a:pt x="208" y="13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9" name="Freeform 99"/>
              <p:cNvSpPr>
                <a:spLocks/>
              </p:cNvSpPr>
              <p:nvPr/>
            </p:nvSpPr>
            <p:spPr bwMode="auto">
              <a:xfrm>
                <a:off x="1020" y="3005"/>
                <a:ext cx="214" cy="41"/>
              </a:xfrm>
              <a:custGeom>
                <a:avLst/>
                <a:gdLst>
                  <a:gd name="T0" fmla="*/ 318 w 428"/>
                  <a:gd name="T1" fmla="*/ 0 h 41"/>
                  <a:gd name="T2" fmla="*/ 300 w 428"/>
                  <a:gd name="T3" fmla="*/ 6 h 41"/>
                  <a:gd name="T4" fmla="*/ 280 w 428"/>
                  <a:gd name="T5" fmla="*/ 11 h 41"/>
                  <a:gd name="T6" fmla="*/ 261 w 428"/>
                  <a:gd name="T7" fmla="*/ 16 h 41"/>
                  <a:gd name="T8" fmla="*/ 241 w 428"/>
                  <a:gd name="T9" fmla="*/ 20 h 41"/>
                  <a:gd name="T10" fmla="*/ 220 w 428"/>
                  <a:gd name="T11" fmla="*/ 24 h 41"/>
                  <a:gd name="T12" fmla="*/ 200 w 428"/>
                  <a:gd name="T13" fmla="*/ 26 h 41"/>
                  <a:gd name="T14" fmla="*/ 179 w 428"/>
                  <a:gd name="T15" fmla="*/ 29 h 41"/>
                  <a:gd name="T16" fmla="*/ 158 w 428"/>
                  <a:gd name="T17" fmla="*/ 31 h 41"/>
                  <a:gd name="T18" fmla="*/ 136 w 428"/>
                  <a:gd name="T19" fmla="*/ 32 h 41"/>
                  <a:gd name="T20" fmla="*/ 117 w 428"/>
                  <a:gd name="T21" fmla="*/ 32 h 41"/>
                  <a:gd name="T22" fmla="*/ 96 w 428"/>
                  <a:gd name="T23" fmla="*/ 32 h 41"/>
                  <a:gd name="T24" fmla="*/ 76 w 428"/>
                  <a:gd name="T25" fmla="*/ 32 h 41"/>
                  <a:gd name="T26" fmla="*/ 56 w 428"/>
                  <a:gd name="T27" fmla="*/ 29 h 41"/>
                  <a:gd name="T28" fmla="*/ 37 w 428"/>
                  <a:gd name="T29" fmla="*/ 27 h 41"/>
                  <a:gd name="T30" fmla="*/ 17 w 428"/>
                  <a:gd name="T31" fmla="*/ 25 h 41"/>
                  <a:gd name="T32" fmla="*/ 0 w 428"/>
                  <a:gd name="T33" fmla="*/ 22 h 41"/>
                  <a:gd name="T34" fmla="*/ 19 w 428"/>
                  <a:gd name="T35" fmla="*/ 27 h 41"/>
                  <a:gd name="T36" fmla="*/ 42 w 428"/>
                  <a:gd name="T37" fmla="*/ 32 h 41"/>
                  <a:gd name="T38" fmla="*/ 71 w 428"/>
                  <a:gd name="T39" fmla="*/ 35 h 41"/>
                  <a:gd name="T40" fmla="*/ 101 w 428"/>
                  <a:gd name="T41" fmla="*/ 38 h 41"/>
                  <a:gd name="T42" fmla="*/ 135 w 428"/>
                  <a:gd name="T43" fmla="*/ 39 h 41"/>
                  <a:gd name="T44" fmla="*/ 170 w 428"/>
                  <a:gd name="T45" fmla="*/ 41 h 41"/>
                  <a:gd name="T46" fmla="*/ 206 w 428"/>
                  <a:gd name="T47" fmla="*/ 41 h 41"/>
                  <a:gd name="T48" fmla="*/ 241 w 428"/>
                  <a:gd name="T49" fmla="*/ 41 h 41"/>
                  <a:gd name="T50" fmla="*/ 275 w 428"/>
                  <a:gd name="T51" fmla="*/ 40 h 41"/>
                  <a:gd name="T52" fmla="*/ 309 w 428"/>
                  <a:gd name="T53" fmla="*/ 38 h 41"/>
                  <a:gd name="T54" fmla="*/ 339 w 428"/>
                  <a:gd name="T55" fmla="*/ 36 h 41"/>
                  <a:gd name="T56" fmla="*/ 365 w 428"/>
                  <a:gd name="T57" fmla="*/ 34 h 41"/>
                  <a:gd name="T58" fmla="*/ 389 w 428"/>
                  <a:gd name="T59" fmla="*/ 31 h 41"/>
                  <a:gd name="T60" fmla="*/ 408 w 428"/>
                  <a:gd name="T61" fmla="*/ 26 h 41"/>
                  <a:gd name="T62" fmla="*/ 421 w 428"/>
                  <a:gd name="T63" fmla="*/ 22 h 41"/>
                  <a:gd name="T64" fmla="*/ 428 w 428"/>
                  <a:gd name="T65" fmla="*/ 17 h 41"/>
                  <a:gd name="T66" fmla="*/ 428 w 428"/>
                  <a:gd name="T67" fmla="*/ 12 h 41"/>
                  <a:gd name="T68" fmla="*/ 419 w 428"/>
                  <a:gd name="T69" fmla="*/ 8 h 41"/>
                  <a:gd name="T70" fmla="*/ 403 w 428"/>
                  <a:gd name="T71" fmla="*/ 5 h 41"/>
                  <a:gd name="T72" fmla="*/ 383 w 428"/>
                  <a:gd name="T73" fmla="*/ 2 h 41"/>
                  <a:gd name="T74" fmla="*/ 364 w 428"/>
                  <a:gd name="T75" fmla="*/ 1 h 41"/>
                  <a:gd name="T76" fmla="*/ 344 w 428"/>
                  <a:gd name="T77" fmla="*/ 0 h 41"/>
                  <a:gd name="T78" fmla="*/ 328 w 428"/>
                  <a:gd name="T79" fmla="*/ 0 h 41"/>
                  <a:gd name="T80" fmla="*/ 318 w 428"/>
                  <a:gd name="T81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28" h="41">
                    <a:moveTo>
                      <a:pt x="318" y="0"/>
                    </a:moveTo>
                    <a:lnTo>
                      <a:pt x="300" y="6"/>
                    </a:lnTo>
                    <a:lnTo>
                      <a:pt x="280" y="11"/>
                    </a:lnTo>
                    <a:lnTo>
                      <a:pt x="261" y="16"/>
                    </a:lnTo>
                    <a:lnTo>
                      <a:pt x="241" y="20"/>
                    </a:lnTo>
                    <a:lnTo>
                      <a:pt x="220" y="24"/>
                    </a:lnTo>
                    <a:lnTo>
                      <a:pt x="200" y="26"/>
                    </a:lnTo>
                    <a:lnTo>
                      <a:pt x="179" y="29"/>
                    </a:lnTo>
                    <a:lnTo>
                      <a:pt x="158" y="31"/>
                    </a:lnTo>
                    <a:lnTo>
                      <a:pt x="136" y="32"/>
                    </a:lnTo>
                    <a:lnTo>
                      <a:pt x="117" y="32"/>
                    </a:lnTo>
                    <a:lnTo>
                      <a:pt x="96" y="32"/>
                    </a:lnTo>
                    <a:lnTo>
                      <a:pt x="76" y="32"/>
                    </a:lnTo>
                    <a:lnTo>
                      <a:pt x="56" y="29"/>
                    </a:lnTo>
                    <a:lnTo>
                      <a:pt x="37" y="27"/>
                    </a:lnTo>
                    <a:lnTo>
                      <a:pt x="17" y="25"/>
                    </a:lnTo>
                    <a:lnTo>
                      <a:pt x="0" y="22"/>
                    </a:lnTo>
                    <a:lnTo>
                      <a:pt x="19" y="27"/>
                    </a:lnTo>
                    <a:lnTo>
                      <a:pt x="42" y="32"/>
                    </a:lnTo>
                    <a:lnTo>
                      <a:pt x="71" y="35"/>
                    </a:lnTo>
                    <a:lnTo>
                      <a:pt x="101" y="38"/>
                    </a:lnTo>
                    <a:lnTo>
                      <a:pt x="135" y="39"/>
                    </a:lnTo>
                    <a:lnTo>
                      <a:pt x="170" y="41"/>
                    </a:lnTo>
                    <a:lnTo>
                      <a:pt x="206" y="41"/>
                    </a:lnTo>
                    <a:lnTo>
                      <a:pt x="241" y="41"/>
                    </a:lnTo>
                    <a:lnTo>
                      <a:pt x="275" y="40"/>
                    </a:lnTo>
                    <a:lnTo>
                      <a:pt x="309" y="38"/>
                    </a:lnTo>
                    <a:lnTo>
                      <a:pt x="339" y="36"/>
                    </a:lnTo>
                    <a:lnTo>
                      <a:pt x="365" y="34"/>
                    </a:lnTo>
                    <a:lnTo>
                      <a:pt x="389" y="31"/>
                    </a:lnTo>
                    <a:lnTo>
                      <a:pt x="408" y="26"/>
                    </a:lnTo>
                    <a:lnTo>
                      <a:pt x="421" y="22"/>
                    </a:lnTo>
                    <a:lnTo>
                      <a:pt x="428" y="17"/>
                    </a:lnTo>
                    <a:lnTo>
                      <a:pt x="428" y="12"/>
                    </a:lnTo>
                    <a:lnTo>
                      <a:pt x="419" y="8"/>
                    </a:lnTo>
                    <a:lnTo>
                      <a:pt x="403" y="5"/>
                    </a:lnTo>
                    <a:lnTo>
                      <a:pt x="383" y="2"/>
                    </a:lnTo>
                    <a:lnTo>
                      <a:pt x="364" y="1"/>
                    </a:lnTo>
                    <a:lnTo>
                      <a:pt x="344" y="0"/>
                    </a:lnTo>
                    <a:lnTo>
                      <a:pt x="328" y="0"/>
                    </a:lnTo>
                    <a:lnTo>
                      <a:pt x="318" y="0"/>
                    </a:lnTo>
                    <a:close/>
                  </a:path>
                </a:pathLst>
              </a:custGeom>
              <a:solidFill>
                <a:srgbClr val="667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0" name="Freeform 100"/>
              <p:cNvSpPr>
                <a:spLocks/>
              </p:cNvSpPr>
              <p:nvPr/>
            </p:nvSpPr>
            <p:spPr bwMode="auto">
              <a:xfrm>
                <a:off x="942" y="2739"/>
                <a:ext cx="274" cy="281"/>
              </a:xfrm>
              <a:custGeom>
                <a:avLst/>
                <a:gdLst>
                  <a:gd name="T0" fmla="*/ 7 w 547"/>
                  <a:gd name="T1" fmla="*/ 84 h 281"/>
                  <a:gd name="T2" fmla="*/ 38 w 547"/>
                  <a:gd name="T3" fmla="*/ 218 h 281"/>
                  <a:gd name="T4" fmla="*/ 217 w 547"/>
                  <a:gd name="T5" fmla="*/ 253 h 281"/>
                  <a:gd name="T6" fmla="*/ 221 w 547"/>
                  <a:gd name="T7" fmla="*/ 259 h 281"/>
                  <a:gd name="T8" fmla="*/ 197 w 547"/>
                  <a:gd name="T9" fmla="*/ 268 h 281"/>
                  <a:gd name="T10" fmla="*/ 183 w 547"/>
                  <a:gd name="T11" fmla="*/ 273 h 281"/>
                  <a:gd name="T12" fmla="*/ 237 w 547"/>
                  <a:gd name="T13" fmla="*/ 266 h 281"/>
                  <a:gd name="T14" fmla="*/ 286 w 547"/>
                  <a:gd name="T15" fmla="*/ 251 h 281"/>
                  <a:gd name="T16" fmla="*/ 300 w 547"/>
                  <a:gd name="T17" fmla="*/ 249 h 281"/>
                  <a:gd name="T18" fmla="*/ 281 w 547"/>
                  <a:gd name="T19" fmla="*/ 260 h 281"/>
                  <a:gd name="T20" fmla="*/ 251 w 547"/>
                  <a:gd name="T21" fmla="*/ 271 h 281"/>
                  <a:gd name="T22" fmla="*/ 297 w 547"/>
                  <a:gd name="T23" fmla="*/ 265 h 281"/>
                  <a:gd name="T24" fmla="*/ 338 w 547"/>
                  <a:gd name="T25" fmla="*/ 250 h 281"/>
                  <a:gd name="T26" fmla="*/ 364 w 547"/>
                  <a:gd name="T27" fmla="*/ 239 h 281"/>
                  <a:gd name="T28" fmla="*/ 363 w 547"/>
                  <a:gd name="T29" fmla="*/ 247 h 281"/>
                  <a:gd name="T30" fmla="*/ 311 w 547"/>
                  <a:gd name="T31" fmla="*/ 271 h 281"/>
                  <a:gd name="T32" fmla="*/ 327 w 547"/>
                  <a:gd name="T33" fmla="*/ 273 h 281"/>
                  <a:gd name="T34" fmla="*/ 386 w 547"/>
                  <a:gd name="T35" fmla="*/ 250 h 281"/>
                  <a:gd name="T36" fmla="*/ 419 w 547"/>
                  <a:gd name="T37" fmla="*/ 232 h 281"/>
                  <a:gd name="T38" fmla="*/ 425 w 547"/>
                  <a:gd name="T39" fmla="*/ 235 h 281"/>
                  <a:gd name="T40" fmla="*/ 389 w 547"/>
                  <a:gd name="T41" fmla="*/ 260 h 281"/>
                  <a:gd name="T42" fmla="*/ 379 w 547"/>
                  <a:gd name="T43" fmla="*/ 272 h 281"/>
                  <a:gd name="T44" fmla="*/ 439 w 547"/>
                  <a:gd name="T45" fmla="*/ 250 h 281"/>
                  <a:gd name="T46" fmla="*/ 476 w 547"/>
                  <a:gd name="T47" fmla="*/ 227 h 281"/>
                  <a:gd name="T48" fmla="*/ 499 w 547"/>
                  <a:gd name="T49" fmla="*/ 217 h 281"/>
                  <a:gd name="T50" fmla="*/ 478 w 547"/>
                  <a:gd name="T51" fmla="*/ 236 h 281"/>
                  <a:gd name="T52" fmla="*/ 437 w 547"/>
                  <a:gd name="T53" fmla="*/ 260 h 281"/>
                  <a:gd name="T54" fmla="*/ 482 w 547"/>
                  <a:gd name="T55" fmla="*/ 245 h 281"/>
                  <a:gd name="T56" fmla="*/ 512 w 547"/>
                  <a:gd name="T57" fmla="*/ 234 h 281"/>
                  <a:gd name="T58" fmla="*/ 537 w 547"/>
                  <a:gd name="T59" fmla="*/ 223 h 281"/>
                  <a:gd name="T60" fmla="*/ 546 w 547"/>
                  <a:gd name="T61" fmla="*/ 207 h 281"/>
                  <a:gd name="T62" fmla="*/ 505 w 547"/>
                  <a:gd name="T63" fmla="*/ 196 h 281"/>
                  <a:gd name="T64" fmla="*/ 439 w 547"/>
                  <a:gd name="T65" fmla="*/ 195 h 281"/>
                  <a:gd name="T66" fmla="*/ 416 w 547"/>
                  <a:gd name="T67" fmla="*/ 172 h 281"/>
                  <a:gd name="T68" fmla="*/ 395 w 547"/>
                  <a:gd name="T69" fmla="*/ 177 h 281"/>
                  <a:gd name="T70" fmla="*/ 366 w 547"/>
                  <a:gd name="T71" fmla="*/ 183 h 281"/>
                  <a:gd name="T72" fmla="*/ 345 w 547"/>
                  <a:gd name="T73" fmla="*/ 184 h 281"/>
                  <a:gd name="T74" fmla="*/ 311 w 547"/>
                  <a:gd name="T75" fmla="*/ 183 h 281"/>
                  <a:gd name="T76" fmla="*/ 292 w 547"/>
                  <a:gd name="T77" fmla="*/ 178 h 281"/>
                  <a:gd name="T78" fmla="*/ 285 w 547"/>
                  <a:gd name="T79" fmla="*/ 160 h 281"/>
                  <a:gd name="T80" fmla="*/ 256 w 547"/>
                  <a:gd name="T81" fmla="*/ 159 h 281"/>
                  <a:gd name="T82" fmla="*/ 226 w 547"/>
                  <a:gd name="T83" fmla="*/ 172 h 281"/>
                  <a:gd name="T84" fmla="*/ 219 w 547"/>
                  <a:gd name="T85" fmla="*/ 193 h 281"/>
                  <a:gd name="T86" fmla="*/ 192 w 547"/>
                  <a:gd name="T87" fmla="*/ 206 h 281"/>
                  <a:gd name="T88" fmla="*/ 183 w 547"/>
                  <a:gd name="T89" fmla="*/ 202 h 281"/>
                  <a:gd name="T90" fmla="*/ 205 w 547"/>
                  <a:gd name="T91" fmla="*/ 185 h 281"/>
                  <a:gd name="T92" fmla="*/ 201 w 547"/>
                  <a:gd name="T93" fmla="*/ 177 h 281"/>
                  <a:gd name="T94" fmla="*/ 196 w 547"/>
                  <a:gd name="T95" fmla="*/ 104 h 281"/>
                  <a:gd name="T96" fmla="*/ 75 w 547"/>
                  <a:gd name="T97" fmla="*/ 77 h 281"/>
                  <a:gd name="T98" fmla="*/ 86 w 547"/>
                  <a:gd name="T99" fmla="*/ 43 h 281"/>
                  <a:gd name="T100" fmla="*/ 73 w 547"/>
                  <a:gd name="T101" fmla="*/ 0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47" h="281">
                    <a:moveTo>
                      <a:pt x="73" y="0"/>
                    </a:moveTo>
                    <a:lnTo>
                      <a:pt x="32" y="38"/>
                    </a:lnTo>
                    <a:lnTo>
                      <a:pt x="7" y="84"/>
                    </a:lnTo>
                    <a:lnTo>
                      <a:pt x="0" y="132"/>
                    </a:lnTo>
                    <a:lnTo>
                      <a:pt x="11" y="178"/>
                    </a:lnTo>
                    <a:lnTo>
                      <a:pt x="38" y="218"/>
                    </a:lnTo>
                    <a:lnTo>
                      <a:pt x="82" y="247"/>
                    </a:lnTo>
                    <a:lnTo>
                      <a:pt x="141" y="260"/>
                    </a:lnTo>
                    <a:lnTo>
                      <a:pt x="217" y="253"/>
                    </a:lnTo>
                    <a:lnTo>
                      <a:pt x="221" y="254"/>
                    </a:lnTo>
                    <a:lnTo>
                      <a:pt x="222" y="256"/>
                    </a:lnTo>
                    <a:lnTo>
                      <a:pt x="221" y="259"/>
                    </a:lnTo>
                    <a:lnTo>
                      <a:pt x="217" y="262"/>
                    </a:lnTo>
                    <a:lnTo>
                      <a:pt x="208" y="265"/>
                    </a:lnTo>
                    <a:lnTo>
                      <a:pt x="197" y="268"/>
                    </a:lnTo>
                    <a:lnTo>
                      <a:pt x="183" y="270"/>
                    </a:lnTo>
                    <a:lnTo>
                      <a:pt x="167" y="272"/>
                    </a:lnTo>
                    <a:lnTo>
                      <a:pt x="183" y="273"/>
                    </a:lnTo>
                    <a:lnTo>
                      <a:pt x="201" y="272"/>
                    </a:lnTo>
                    <a:lnTo>
                      <a:pt x="219" y="269"/>
                    </a:lnTo>
                    <a:lnTo>
                      <a:pt x="237" y="266"/>
                    </a:lnTo>
                    <a:lnTo>
                      <a:pt x="254" y="261"/>
                    </a:lnTo>
                    <a:lnTo>
                      <a:pt x="270" y="257"/>
                    </a:lnTo>
                    <a:lnTo>
                      <a:pt x="286" y="251"/>
                    </a:lnTo>
                    <a:lnTo>
                      <a:pt x="300" y="246"/>
                    </a:lnTo>
                    <a:lnTo>
                      <a:pt x="302" y="247"/>
                    </a:lnTo>
                    <a:lnTo>
                      <a:pt x="300" y="249"/>
                    </a:lnTo>
                    <a:lnTo>
                      <a:pt x="297" y="253"/>
                    </a:lnTo>
                    <a:lnTo>
                      <a:pt x="290" y="256"/>
                    </a:lnTo>
                    <a:lnTo>
                      <a:pt x="281" y="260"/>
                    </a:lnTo>
                    <a:lnTo>
                      <a:pt x="272" y="264"/>
                    </a:lnTo>
                    <a:lnTo>
                      <a:pt x="261" y="268"/>
                    </a:lnTo>
                    <a:lnTo>
                      <a:pt x="251" y="271"/>
                    </a:lnTo>
                    <a:lnTo>
                      <a:pt x="265" y="271"/>
                    </a:lnTo>
                    <a:lnTo>
                      <a:pt x="281" y="269"/>
                    </a:lnTo>
                    <a:lnTo>
                      <a:pt x="297" y="265"/>
                    </a:lnTo>
                    <a:lnTo>
                      <a:pt x="311" y="260"/>
                    </a:lnTo>
                    <a:lnTo>
                      <a:pt x="325" y="255"/>
                    </a:lnTo>
                    <a:lnTo>
                      <a:pt x="338" y="250"/>
                    </a:lnTo>
                    <a:lnTo>
                      <a:pt x="348" y="245"/>
                    </a:lnTo>
                    <a:lnTo>
                      <a:pt x="357" y="241"/>
                    </a:lnTo>
                    <a:lnTo>
                      <a:pt x="364" y="239"/>
                    </a:lnTo>
                    <a:lnTo>
                      <a:pt x="368" y="240"/>
                    </a:lnTo>
                    <a:lnTo>
                      <a:pt x="368" y="242"/>
                    </a:lnTo>
                    <a:lnTo>
                      <a:pt x="363" y="247"/>
                    </a:lnTo>
                    <a:lnTo>
                      <a:pt x="352" y="254"/>
                    </a:lnTo>
                    <a:lnTo>
                      <a:pt x="336" y="262"/>
                    </a:lnTo>
                    <a:lnTo>
                      <a:pt x="311" y="271"/>
                    </a:lnTo>
                    <a:lnTo>
                      <a:pt x="277" y="281"/>
                    </a:lnTo>
                    <a:lnTo>
                      <a:pt x="304" y="278"/>
                    </a:lnTo>
                    <a:lnTo>
                      <a:pt x="327" y="273"/>
                    </a:lnTo>
                    <a:lnTo>
                      <a:pt x="350" y="266"/>
                    </a:lnTo>
                    <a:lnTo>
                      <a:pt x="370" y="258"/>
                    </a:lnTo>
                    <a:lnTo>
                      <a:pt x="386" y="250"/>
                    </a:lnTo>
                    <a:lnTo>
                      <a:pt x="400" y="243"/>
                    </a:lnTo>
                    <a:lnTo>
                      <a:pt x="411" y="236"/>
                    </a:lnTo>
                    <a:lnTo>
                      <a:pt x="419" y="232"/>
                    </a:lnTo>
                    <a:lnTo>
                      <a:pt x="428" y="229"/>
                    </a:lnTo>
                    <a:lnTo>
                      <a:pt x="430" y="230"/>
                    </a:lnTo>
                    <a:lnTo>
                      <a:pt x="425" y="235"/>
                    </a:lnTo>
                    <a:lnTo>
                      <a:pt x="416" y="242"/>
                    </a:lnTo>
                    <a:lnTo>
                      <a:pt x="403" y="251"/>
                    </a:lnTo>
                    <a:lnTo>
                      <a:pt x="389" y="260"/>
                    </a:lnTo>
                    <a:lnTo>
                      <a:pt x="372" y="268"/>
                    </a:lnTo>
                    <a:lnTo>
                      <a:pt x="354" y="274"/>
                    </a:lnTo>
                    <a:lnTo>
                      <a:pt x="379" y="272"/>
                    </a:lnTo>
                    <a:lnTo>
                      <a:pt x="400" y="266"/>
                    </a:lnTo>
                    <a:lnTo>
                      <a:pt x="421" y="259"/>
                    </a:lnTo>
                    <a:lnTo>
                      <a:pt x="439" y="250"/>
                    </a:lnTo>
                    <a:lnTo>
                      <a:pt x="453" y="242"/>
                    </a:lnTo>
                    <a:lnTo>
                      <a:pt x="467" y="233"/>
                    </a:lnTo>
                    <a:lnTo>
                      <a:pt x="476" y="227"/>
                    </a:lnTo>
                    <a:lnTo>
                      <a:pt x="483" y="223"/>
                    </a:lnTo>
                    <a:lnTo>
                      <a:pt x="496" y="217"/>
                    </a:lnTo>
                    <a:lnTo>
                      <a:pt x="499" y="217"/>
                    </a:lnTo>
                    <a:lnTo>
                      <a:pt x="498" y="221"/>
                    </a:lnTo>
                    <a:lnTo>
                      <a:pt x="491" y="228"/>
                    </a:lnTo>
                    <a:lnTo>
                      <a:pt x="478" y="236"/>
                    </a:lnTo>
                    <a:lnTo>
                      <a:pt x="466" y="245"/>
                    </a:lnTo>
                    <a:lnTo>
                      <a:pt x="451" y="253"/>
                    </a:lnTo>
                    <a:lnTo>
                      <a:pt x="437" y="260"/>
                    </a:lnTo>
                    <a:lnTo>
                      <a:pt x="455" y="254"/>
                    </a:lnTo>
                    <a:lnTo>
                      <a:pt x="469" y="249"/>
                    </a:lnTo>
                    <a:lnTo>
                      <a:pt x="482" y="245"/>
                    </a:lnTo>
                    <a:lnTo>
                      <a:pt x="494" y="241"/>
                    </a:lnTo>
                    <a:lnTo>
                      <a:pt x="503" y="237"/>
                    </a:lnTo>
                    <a:lnTo>
                      <a:pt x="512" y="234"/>
                    </a:lnTo>
                    <a:lnTo>
                      <a:pt x="519" y="231"/>
                    </a:lnTo>
                    <a:lnTo>
                      <a:pt x="526" y="228"/>
                    </a:lnTo>
                    <a:lnTo>
                      <a:pt x="537" y="223"/>
                    </a:lnTo>
                    <a:lnTo>
                      <a:pt x="544" y="216"/>
                    </a:lnTo>
                    <a:lnTo>
                      <a:pt x="547" y="211"/>
                    </a:lnTo>
                    <a:lnTo>
                      <a:pt x="546" y="207"/>
                    </a:lnTo>
                    <a:lnTo>
                      <a:pt x="535" y="203"/>
                    </a:lnTo>
                    <a:lnTo>
                      <a:pt x="519" y="199"/>
                    </a:lnTo>
                    <a:lnTo>
                      <a:pt x="505" y="196"/>
                    </a:lnTo>
                    <a:lnTo>
                      <a:pt x="499" y="195"/>
                    </a:lnTo>
                    <a:lnTo>
                      <a:pt x="489" y="202"/>
                    </a:lnTo>
                    <a:lnTo>
                      <a:pt x="439" y="195"/>
                    </a:lnTo>
                    <a:lnTo>
                      <a:pt x="430" y="175"/>
                    </a:lnTo>
                    <a:lnTo>
                      <a:pt x="418" y="171"/>
                    </a:lnTo>
                    <a:lnTo>
                      <a:pt x="416" y="172"/>
                    </a:lnTo>
                    <a:lnTo>
                      <a:pt x="411" y="173"/>
                    </a:lnTo>
                    <a:lnTo>
                      <a:pt x="403" y="175"/>
                    </a:lnTo>
                    <a:lnTo>
                      <a:pt x="395" y="177"/>
                    </a:lnTo>
                    <a:lnTo>
                      <a:pt x="384" y="180"/>
                    </a:lnTo>
                    <a:lnTo>
                      <a:pt x="375" y="182"/>
                    </a:lnTo>
                    <a:lnTo>
                      <a:pt x="366" y="183"/>
                    </a:lnTo>
                    <a:lnTo>
                      <a:pt x="361" y="184"/>
                    </a:lnTo>
                    <a:lnTo>
                      <a:pt x="354" y="184"/>
                    </a:lnTo>
                    <a:lnTo>
                      <a:pt x="345" y="184"/>
                    </a:lnTo>
                    <a:lnTo>
                      <a:pt x="334" y="184"/>
                    </a:lnTo>
                    <a:lnTo>
                      <a:pt x="324" y="184"/>
                    </a:lnTo>
                    <a:lnTo>
                      <a:pt x="311" y="183"/>
                    </a:lnTo>
                    <a:lnTo>
                      <a:pt x="302" y="182"/>
                    </a:lnTo>
                    <a:lnTo>
                      <a:pt x="295" y="180"/>
                    </a:lnTo>
                    <a:lnTo>
                      <a:pt x="292" y="178"/>
                    </a:lnTo>
                    <a:lnTo>
                      <a:pt x="290" y="173"/>
                    </a:lnTo>
                    <a:lnTo>
                      <a:pt x="286" y="166"/>
                    </a:lnTo>
                    <a:lnTo>
                      <a:pt x="285" y="160"/>
                    </a:lnTo>
                    <a:lnTo>
                      <a:pt x="285" y="157"/>
                    </a:lnTo>
                    <a:lnTo>
                      <a:pt x="270" y="158"/>
                    </a:lnTo>
                    <a:lnTo>
                      <a:pt x="256" y="159"/>
                    </a:lnTo>
                    <a:lnTo>
                      <a:pt x="245" y="162"/>
                    </a:lnTo>
                    <a:lnTo>
                      <a:pt x="235" y="166"/>
                    </a:lnTo>
                    <a:lnTo>
                      <a:pt x="226" y="172"/>
                    </a:lnTo>
                    <a:lnTo>
                      <a:pt x="221" y="178"/>
                    </a:lnTo>
                    <a:lnTo>
                      <a:pt x="219" y="185"/>
                    </a:lnTo>
                    <a:lnTo>
                      <a:pt x="219" y="193"/>
                    </a:lnTo>
                    <a:lnTo>
                      <a:pt x="213" y="197"/>
                    </a:lnTo>
                    <a:lnTo>
                      <a:pt x="203" y="198"/>
                    </a:lnTo>
                    <a:lnTo>
                      <a:pt x="192" y="206"/>
                    </a:lnTo>
                    <a:lnTo>
                      <a:pt x="196" y="216"/>
                    </a:lnTo>
                    <a:lnTo>
                      <a:pt x="182" y="207"/>
                    </a:lnTo>
                    <a:lnTo>
                      <a:pt x="183" y="202"/>
                    </a:lnTo>
                    <a:lnTo>
                      <a:pt x="192" y="200"/>
                    </a:lnTo>
                    <a:lnTo>
                      <a:pt x="203" y="193"/>
                    </a:lnTo>
                    <a:lnTo>
                      <a:pt x="205" y="185"/>
                    </a:lnTo>
                    <a:lnTo>
                      <a:pt x="203" y="184"/>
                    </a:lnTo>
                    <a:lnTo>
                      <a:pt x="201" y="181"/>
                    </a:lnTo>
                    <a:lnTo>
                      <a:pt x="201" y="177"/>
                    </a:lnTo>
                    <a:lnTo>
                      <a:pt x="205" y="172"/>
                    </a:lnTo>
                    <a:lnTo>
                      <a:pt x="174" y="142"/>
                    </a:lnTo>
                    <a:lnTo>
                      <a:pt x="196" y="104"/>
                    </a:lnTo>
                    <a:lnTo>
                      <a:pt x="132" y="86"/>
                    </a:lnTo>
                    <a:lnTo>
                      <a:pt x="86" y="92"/>
                    </a:lnTo>
                    <a:lnTo>
                      <a:pt x="75" y="77"/>
                    </a:lnTo>
                    <a:lnTo>
                      <a:pt x="93" y="60"/>
                    </a:lnTo>
                    <a:lnTo>
                      <a:pt x="91" y="55"/>
                    </a:lnTo>
                    <a:lnTo>
                      <a:pt x="86" y="43"/>
                    </a:lnTo>
                    <a:lnTo>
                      <a:pt x="75" y="30"/>
                    </a:lnTo>
                    <a:lnTo>
                      <a:pt x="63" y="21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1" name="Freeform 101"/>
              <p:cNvSpPr>
                <a:spLocks/>
              </p:cNvSpPr>
              <p:nvPr/>
            </p:nvSpPr>
            <p:spPr bwMode="auto">
              <a:xfrm>
                <a:off x="990" y="2725"/>
                <a:ext cx="236" cy="216"/>
              </a:xfrm>
              <a:custGeom>
                <a:avLst/>
                <a:gdLst>
                  <a:gd name="T0" fmla="*/ 2 w 473"/>
                  <a:gd name="T1" fmla="*/ 2 h 216"/>
                  <a:gd name="T2" fmla="*/ 112 w 473"/>
                  <a:gd name="T3" fmla="*/ 9 h 216"/>
                  <a:gd name="T4" fmla="*/ 123 w 473"/>
                  <a:gd name="T5" fmla="*/ 0 h 216"/>
                  <a:gd name="T6" fmla="*/ 149 w 473"/>
                  <a:gd name="T7" fmla="*/ 14 h 216"/>
                  <a:gd name="T8" fmla="*/ 155 w 473"/>
                  <a:gd name="T9" fmla="*/ 32 h 216"/>
                  <a:gd name="T10" fmla="*/ 190 w 473"/>
                  <a:gd name="T11" fmla="*/ 52 h 216"/>
                  <a:gd name="T12" fmla="*/ 219 w 473"/>
                  <a:gd name="T13" fmla="*/ 50 h 216"/>
                  <a:gd name="T14" fmla="*/ 233 w 473"/>
                  <a:gd name="T15" fmla="*/ 66 h 216"/>
                  <a:gd name="T16" fmla="*/ 292 w 473"/>
                  <a:gd name="T17" fmla="*/ 63 h 216"/>
                  <a:gd name="T18" fmla="*/ 302 w 473"/>
                  <a:gd name="T19" fmla="*/ 77 h 216"/>
                  <a:gd name="T20" fmla="*/ 292 w 473"/>
                  <a:gd name="T21" fmla="*/ 86 h 216"/>
                  <a:gd name="T22" fmla="*/ 322 w 473"/>
                  <a:gd name="T23" fmla="*/ 101 h 216"/>
                  <a:gd name="T24" fmla="*/ 323 w 473"/>
                  <a:gd name="T25" fmla="*/ 114 h 216"/>
                  <a:gd name="T26" fmla="*/ 354 w 473"/>
                  <a:gd name="T27" fmla="*/ 116 h 216"/>
                  <a:gd name="T28" fmla="*/ 409 w 473"/>
                  <a:gd name="T29" fmla="*/ 109 h 216"/>
                  <a:gd name="T30" fmla="*/ 423 w 473"/>
                  <a:gd name="T31" fmla="*/ 127 h 216"/>
                  <a:gd name="T32" fmla="*/ 441 w 473"/>
                  <a:gd name="T33" fmla="*/ 132 h 216"/>
                  <a:gd name="T34" fmla="*/ 425 w 473"/>
                  <a:gd name="T35" fmla="*/ 180 h 216"/>
                  <a:gd name="T36" fmla="*/ 473 w 473"/>
                  <a:gd name="T37" fmla="*/ 187 h 216"/>
                  <a:gd name="T38" fmla="*/ 466 w 473"/>
                  <a:gd name="T39" fmla="*/ 216 h 216"/>
                  <a:gd name="T40" fmla="*/ 412 w 473"/>
                  <a:gd name="T41" fmla="*/ 204 h 216"/>
                  <a:gd name="T42" fmla="*/ 396 w 473"/>
                  <a:gd name="T43" fmla="*/ 209 h 216"/>
                  <a:gd name="T44" fmla="*/ 366 w 473"/>
                  <a:gd name="T45" fmla="*/ 197 h 216"/>
                  <a:gd name="T46" fmla="*/ 361 w 473"/>
                  <a:gd name="T47" fmla="*/ 182 h 216"/>
                  <a:gd name="T48" fmla="*/ 325 w 473"/>
                  <a:gd name="T49" fmla="*/ 173 h 216"/>
                  <a:gd name="T50" fmla="*/ 274 w 473"/>
                  <a:gd name="T51" fmla="*/ 190 h 216"/>
                  <a:gd name="T52" fmla="*/ 233 w 473"/>
                  <a:gd name="T53" fmla="*/ 189 h 216"/>
                  <a:gd name="T54" fmla="*/ 228 w 473"/>
                  <a:gd name="T55" fmla="*/ 171 h 216"/>
                  <a:gd name="T56" fmla="*/ 196 w 473"/>
                  <a:gd name="T57" fmla="*/ 161 h 216"/>
                  <a:gd name="T58" fmla="*/ 116 w 473"/>
                  <a:gd name="T59" fmla="*/ 174 h 216"/>
                  <a:gd name="T60" fmla="*/ 105 w 473"/>
                  <a:gd name="T61" fmla="*/ 159 h 216"/>
                  <a:gd name="T62" fmla="*/ 130 w 473"/>
                  <a:gd name="T63" fmla="*/ 127 h 216"/>
                  <a:gd name="T64" fmla="*/ 125 w 473"/>
                  <a:gd name="T65" fmla="*/ 112 h 216"/>
                  <a:gd name="T66" fmla="*/ 52 w 473"/>
                  <a:gd name="T67" fmla="*/ 94 h 216"/>
                  <a:gd name="T68" fmla="*/ 62 w 473"/>
                  <a:gd name="T69" fmla="*/ 86 h 216"/>
                  <a:gd name="T70" fmla="*/ 59 w 473"/>
                  <a:gd name="T71" fmla="*/ 82 h 216"/>
                  <a:gd name="T72" fmla="*/ 36 w 473"/>
                  <a:gd name="T73" fmla="*/ 91 h 216"/>
                  <a:gd name="T74" fmla="*/ 20 w 473"/>
                  <a:gd name="T75" fmla="*/ 88 h 216"/>
                  <a:gd name="T76" fmla="*/ 57 w 473"/>
                  <a:gd name="T77" fmla="*/ 67 h 216"/>
                  <a:gd name="T78" fmla="*/ 52 w 473"/>
                  <a:gd name="T79" fmla="*/ 61 h 216"/>
                  <a:gd name="T80" fmla="*/ 32 w 473"/>
                  <a:gd name="T81" fmla="*/ 71 h 216"/>
                  <a:gd name="T82" fmla="*/ 32 w 473"/>
                  <a:gd name="T83" fmla="*/ 60 h 216"/>
                  <a:gd name="T84" fmla="*/ 61 w 473"/>
                  <a:gd name="T85" fmla="*/ 43 h 216"/>
                  <a:gd name="T86" fmla="*/ 54 w 473"/>
                  <a:gd name="T87" fmla="*/ 38 h 216"/>
                  <a:gd name="T88" fmla="*/ 23 w 473"/>
                  <a:gd name="T89" fmla="*/ 54 h 216"/>
                  <a:gd name="T90" fmla="*/ 16 w 473"/>
                  <a:gd name="T91" fmla="*/ 47 h 216"/>
                  <a:gd name="T92" fmla="*/ 30 w 473"/>
                  <a:gd name="T93" fmla="*/ 35 h 216"/>
                  <a:gd name="T94" fmla="*/ 64 w 473"/>
                  <a:gd name="T95" fmla="*/ 18 h 216"/>
                  <a:gd name="T96" fmla="*/ 52 w 473"/>
                  <a:gd name="T97" fmla="*/ 16 h 216"/>
                  <a:gd name="T98" fmla="*/ 27 w 473"/>
                  <a:gd name="T99" fmla="*/ 27 h 216"/>
                  <a:gd name="T100" fmla="*/ 20 w 473"/>
                  <a:gd name="T101" fmla="*/ 24 h 216"/>
                  <a:gd name="T102" fmla="*/ 46 w 473"/>
                  <a:gd name="T103" fmla="*/ 10 h 216"/>
                  <a:gd name="T104" fmla="*/ 36 w 473"/>
                  <a:gd name="T105" fmla="*/ 6 h 216"/>
                  <a:gd name="T106" fmla="*/ 11 w 473"/>
                  <a:gd name="T107" fmla="*/ 20 h 216"/>
                  <a:gd name="T108" fmla="*/ 0 w 473"/>
                  <a:gd name="T109" fmla="*/ 19 h 216"/>
                  <a:gd name="T110" fmla="*/ 2 w 473"/>
                  <a:gd name="T111" fmla="*/ 2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73" h="216">
                    <a:moveTo>
                      <a:pt x="2" y="2"/>
                    </a:moveTo>
                    <a:lnTo>
                      <a:pt x="112" y="9"/>
                    </a:lnTo>
                    <a:lnTo>
                      <a:pt x="123" y="0"/>
                    </a:lnTo>
                    <a:lnTo>
                      <a:pt x="149" y="14"/>
                    </a:lnTo>
                    <a:lnTo>
                      <a:pt x="155" y="32"/>
                    </a:lnTo>
                    <a:lnTo>
                      <a:pt x="190" y="52"/>
                    </a:lnTo>
                    <a:lnTo>
                      <a:pt x="219" y="50"/>
                    </a:lnTo>
                    <a:lnTo>
                      <a:pt x="233" y="66"/>
                    </a:lnTo>
                    <a:lnTo>
                      <a:pt x="292" y="63"/>
                    </a:lnTo>
                    <a:lnTo>
                      <a:pt x="302" y="77"/>
                    </a:lnTo>
                    <a:lnTo>
                      <a:pt x="292" y="86"/>
                    </a:lnTo>
                    <a:lnTo>
                      <a:pt x="322" y="101"/>
                    </a:lnTo>
                    <a:lnTo>
                      <a:pt x="323" y="114"/>
                    </a:lnTo>
                    <a:lnTo>
                      <a:pt x="354" y="116"/>
                    </a:lnTo>
                    <a:lnTo>
                      <a:pt x="409" y="109"/>
                    </a:lnTo>
                    <a:lnTo>
                      <a:pt x="423" y="127"/>
                    </a:lnTo>
                    <a:lnTo>
                      <a:pt x="441" y="132"/>
                    </a:lnTo>
                    <a:lnTo>
                      <a:pt x="425" y="180"/>
                    </a:lnTo>
                    <a:lnTo>
                      <a:pt x="473" y="187"/>
                    </a:lnTo>
                    <a:lnTo>
                      <a:pt x="466" y="216"/>
                    </a:lnTo>
                    <a:lnTo>
                      <a:pt x="412" y="204"/>
                    </a:lnTo>
                    <a:lnTo>
                      <a:pt x="396" y="209"/>
                    </a:lnTo>
                    <a:lnTo>
                      <a:pt x="366" y="197"/>
                    </a:lnTo>
                    <a:lnTo>
                      <a:pt x="361" y="182"/>
                    </a:lnTo>
                    <a:lnTo>
                      <a:pt x="325" y="173"/>
                    </a:lnTo>
                    <a:lnTo>
                      <a:pt x="274" y="190"/>
                    </a:lnTo>
                    <a:lnTo>
                      <a:pt x="233" y="189"/>
                    </a:lnTo>
                    <a:lnTo>
                      <a:pt x="228" y="171"/>
                    </a:lnTo>
                    <a:lnTo>
                      <a:pt x="196" y="161"/>
                    </a:lnTo>
                    <a:lnTo>
                      <a:pt x="116" y="174"/>
                    </a:lnTo>
                    <a:lnTo>
                      <a:pt x="105" y="159"/>
                    </a:lnTo>
                    <a:lnTo>
                      <a:pt x="130" y="127"/>
                    </a:lnTo>
                    <a:lnTo>
                      <a:pt x="125" y="112"/>
                    </a:lnTo>
                    <a:lnTo>
                      <a:pt x="52" y="94"/>
                    </a:lnTo>
                    <a:lnTo>
                      <a:pt x="62" y="86"/>
                    </a:lnTo>
                    <a:lnTo>
                      <a:pt x="59" y="82"/>
                    </a:lnTo>
                    <a:lnTo>
                      <a:pt x="36" y="91"/>
                    </a:lnTo>
                    <a:lnTo>
                      <a:pt x="20" y="88"/>
                    </a:lnTo>
                    <a:lnTo>
                      <a:pt x="57" y="67"/>
                    </a:lnTo>
                    <a:lnTo>
                      <a:pt x="52" y="61"/>
                    </a:lnTo>
                    <a:lnTo>
                      <a:pt x="32" y="71"/>
                    </a:lnTo>
                    <a:lnTo>
                      <a:pt x="32" y="60"/>
                    </a:lnTo>
                    <a:lnTo>
                      <a:pt x="61" y="43"/>
                    </a:lnTo>
                    <a:lnTo>
                      <a:pt x="54" y="38"/>
                    </a:lnTo>
                    <a:lnTo>
                      <a:pt x="23" y="54"/>
                    </a:lnTo>
                    <a:lnTo>
                      <a:pt x="16" y="47"/>
                    </a:lnTo>
                    <a:lnTo>
                      <a:pt x="30" y="35"/>
                    </a:lnTo>
                    <a:lnTo>
                      <a:pt x="64" y="18"/>
                    </a:lnTo>
                    <a:lnTo>
                      <a:pt x="52" y="16"/>
                    </a:lnTo>
                    <a:lnTo>
                      <a:pt x="27" y="27"/>
                    </a:lnTo>
                    <a:lnTo>
                      <a:pt x="20" y="24"/>
                    </a:lnTo>
                    <a:lnTo>
                      <a:pt x="46" y="10"/>
                    </a:lnTo>
                    <a:lnTo>
                      <a:pt x="36" y="6"/>
                    </a:lnTo>
                    <a:lnTo>
                      <a:pt x="11" y="20"/>
                    </a:lnTo>
                    <a:lnTo>
                      <a:pt x="0" y="19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2" name="Freeform 102"/>
              <p:cNvSpPr>
                <a:spLocks/>
              </p:cNvSpPr>
              <p:nvPr/>
            </p:nvSpPr>
            <p:spPr bwMode="auto">
              <a:xfrm>
                <a:off x="1185" y="2290"/>
                <a:ext cx="511" cy="598"/>
              </a:xfrm>
              <a:custGeom>
                <a:avLst/>
                <a:gdLst>
                  <a:gd name="T0" fmla="*/ 9 w 1021"/>
                  <a:gd name="T1" fmla="*/ 96 h 598"/>
                  <a:gd name="T2" fmla="*/ 50 w 1021"/>
                  <a:gd name="T3" fmla="*/ 57 h 598"/>
                  <a:gd name="T4" fmla="*/ 99 w 1021"/>
                  <a:gd name="T5" fmla="*/ 29 h 598"/>
                  <a:gd name="T6" fmla="*/ 135 w 1021"/>
                  <a:gd name="T7" fmla="*/ 15 h 598"/>
                  <a:gd name="T8" fmla="*/ 190 w 1021"/>
                  <a:gd name="T9" fmla="*/ 2 h 598"/>
                  <a:gd name="T10" fmla="*/ 247 w 1021"/>
                  <a:gd name="T11" fmla="*/ 4 h 598"/>
                  <a:gd name="T12" fmla="*/ 316 w 1021"/>
                  <a:gd name="T13" fmla="*/ 4 h 598"/>
                  <a:gd name="T14" fmla="*/ 371 w 1021"/>
                  <a:gd name="T15" fmla="*/ 26 h 598"/>
                  <a:gd name="T16" fmla="*/ 412 w 1021"/>
                  <a:gd name="T17" fmla="*/ 46 h 598"/>
                  <a:gd name="T18" fmla="*/ 456 w 1021"/>
                  <a:gd name="T19" fmla="*/ 62 h 598"/>
                  <a:gd name="T20" fmla="*/ 463 w 1021"/>
                  <a:gd name="T21" fmla="*/ 88 h 598"/>
                  <a:gd name="T22" fmla="*/ 499 w 1021"/>
                  <a:gd name="T23" fmla="*/ 113 h 598"/>
                  <a:gd name="T24" fmla="*/ 515 w 1021"/>
                  <a:gd name="T25" fmla="*/ 137 h 598"/>
                  <a:gd name="T26" fmla="*/ 554 w 1021"/>
                  <a:gd name="T27" fmla="*/ 152 h 598"/>
                  <a:gd name="T28" fmla="*/ 568 w 1021"/>
                  <a:gd name="T29" fmla="*/ 177 h 598"/>
                  <a:gd name="T30" fmla="*/ 604 w 1021"/>
                  <a:gd name="T31" fmla="*/ 189 h 598"/>
                  <a:gd name="T32" fmla="*/ 643 w 1021"/>
                  <a:gd name="T33" fmla="*/ 187 h 598"/>
                  <a:gd name="T34" fmla="*/ 682 w 1021"/>
                  <a:gd name="T35" fmla="*/ 186 h 598"/>
                  <a:gd name="T36" fmla="*/ 730 w 1021"/>
                  <a:gd name="T37" fmla="*/ 197 h 598"/>
                  <a:gd name="T38" fmla="*/ 767 w 1021"/>
                  <a:gd name="T39" fmla="*/ 207 h 598"/>
                  <a:gd name="T40" fmla="*/ 788 w 1021"/>
                  <a:gd name="T41" fmla="*/ 208 h 598"/>
                  <a:gd name="T42" fmla="*/ 836 w 1021"/>
                  <a:gd name="T43" fmla="*/ 231 h 598"/>
                  <a:gd name="T44" fmla="*/ 835 w 1021"/>
                  <a:gd name="T45" fmla="*/ 252 h 598"/>
                  <a:gd name="T46" fmla="*/ 886 w 1021"/>
                  <a:gd name="T47" fmla="*/ 272 h 598"/>
                  <a:gd name="T48" fmla="*/ 927 w 1021"/>
                  <a:gd name="T49" fmla="*/ 296 h 598"/>
                  <a:gd name="T50" fmla="*/ 943 w 1021"/>
                  <a:gd name="T51" fmla="*/ 332 h 598"/>
                  <a:gd name="T52" fmla="*/ 978 w 1021"/>
                  <a:gd name="T53" fmla="*/ 372 h 598"/>
                  <a:gd name="T54" fmla="*/ 1012 w 1021"/>
                  <a:gd name="T55" fmla="*/ 393 h 598"/>
                  <a:gd name="T56" fmla="*/ 1021 w 1021"/>
                  <a:gd name="T57" fmla="*/ 450 h 598"/>
                  <a:gd name="T58" fmla="*/ 998 w 1021"/>
                  <a:gd name="T59" fmla="*/ 485 h 598"/>
                  <a:gd name="T60" fmla="*/ 978 w 1021"/>
                  <a:gd name="T61" fmla="*/ 530 h 598"/>
                  <a:gd name="T62" fmla="*/ 925 w 1021"/>
                  <a:gd name="T63" fmla="*/ 567 h 598"/>
                  <a:gd name="T64" fmla="*/ 886 w 1021"/>
                  <a:gd name="T65" fmla="*/ 580 h 598"/>
                  <a:gd name="T66" fmla="*/ 886 w 1021"/>
                  <a:gd name="T67" fmla="*/ 598 h 598"/>
                  <a:gd name="T68" fmla="*/ 836 w 1021"/>
                  <a:gd name="T69" fmla="*/ 583 h 598"/>
                  <a:gd name="T70" fmla="*/ 797 w 1021"/>
                  <a:gd name="T71" fmla="*/ 563 h 598"/>
                  <a:gd name="T72" fmla="*/ 737 w 1021"/>
                  <a:gd name="T73" fmla="*/ 559 h 598"/>
                  <a:gd name="T74" fmla="*/ 739 w 1021"/>
                  <a:gd name="T75" fmla="*/ 591 h 598"/>
                  <a:gd name="T76" fmla="*/ 673 w 1021"/>
                  <a:gd name="T77" fmla="*/ 586 h 598"/>
                  <a:gd name="T78" fmla="*/ 625 w 1021"/>
                  <a:gd name="T79" fmla="*/ 590 h 598"/>
                  <a:gd name="T80" fmla="*/ 584 w 1021"/>
                  <a:gd name="T81" fmla="*/ 582 h 598"/>
                  <a:gd name="T82" fmla="*/ 538 w 1021"/>
                  <a:gd name="T83" fmla="*/ 574 h 598"/>
                  <a:gd name="T84" fmla="*/ 495 w 1021"/>
                  <a:gd name="T85" fmla="*/ 574 h 598"/>
                  <a:gd name="T86" fmla="*/ 447 w 1021"/>
                  <a:gd name="T87" fmla="*/ 565 h 598"/>
                  <a:gd name="T88" fmla="*/ 391 w 1021"/>
                  <a:gd name="T89" fmla="*/ 564 h 598"/>
                  <a:gd name="T90" fmla="*/ 311 w 1021"/>
                  <a:gd name="T91" fmla="*/ 552 h 598"/>
                  <a:gd name="T92" fmla="*/ 277 w 1021"/>
                  <a:gd name="T93" fmla="*/ 512 h 598"/>
                  <a:gd name="T94" fmla="*/ 224 w 1021"/>
                  <a:gd name="T95" fmla="*/ 493 h 598"/>
                  <a:gd name="T96" fmla="*/ 176 w 1021"/>
                  <a:gd name="T97" fmla="*/ 465 h 598"/>
                  <a:gd name="T98" fmla="*/ 128 w 1021"/>
                  <a:gd name="T99" fmla="*/ 436 h 598"/>
                  <a:gd name="T100" fmla="*/ 94 w 1021"/>
                  <a:gd name="T101" fmla="*/ 414 h 598"/>
                  <a:gd name="T102" fmla="*/ 62 w 1021"/>
                  <a:gd name="T103" fmla="*/ 389 h 598"/>
                  <a:gd name="T104" fmla="*/ 19 w 1021"/>
                  <a:gd name="T105" fmla="*/ 362 h 598"/>
                  <a:gd name="T106" fmla="*/ 0 w 1021"/>
                  <a:gd name="T107" fmla="*/ 323 h 598"/>
                  <a:gd name="T108" fmla="*/ 2 w 1021"/>
                  <a:gd name="T109" fmla="*/ 289 h 598"/>
                  <a:gd name="T110" fmla="*/ 44 w 1021"/>
                  <a:gd name="T111" fmla="*/ 246 h 598"/>
                  <a:gd name="T112" fmla="*/ 41 w 1021"/>
                  <a:gd name="T113" fmla="*/ 213 h 598"/>
                  <a:gd name="T114" fmla="*/ 59 w 1021"/>
                  <a:gd name="T115" fmla="*/ 187 h 598"/>
                  <a:gd name="T116" fmla="*/ 48 w 1021"/>
                  <a:gd name="T117" fmla="*/ 175 h 598"/>
                  <a:gd name="T118" fmla="*/ 48 w 1021"/>
                  <a:gd name="T119" fmla="*/ 163 h 598"/>
                  <a:gd name="T120" fmla="*/ 32 w 1021"/>
                  <a:gd name="T121" fmla="*/ 134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21" h="598">
                    <a:moveTo>
                      <a:pt x="11" y="121"/>
                    </a:moveTo>
                    <a:lnTo>
                      <a:pt x="5" y="115"/>
                    </a:lnTo>
                    <a:lnTo>
                      <a:pt x="4" y="110"/>
                    </a:lnTo>
                    <a:lnTo>
                      <a:pt x="4" y="103"/>
                    </a:lnTo>
                    <a:lnTo>
                      <a:pt x="9" y="96"/>
                    </a:lnTo>
                    <a:lnTo>
                      <a:pt x="23" y="92"/>
                    </a:lnTo>
                    <a:lnTo>
                      <a:pt x="16" y="82"/>
                    </a:lnTo>
                    <a:lnTo>
                      <a:pt x="18" y="71"/>
                    </a:lnTo>
                    <a:lnTo>
                      <a:pt x="28" y="62"/>
                    </a:lnTo>
                    <a:lnTo>
                      <a:pt x="50" y="57"/>
                    </a:lnTo>
                    <a:lnTo>
                      <a:pt x="48" y="47"/>
                    </a:lnTo>
                    <a:lnTo>
                      <a:pt x="57" y="39"/>
                    </a:lnTo>
                    <a:lnTo>
                      <a:pt x="71" y="33"/>
                    </a:lnTo>
                    <a:lnTo>
                      <a:pt x="94" y="33"/>
                    </a:lnTo>
                    <a:lnTo>
                      <a:pt x="99" y="29"/>
                    </a:lnTo>
                    <a:lnTo>
                      <a:pt x="105" y="25"/>
                    </a:lnTo>
                    <a:lnTo>
                      <a:pt x="112" y="21"/>
                    </a:lnTo>
                    <a:lnTo>
                      <a:pt x="119" y="18"/>
                    </a:lnTo>
                    <a:lnTo>
                      <a:pt x="126" y="16"/>
                    </a:lnTo>
                    <a:lnTo>
                      <a:pt x="135" y="15"/>
                    </a:lnTo>
                    <a:lnTo>
                      <a:pt x="144" y="14"/>
                    </a:lnTo>
                    <a:lnTo>
                      <a:pt x="154" y="15"/>
                    </a:lnTo>
                    <a:lnTo>
                      <a:pt x="165" y="9"/>
                    </a:lnTo>
                    <a:lnTo>
                      <a:pt x="178" y="5"/>
                    </a:lnTo>
                    <a:lnTo>
                      <a:pt x="190" y="2"/>
                    </a:lnTo>
                    <a:lnTo>
                      <a:pt x="202" y="4"/>
                    </a:lnTo>
                    <a:lnTo>
                      <a:pt x="215" y="6"/>
                    </a:lnTo>
                    <a:lnTo>
                      <a:pt x="227" y="7"/>
                    </a:lnTo>
                    <a:lnTo>
                      <a:pt x="236" y="6"/>
                    </a:lnTo>
                    <a:lnTo>
                      <a:pt x="247" y="4"/>
                    </a:lnTo>
                    <a:lnTo>
                      <a:pt x="256" y="2"/>
                    </a:lnTo>
                    <a:lnTo>
                      <a:pt x="268" y="1"/>
                    </a:lnTo>
                    <a:lnTo>
                      <a:pt x="284" y="0"/>
                    </a:lnTo>
                    <a:lnTo>
                      <a:pt x="300" y="0"/>
                    </a:lnTo>
                    <a:lnTo>
                      <a:pt x="316" y="4"/>
                    </a:lnTo>
                    <a:lnTo>
                      <a:pt x="328" y="8"/>
                    </a:lnTo>
                    <a:lnTo>
                      <a:pt x="339" y="15"/>
                    </a:lnTo>
                    <a:lnTo>
                      <a:pt x="343" y="26"/>
                    </a:lnTo>
                    <a:lnTo>
                      <a:pt x="357" y="26"/>
                    </a:lnTo>
                    <a:lnTo>
                      <a:pt x="371" y="26"/>
                    </a:lnTo>
                    <a:lnTo>
                      <a:pt x="384" y="28"/>
                    </a:lnTo>
                    <a:lnTo>
                      <a:pt x="394" y="30"/>
                    </a:lnTo>
                    <a:lnTo>
                      <a:pt x="403" y="34"/>
                    </a:lnTo>
                    <a:lnTo>
                      <a:pt x="408" y="39"/>
                    </a:lnTo>
                    <a:lnTo>
                      <a:pt x="412" y="46"/>
                    </a:lnTo>
                    <a:lnTo>
                      <a:pt x="414" y="54"/>
                    </a:lnTo>
                    <a:lnTo>
                      <a:pt x="428" y="55"/>
                    </a:lnTo>
                    <a:lnTo>
                      <a:pt x="439" y="57"/>
                    </a:lnTo>
                    <a:lnTo>
                      <a:pt x="449" y="59"/>
                    </a:lnTo>
                    <a:lnTo>
                      <a:pt x="456" y="62"/>
                    </a:lnTo>
                    <a:lnTo>
                      <a:pt x="462" y="66"/>
                    </a:lnTo>
                    <a:lnTo>
                      <a:pt x="463" y="71"/>
                    </a:lnTo>
                    <a:lnTo>
                      <a:pt x="462" y="78"/>
                    </a:lnTo>
                    <a:lnTo>
                      <a:pt x="455" y="85"/>
                    </a:lnTo>
                    <a:lnTo>
                      <a:pt x="463" y="88"/>
                    </a:lnTo>
                    <a:lnTo>
                      <a:pt x="474" y="92"/>
                    </a:lnTo>
                    <a:lnTo>
                      <a:pt x="483" y="96"/>
                    </a:lnTo>
                    <a:lnTo>
                      <a:pt x="492" y="101"/>
                    </a:lnTo>
                    <a:lnTo>
                      <a:pt x="497" y="107"/>
                    </a:lnTo>
                    <a:lnTo>
                      <a:pt x="499" y="113"/>
                    </a:lnTo>
                    <a:lnTo>
                      <a:pt x="497" y="119"/>
                    </a:lnTo>
                    <a:lnTo>
                      <a:pt x="490" y="126"/>
                    </a:lnTo>
                    <a:lnTo>
                      <a:pt x="499" y="128"/>
                    </a:lnTo>
                    <a:lnTo>
                      <a:pt x="508" y="132"/>
                    </a:lnTo>
                    <a:lnTo>
                      <a:pt x="515" y="137"/>
                    </a:lnTo>
                    <a:lnTo>
                      <a:pt x="517" y="142"/>
                    </a:lnTo>
                    <a:lnTo>
                      <a:pt x="526" y="142"/>
                    </a:lnTo>
                    <a:lnTo>
                      <a:pt x="536" y="144"/>
                    </a:lnTo>
                    <a:lnTo>
                      <a:pt x="545" y="147"/>
                    </a:lnTo>
                    <a:lnTo>
                      <a:pt x="554" y="152"/>
                    </a:lnTo>
                    <a:lnTo>
                      <a:pt x="559" y="157"/>
                    </a:lnTo>
                    <a:lnTo>
                      <a:pt x="563" y="163"/>
                    </a:lnTo>
                    <a:lnTo>
                      <a:pt x="563" y="170"/>
                    </a:lnTo>
                    <a:lnTo>
                      <a:pt x="558" y="177"/>
                    </a:lnTo>
                    <a:lnTo>
                      <a:pt x="568" y="177"/>
                    </a:lnTo>
                    <a:lnTo>
                      <a:pt x="579" y="178"/>
                    </a:lnTo>
                    <a:lnTo>
                      <a:pt x="586" y="181"/>
                    </a:lnTo>
                    <a:lnTo>
                      <a:pt x="591" y="185"/>
                    </a:lnTo>
                    <a:lnTo>
                      <a:pt x="597" y="188"/>
                    </a:lnTo>
                    <a:lnTo>
                      <a:pt x="604" y="189"/>
                    </a:lnTo>
                    <a:lnTo>
                      <a:pt x="613" y="189"/>
                    </a:lnTo>
                    <a:lnTo>
                      <a:pt x="622" y="189"/>
                    </a:lnTo>
                    <a:lnTo>
                      <a:pt x="627" y="188"/>
                    </a:lnTo>
                    <a:lnTo>
                      <a:pt x="634" y="188"/>
                    </a:lnTo>
                    <a:lnTo>
                      <a:pt x="643" y="187"/>
                    </a:lnTo>
                    <a:lnTo>
                      <a:pt x="652" y="186"/>
                    </a:lnTo>
                    <a:lnTo>
                      <a:pt x="661" y="185"/>
                    </a:lnTo>
                    <a:lnTo>
                      <a:pt x="669" y="185"/>
                    </a:lnTo>
                    <a:lnTo>
                      <a:pt x="677" y="185"/>
                    </a:lnTo>
                    <a:lnTo>
                      <a:pt x="682" y="186"/>
                    </a:lnTo>
                    <a:lnTo>
                      <a:pt x="691" y="188"/>
                    </a:lnTo>
                    <a:lnTo>
                      <a:pt x="701" y="191"/>
                    </a:lnTo>
                    <a:lnTo>
                      <a:pt x="709" y="194"/>
                    </a:lnTo>
                    <a:lnTo>
                      <a:pt x="714" y="198"/>
                    </a:lnTo>
                    <a:lnTo>
                      <a:pt x="730" y="197"/>
                    </a:lnTo>
                    <a:lnTo>
                      <a:pt x="746" y="197"/>
                    </a:lnTo>
                    <a:lnTo>
                      <a:pt x="756" y="199"/>
                    </a:lnTo>
                    <a:lnTo>
                      <a:pt x="765" y="202"/>
                    </a:lnTo>
                    <a:lnTo>
                      <a:pt x="767" y="205"/>
                    </a:lnTo>
                    <a:lnTo>
                      <a:pt x="767" y="207"/>
                    </a:lnTo>
                    <a:lnTo>
                      <a:pt x="765" y="210"/>
                    </a:lnTo>
                    <a:lnTo>
                      <a:pt x="762" y="213"/>
                    </a:lnTo>
                    <a:lnTo>
                      <a:pt x="772" y="211"/>
                    </a:lnTo>
                    <a:lnTo>
                      <a:pt x="781" y="209"/>
                    </a:lnTo>
                    <a:lnTo>
                      <a:pt x="788" y="208"/>
                    </a:lnTo>
                    <a:lnTo>
                      <a:pt x="792" y="208"/>
                    </a:lnTo>
                    <a:lnTo>
                      <a:pt x="799" y="212"/>
                    </a:lnTo>
                    <a:lnTo>
                      <a:pt x="815" y="219"/>
                    </a:lnTo>
                    <a:lnTo>
                      <a:pt x="831" y="227"/>
                    </a:lnTo>
                    <a:lnTo>
                      <a:pt x="836" y="231"/>
                    </a:lnTo>
                    <a:lnTo>
                      <a:pt x="835" y="235"/>
                    </a:lnTo>
                    <a:lnTo>
                      <a:pt x="831" y="240"/>
                    </a:lnTo>
                    <a:lnTo>
                      <a:pt x="828" y="246"/>
                    </a:lnTo>
                    <a:lnTo>
                      <a:pt x="824" y="250"/>
                    </a:lnTo>
                    <a:lnTo>
                      <a:pt x="835" y="252"/>
                    </a:lnTo>
                    <a:lnTo>
                      <a:pt x="847" y="255"/>
                    </a:lnTo>
                    <a:lnTo>
                      <a:pt x="858" y="258"/>
                    </a:lnTo>
                    <a:lnTo>
                      <a:pt x="870" y="263"/>
                    </a:lnTo>
                    <a:lnTo>
                      <a:pt x="879" y="267"/>
                    </a:lnTo>
                    <a:lnTo>
                      <a:pt x="886" y="272"/>
                    </a:lnTo>
                    <a:lnTo>
                      <a:pt x="891" y="277"/>
                    </a:lnTo>
                    <a:lnTo>
                      <a:pt x="893" y="282"/>
                    </a:lnTo>
                    <a:lnTo>
                      <a:pt x="906" y="282"/>
                    </a:lnTo>
                    <a:lnTo>
                      <a:pt x="920" y="287"/>
                    </a:lnTo>
                    <a:lnTo>
                      <a:pt x="927" y="296"/>
                    </a:lnTo>
                    <a:lnTo>
                      <a:pt x="927" y="312"/>
                    </a:lnTo>
                    <a:lnTo>
                      <a:pt x="934" y="314"/>
                    </a:lnTo>
                    <a:lnTo>
                      <a:pt x="941" y="319"/>
                    </a:lnTo>
                    <a:lnTo>
                      <a:pt x="943" y="325"/>
                    </a:lnTo>
                    <a:lnTo>
                      <a:pt x="943" y="332"/>
                    </a:lnTo>
                    <a:lnTo>
                      <a:pt x="962" y="336"/>
                    </a:lnTo>
                    <a:lnTo>
                      <a:pt x="977" y="344"/>
                    </a:lnTo>
                    <a:lnTo>
                      <a:pt x="980" y="356"/>
                    </a:lnTo>
                    <a:lnTo>
                      <a:pt x="968" y="371"/>
                    </a:lnTo>
                    <a:lnTo>
                      <a:pt x="978" y="372"/>
                    </a:lnTo>
                    <a:lnTo>
                      <a:pt x="989" y="375"/>
                    </a:lnTo>
                    <a:lnTo>
                      <a:pt x="1000" y="379"/>
                    </a:lnTo>
                    <a:lnTo>
                      <a:pt x="1007" y="383"/>
                    </a:lnTo>
                    <a:lnTo>
                      <a:pt x="1012" y="388"/>
                    </a:lnTo>
                    <a:lnTo>
                      <a:pt x="1012" y="393"/>
                    </a:lnTo>
                    <a:lnTo>
                      <a:pt x="1009" y="398"/>
                    </a:lnTo>
                    <a:lnTo>
                      <a:pt x="1000" y="404"/>
                    </a:lnTo>
                    <a:lnTo>
                      <a:pt x="1014" y="419"/>
                    </a:lnTo>
                    <a:lnTo>
                      <a:pt x="1021" y="435"/>
                    </a:lnTo>
                    <a:lnTo>
                      <a:pt x="1021" y="450"/>
                    </a:lnTo>
                    <a:lnTo>
                      <a:pt x="1014" y="461"/>
                    </a:lnTo>
                    <a:lnTo>
                      <a:pt x="1003" y="469"/>
                    </a:lnTo>
                    <a:lnTo>
                      <a:pt x="998" y="475"/>
                    </a:lnTo>
                    <a:lnTo>
                      <a:pt x="996" y="480"/>
                    </a:lnTo>
                    <a:lnTo>
                      <a:pt x="998" y="485"/>
                    </a:lnTo>
                    <a:lnTo>
                      <a:pt x="1000" y="492"/>
                    </a:lnTo>
                    <a:lnTo>
                      <a:pt x="998" y="500"/>
                    </a:lnTo>
                    <a:lnTo>
                      <a:pt x="991" y="508"/>
                    </a:lnTo>
                    <a:lnTo>
                      <a:pt x="975" y="514"/>
                    </a:lnTo>
                    <a:lnTo>
                      <a:pt x="978" y="530"/>
                    </a:lnTo>
                    <a:lnTo>
                      <a:pt x="975" y="544"/>
                    </a:lnTo>
                    <a:lnTo>
                      <a:pt x="961" y="555"/>
                    </a:lnTo>
                    <a:lnTo>
                      <a:pt x="934" y="558"/>
                    </a:lnTo>
                    <a:lnTo>
                      <a:pt x="931" y="562"/>
                    </a:lnTo>
                    <a:lnTo>
                      <a:pt x="925" y="567"/>
                    </a:lnTo>
                    <a:lnTo>
                      <a:pt x="920" y="571"/>
                    </a:lnTo>
                    <a:lnTo>
                      <a:pt x="913" y="575"/>
                    </a:lnTo>
                    <a:lnTo>
                      <a:pt x="906" y="578"/>
                    </a:lnTo>
                    <a:lnTo>
                      <a:pt x="895" y="580"/>
                    </a:lnTo>
                    <a:lnTo>
                      <a:pt x="886" y="580"/>
                    </a:lnTo>
                    <a:lnTo>
                      <a:pt x="874" y="579"/>
                    </a:lnTo>
                    <a:lnTo>
                      <a:pt x="872" y="583"/>
                    </a:lnTo>
                    <a:lnTo>
                      <a:pt x="874" y="588"/>
                    </a:lnTo>
                    <a:lnTo>
                      <a:pt x="877" y="593"/>
                    </a:lnTo>
                    <a:lnTo>
                      <a:pt x="886" y="598"/>
                    </a:lnTo>
                    <a:lnTo>
                      <a:pt x="875" y="594"/>
                    </a:lnTo>
                    <a:lnTo>
                      <a:pt x="865" y="592"/>
                    </a:lnTo>
                    <a:lnTo>
                      <a:pt x="854" y="589"/>
                    </a:lnTo>
                    <a:lnTo>
                      <a:pt x="845" y="586"/>
                    </a:lnTo>
                    <a:lnTo>
                      <a:pt x="836" y="583"/>
                    </a:lnTo>
                    <a:lnTo>
                      <a:pt x="831" y="578"/>
                    </a:lnTo>
                    <a:lnTo>
                      <a:pt x="828" y="573"/>
                    </a:lnTo>
                    <a:lnTo>
                      <a:pt x="826" y="567"/>
                    </a:lnTo>
                    <a:lnTo>
                      <a:pt x="813" y="566"/>
                    </a:lnTo>
                    <a:lnTo>
                      <a:pt x="797" y="563"/>
                    </a:lnTo>
                    <a:lnTo>
                      <a:pt x="785" y="557"/>
                    </a:lnTo>
                    <a:lnTo>
                      <a:pt x="774" y="550"/>
                    </a:lnTo>
                    <a:lnTo>
                      <a:pt x="767" y="563"/>
                    </a:lnTo>
                    <a:lnTo>
                      <a:pt x="733" y="549"/>
                    </a:lnTo>
                    <a:lnTo>
                      <a:pt x="737" y="559"/>
                    </a:lnTo>
                    <a:lnTo>
                      <a:pt x="744" y="570"/>
                    </a:lnTo>
                    <a:lnTo>
                      <a:pt x="755" y="580"/>
                    </a:lnTo>
                    <a:lnTo>
                      <a:pt x="767" y="587"/>
                    </a:lnTo>
                    <a:lnTo>
                      <a:pt x="753" y="589"/>
                    </a:lnTo>
                    <a:lnTo>
                      <a:pt x="739" y="591"/>
                    </a:lnTo>
                    <a:lnTo>
                      <a:pt x="725" y="591"/>
                    </a:lnTo>
                    <a:lnTo>
                      <a:pt x="710" y="591"/>
                    </a:lnTo>
                    <a:lnTo>
                      <a:pt x="696" y="591"/>
                    </a:lnTo>
                    <a:lnTo>
                      <a:pt x="684" y="589"/>
                    </a:lnTo>
                    <a:lnTo>
                      <a:pt x="673" y="586"/>
                    </a:lnTo>
                    <a:lnTo>
                      <a:pt x="666" y="581"/>
                    </a:lnTo>
                    <a:lnTo>
                      <a:pt x="657" y="584"/>
                    </a:lnTo>
                    <a:lnTo>
                      <a:pt x="648" y="587"/>
                    </a:lnTo>
                    <a:lnTo>
                      <a:pt x="637" y="589"/>
                    </a:lnTo>
                    <a:lnTo>
                      <a:pt x="625" y="590"/>
                    </a:lnTo>
                    <a:lnTo>
                      <a:pt x="616" y="590"/>
                    </a:lnTo>
                    <a:lnTo>
                      <a:pt x="606" y="589"/>
                    </a:lnTo>
                    <a:lnTo>
                      <a:pt x="598" y="587"/>
                    </a:lnTo>
                    <a:lnTo>
                      <a:pt x="595" y="582"/>
                    </a:lnTo>
                    <a:lnTo>
                      <a:pt x="584" y="582"/>
                    </a:lnTo>
                    <a:lnTo>
                      <a:pt x="574" y="581"/>
                    </a:lnTo>
                    <a:lnTo>
                      <a:pt x="565" y="581"/>
                    </a:lnTo>
                    <a:lnTo>
                      <a:pt x="554" y="579"/>
                    </a:lnTo>
                    <a:lnTo>
                      <a:pt x="547" y="577"/>
                    </a:lnTo>
                    <a:lnTo>
                      <a:pt x="538" y="574"/>
                    </a:lnTo>
                    <a:lnTo>
                      <a:pt x="533" y="569"/>
                    </a:lnTo>
                    <a:lnTo>
                      <a:pt x="529" y="564"/>
                    </a:lnTo>
                    <a:lnTo>
                      <a:pt x="519" y="568"/>
                    </a:lnTo>
                    <a:lnTo>
                      <a:pt x="506" y="571"/>
                    </a:lnTo>
                    <a:lnTo>
                      <a:pt x="495" y="574"/>
                    </a:lnTo>
                    <a:lnTo>
                      <a:pt x="485" y="575"/>
                    </a:lnTo>
                    <a:lnTo>
                      <a:pt x="474" y="575"/>
                    </a:lnTo>
                    <a:lnTo>
                      <a:pt x="463" y="573"/>
                    </a:lnTo>
                    <a:lnTo>
                      <a:pt x="455" y="570"/>
                    </a:lnTo>
                    <a:lnTo>
                      <a:pt x="447" y="565"/>
                    </a:lnTo>
                    <a:lnTo>
                      <a:pt x="437" y="571"/>
                    </a:lnTo>
                    <a:lnTo>
                      <a:pt x="424" y="572"/>
                    </a:lnTo>
                    <a:lnTo>
                      <a:pt x="412" y="569"/>
                    </a:lnTo>
                    <a:lnTo>
                      <a:pt x="401" y="559"/>
                    </a:lnTo>
                    <a:lnTo>
                      <a:pt x="391" y="564"/>
                    </a:lnTo>
                    <a:lnTo>
                      <a:pt x="375" y="567"/>
                    </a:lnTo>
                    <a:lnTo>
                      <a:pt x="357" y="567"/>
                    </a:lnTo>
                    <a:lnTo>
                      <a:pt x="339" y="565"/>
                    </a:lnTo>
                    <a:lnTo>
                      <a:pt x="323" y="560"/>
                    </a:lnTo>
                    <a:lnTo>
                      <a:pt x="311" y="552"/>
                    </a:lnTo>
                    <a:lnTo>
                      <a:pt x="304" y="540"/>
                    </a:lnTo>
                    <a:lnTo>
                      <a:pt x="307" y="525"/>
                    </a:lnTo>
                    <a:lnTo>
                      <a:pt x="291" y="525"/>
                    </a:lnTo>
                    <a:lnTo>
                      <a:pt x="281" y="521"/>
                    </a:lnTo>
                    <a:lnTo>
                      <a:pt x="277" y="512"/>
                    </a:lnTo>
                    <a:lnTo>
                      <a:pt x="284" y="495"/>
                    </a:lnTo>
                    <a:lnTo>
                      <a:pt x="272" y="495"/>
                    </a:lnTo>
                    <a:lnTo>
                      <a:pt x="256" y="495"/>
                    </a:lnTo>
                    <a:lnTo>
                      <a:pt x="240" y="495"/>
                    </a:lnTo>
                    <a:lnTo>
                      <a:pt x="224" y="493"/>
                    </a:lnTo>
                    <a:lnTo>
                      <a:pt x="210" y="490"/>
                    </a:lnTo>
                    <a:lnTo>
                      <a:pt x="199" y="485"/>
                    </a:lnTo>
                    <a:lnTo>
                      <a:pt x="194" y="477"/>
                    </a:lnTo>
                    <a:lnTo>
                      <a:pt x="194" y="465"/>
                    </a:lnTo>
                    <a:lnTo>
                      <a:pt x="176" y="465"/>
                    </a:lnTo>
                    <a:lnTo>
                      <a:pt x="160" y="460"/>
                    </a:lnTo>
                    <a:lnTo>
                      <a:pt x="149" y="452"/>
                    </a:lnTo>
                    <a:lnTo>
                      <a:pt x="146" y="440"/>
                    </a:lnTo>
                    <a:lnTo>
                      <a:pt x="137" y="439"/>
                    </a:lnTo>
                    <a:lnTo>
                      <a:pt x="128" y="436"/>
                    </a:lnTo>
                    <a:lnTo>
                      <a:pt x="119" y="433"/>
                    </a:lnTo>
                    <a:lnTo>
                      <a:pt x="110" y="429"/>
                    </a:lnTo>
                    <a:lnTo>
                      <a:pt x="103" y="424"/>
                    </a:lnTo>
                    <a:lnTo>
                      <a:pt x="98" y="419"/>
                    </a:lnTo>
                    <a:lnTo>
                      <a:pt x="94" y="414"/>
                    </a:lnTo>
                    <a:lnTo>
                      <a:pt x="92" y="409"/>
                    </a:lnTo>
                    <a:lnTo>
                      <a:pt x="80" y="411"/>
                    </a:lnTo>
                    <a:lnTo>
                      <a:pt x="69" y="409"/>
                    </a:lnTo>
                    <a:lnTo>
                      <a:pt x="62" y="403"/>
                    </a:lnTo>
                    <a:lnTo>
                      <a:pt x="62" y="389"/>
                    </a:lnTo>
                    <a:lnTo>
                      <a:pt x="44" y="390"/>
                    </a:lnTo>
                    <a:lnTo>
                      <a:pt x="34" y="388"/>
                    </a:lnTo>
                    <a:lnTo>
                      <a:pt x="28" y="380"/>
                    </a:lnTo>
                    <a:lnTo>
                      <a:pt x="34" y="364"/>
                    </a:lnTo>
                    <a:lnTo>
                      <a:pt x="19" y="362"/>
                    </a:lnTo>
                    <a:lnTo>
                      <a:pt x="12" y="355"/>
                    </a:lnTo>
                    <a:lnTo>
                      <a:pt x="12" y="346"/>
                    </a:lnTo>
                    <a:lnTo>
                      <a:pt x="18" y="336"/>
                    </a:lnTo>
                    <a:lnTo>
                      <a:pt x="7" y="329"/>
                    </a:lnTo>
                    <a:lnTo>
                      <a:pt x="0" y="323"/>
                    </a:lnTo>
                    <a:lnTo>
                      <a:pt x="2" y="315"/>
                    </a:lnTo>
                    <a:lnTo>
                      <a:pt x="14" y="307"/>
                    </a:lnTo>
                    <a:lnTo>
                      <a:pt x="7" y="302"/>
                    </a:lnTo>
                    <a:lnTo>
                      <a:pt x="4" y="295"/>
                    </a:lnTo>
                    <a:lnTo>
                      <a:pt x="2" y="289"/>
                    </a:lnTo>
                    <a:lnTo>
                      <a:pt x="2" y="282"/>
                    </a:lnTo>
                    <a:lnTo>
                      <a:pt x="7" y="274"/>
                    </a:lnTo>
                    <a:lnTo>
                      <a:pt x="14" y="265"/>
                    </a:lnTo>
                    <a:lnTo>
                      <a:pt x="27" y="256"/>
                    </a:lnTo>
                    <a:lnTo>
                      <a:pt x="44" y="246"/>
                    </a:lnTo>
                    <a:lnTo>
                      <a:pt x="35" y="241"/>
                    </a:lnTo>
                    <a:lnTo>
                      <a:pt x="32" y="235"/>
                    </a:lnTo>
                    <a:lnTo>
                      <a:pt x="34" y="228"/>
                    </a:lnTo>
                    <a:lnTo>
                      <a:pt x="39" y="220"/>
                    </a:lnTo>
                    <a:lnTo>
                      <a:pt x="41" y="213"/>
                    </a:lnTo>
                    <a:lnTo>
                      <a:pt x="44" y="206"/>
                    </a:lnTo>
                    <a:lnTo>
                      <a:pt x="51" y="199"/>
                    </a:lnTo>
                    <a:lnTo>
                      <a:pt x="62" y="196"/>
                    </a:lnTo>
                    <a:lnTo>
                      <a:pt x="60" y="192"/>
                    </a:lnTo>
                    <a:lnTo>
                      <a:pt x="59" y="187"/>
                    </a:lnTo>
                    <a:lnTo>
                      <a:pt x="55" y="184"/>
                    </a:lnTo>
                    <a:lnTo>
                      <a:pt x="53" y="182"/>
                    </a:lnTo>
                    <a:lnTo>
                      <a:pt x="51" y="180"/>
                    </a:lnTo>
                    <a:lnTo>
                      <a:pt x="50" y="177"/>
                    </a:lnTo>
                    <a:lnTo>
                      <a:pt x="48" y="175"/>
                    </a:lnTo>
                    <a:lnTo>
                      <a:pt x="46" y="173"/>
                    </a:lnTo>
                    <a:lnTo>
                      <a:pt x="46" y="170"/>
                    </a:lnTo>
                    <a:lnTo>
                      <a:pt x="46" y="167"/>
                    </a:lnTo>
                    <a:lnTo>
                      <a:pt x="46" y="165"/>
                    </a:lnTo>
                    <a:lnTo>
                      <a:pt x="48" y="163"/>
                    </a:lnTo>
                    <a:lnTo>
                      <a:pt x="41" y="164"/>
                    </a:lnTo>
                    <a:lnTo>
                      <a:pt x="34" y="162"/>
                    </a:lnTo>
                    <a:lnTo>
                      <a:pt x="32" y="156"/>
                    </a:lnTo>
                    <a:lnTo>
                      <a:pt x="39" y="140"/>
                    </a:lnTo>
                    <a:lnTo>
                      <a:pt x="32" y="134"/>
                    </a:lnTo>
                    <a:lnTo>
                      <a:pt x="25" y="129"/>
                    </a:lnTo>
                    <a:lnTo>
                      <a:pt x="18" y="124"/>
                    </a:lnTo>
                    <a:lnTo>
                      <a:pt x="11" y="121"/>
                    </a:lnTo>
                    <a:close/>
                  </a:path>
                </a:pathLst>
              </a:custGeom>
              <a:solidFill>
                <a:srgbClr val="FFED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3" name="Freeform 103"/>
              <p:cNvSpPr>
                <a:spLocks/>
              </p:cNvSpPr>
              <p:nvPr/>
            </p:nvSpPr>
            <p:spPr bwMode="auto">
              <a:xfrm>
                <a:off x="1243" y="2397"/>
                <a:ext cx="37" cy="30"/>
              </a:xfrm>
              <a:custGeom>
                <a:avLst/>
                <a:gdLst>
                  <a:gd name="T0" fmla="*/ 20 w 75"/>
                  <a:gd name="T1" fmla="*/ 6 h 30"/>
                  <a:gd name="T2" fmla="*/ 29 w 75"/>
                  <a:gd name="T3" fmla="*/ 2 h 30"/>
                  <a:gd name="T4" fmla="*/ 39 w 75"/>
                  <a:gd name="T5" fmla="*/ 0 h 30"/>
                  <a:gd name="T6" fmla="*/ 48 w 75"/>
                  <a:gd name="T7" fmla="*/ 0 h 30"/>
                  <a:gd name="T8" fmla="*/ 57 w 75"/>
                  <a:gd name="T9" fmla="*/ 1 h 30"/>
                  <a:gd name="T10" fmla="*/ 63 w 75"/>
                  <a:gd name="T11" fmla="*/ 3 h 30"/>
                  <a:gd name="T12" fmla="*/ 68 w 75"/>
                  <a:gd name="T13" fmla="*/ 6 h 30"/>
                  <a:gd name="T14" fmla="*/ 71 w 75"/>
                  <a:gd name="T15" fmla="*/ 11 h 30"/>
                  <a:gd name="T16" fmla="*/ 71 w 75"/>
                  <a:gd name="T17" fmla="*/ 16 h 30"/>
                  <a:gd name="T18" fmla="*/ 75 w 75"/>
                  <a:gd name="T19" fmla="*/ 18 h 30"/>
                  <a:gd name="T20" fmla="*/ 73 w 75"/>
                  <a:gd name="T21" fmla="*/ 22 h 30"/>
                  <a:gd name="T22" fmla="*/ 68 w 75"/>
                  <a:gd name="T23" fmla="*/ 26 h 30"/>
                  <a:gd name="T24" fmla="*/ 59 w 75"/>
                  <a:gd name="T25" fmla="*/ 29 h 30"/>
                  <a:gd name="T26" fmla="*/ 52 w 75"/>
                  <a:gd name="T27" fmla="*/ 30 h 30"/>
                  <a:gd name="T28" fmla="*/ 45 w 75"/>
                  <a:gd name="T29" fmla="*/ 30 h 30"/>
                  <a:gd name="T30" fmla="*/ 36 w 75"/>
                  <a:gd name="T31" fmla="*/ 30 h 30"/>
                  <a:gd name="T32" fmla="*/ 27 w 75"/>
                  <a:gd name="T33" fmla="*/ 30 h 30"/>
                  <a:gd name="T34" fmla="*/ 20 w 75"/>
                  <a:gd name="T35" fmla="*/ 29 h 30"/>
                  <a:gd name="T36" fmla="*/ 11 w 75"/>
                  <a:gd name="T37" fmla="*/ 28 h 30"/>
                  <a:gd name="T38" fmla="*/ 6 w 75"/>
                  <a:gd name="T39" fmla="*/ 27 h 30"/>
                  <a:gd name="T40" fmla="*/ 0 w 75"/>
                  <a:gd name="T41" fmla="*/ 26 h 30"/>
                  <a:gd name="T42" fmla="*/ 2 w 75"/>
                  <a:gd name="T43" fmla="*/ 23 h 30"/>
                  <a:gd name="T44" fmla="*/ 4 w 75"/>
                  <a:gd name="T45" fmla="*/ 19 h 30"/>
                  <a:gd name="T46" fmla="*/ 7 w 75"/>
                  <a:gd name="T47" fmla="*/ 15 h 30"/>
                  <a:gd name="T48" fmla="*/ 11 w 75"/>
                  <a:gd name="T49" fmla="*/ 12 h 30"/>
                  <a:gd name="T50" fmla="*/ 18 w 75"/>
                  <a:gd name="T51" fmla="*/ 15 h 30"/>
                  <a:gd name="T52" fmla="*/ 25 w 75"/>
                  <a:gd name="T53" fmla="*/ 16 h 30"/>
                  <a:gd name="T54" fmla="*/ 32 w 75"/>
                  <a:gd name="T55" fmla="*/ 16 h 30"/>
                  <a:gd name="T56" fmla="*/ 36 w 75"/>
                  <a:gd name="T57" fmla="*/ 14 h 30"/>
                  <a:gd name="T58" fmla="*/ 38 w 75"/>
                  <a:gd name="T59" fmla="*/ 12 h 30"/>
                  <a:gd name="T60" fmla="*/ 36 w 75"/>
                  <a:gd name="T61" fmla="*/ 9 h 30"/>
                  <a:gd name="T62" fmla="*/ 31 w 75"/>
                  <a:gd name="T63" fmla="*/ 7 h 30"/>
                  <a:gd name="T64" fmla="*/ 20 w 75"/>
                  <a:gd name="T65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5" h="30">
                    <a:moveTo>
                      <a:pt x="20" y="6"/>
                    </a:moveTo>
                    <a:lnTo>
                      <a:pt x="29" y="2"/>
                    </a:lnTo>
                    <a:lnTo>
                      <a:pt x="39" y="0"/>
                    </a:lnTo>
                    <a:lnTo>
                      <a:pt x="48" y="0"/>
                    </a:lnTo>
                    <a:lnTo>
                      <a:pt x="57" y="1"/>
                    </a:lnTo>
                    <a:lnTo>
                      <a:pt x="63" y="3"/>
                    </a:lnTo>
                    <a:lnTo>
                      <a:pt x="68" y="6"/>
                    </a:lnTo>
                    <a:lnTo>
                      <a:pt x="71" y="11"/>
                    </a:lnTo>
                    <a:lnTo>
                      <a:pt x="71" y="16"/>
                    </a:lnTo>
                    <a:lnTo>
                      <a:pt x="75" y="18"/>
                    </a:lnTo>
                    <a:lnTo>
                      <a:pt x="73" y="22"/>
                    </a:lnTo>
                    <a:lnTo>
                      <a:pt x="68" y="26"/>
                    </a:lnTo>
                    <a:lnTo>
                      <a:pt x="59" y="29"/>
                    </a:lnTo>
                    <a:lnTo>
                      <a:pt x="52" y="30"/>
                    </a:lnTo>
                    <a:lnTo>
                      <a:pt x="45" y="30"/>
                    </a:lnTo>
                    <a:lnTo>
                      <a:pt x="36" y="30"/>
                    </a:lnTo>
                    <a:lnTo>
                      <a:pt x="27" y="30"/>
                    </a:lnTo>
                    <a:lnTo>
                      <a:pt x="20" y="29"/>
                    </a:lnTo>
                    <a:lnTo>
                      <a:pt x="11" y="28"/>
                    </a:lnTo>
                    <a:lnTo>
                      <a:pt x="6" y="27"/>
                    </a:lnTo>
                    <a:lnTo>
                      <a:pt x="0" y="26"/>
                    </a:lnTo>
                    <a:lnTo>
                      <a:pt x="2" y="23"/>
                    </a:lnTo>
                    <a:lnTo>
                      <a:pt x="4" y="19"/>
                    </a:lnTo>
                    <a:lnTo>
                      <a:pt x="7" y="15"/>
                    </a:lnTo>
                    <a:lnTo>
                      <a:pt x="11" y="12"/>
                    </a:lnTo>
                    <a:lnTo>
                      <a:pt x="18" y="15"/>
                    </a:lnTo>
                    <a:lnTo>
                      <a:pt x="25" y="16"/>
                    </a:lnTo>
                    <a:lnTo>
                      <a:pt x="32" y="16"/>
                    </a:lnTo>
                    <a:lnTo>
                      <a:pt x="36" y="14"/>
                    </a:lnTo>
                    <a:lnTo>
                      <a:pt x="38" y="12"/>
                    </a:lnTo>
                    <a:lnTo>
                      <a:pt x="36" y="9"/>
                    </a:lnTo>
                    <a:lnTo>
                      <a:pt x="31" y="7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4" name="Freeform 104"/>
              <p:cNvSpPr>
                <a:spLocks/>
              </p:cNvSpPr>
              <p:nvPr/>
            </p:nvSpPr>
            <p:spPr bwMode="auto">
              <a:xfrm>
                <a:off x="1337" y="2622"/>
                <a:ext cx="33" cy="62"/>
              </a:xfrm>
              <a:custGeom>
                <a:avLst/>
                <a:gdLst>
                  <a:gd name="T0" fmla="*/ 12 w 65"/>
                  <a:gd name="T1" fmla="*/ 0 h 62"/>
                  <a:gd name="T2" fmla="*/ 26 w 65"/>
                  <a:gd name="T3" fmla="*/ 4 h 62"/>
                  <a:gd name="T4" fmla="*/ 35 w 65"/>
                  <a:gd name="T5" fmla="*/ 9 h 62"/>
                  <a:gd name="T6" fmla="*/ 39 w 65"/>
                  <a:gd name="T7" fmla="*/ 13 h 62"/>
                  <a:gd name="T8" fmla="*/ 42 w 65"/>
                  <a:gd name="T9" fmla="*/ 18 h 62"/>
                  <a:gd name="T10" fmla="*/ 42 w 65"/>
                  <a:gd name="T11" fmla="*/ 23 h 62"/>
                  <a:gd name="T12" fmla="*/ 46 w 65"/>
                  <a:gd name="T13" fmla="*/ 28 h 62"/>
                  <a:gd name="T14" fmla="*/ 53 w 65"/>
                  <a:gd name="T15" fmla="*/ 33 h 62"/>
                  <a:gd name="T16" fmla="*/ 65 w 65"/>
                  <a:gd name="T17" fmla="*/ 38 h 62"/>
                  <a:gd name="T18" fmla="*/ 55 w 65"/>
                  <a:gd name="T19" fmla="*/ 40 h 62"/>
                  <a:gd name="T20" fmla="*/ 46 w 65"/>
                  <a:gd name="T21" fmla="*/ 45 h 62"/>
                  <a:gd name="T22" fmla="*/ 39 w 65"/>
                  <a:gd name="T23" fmla="*/ 52 h 62"/>
                  <a:gd name="T24" fmla="*/ 35 w 65"/>
                  <a:gd name="T25" fmla="*/ 62 h 62"/>
                  <a:gd name="T26" fmla="*/ 33 w 65"/>
                  <a:gd name="T27" fmla="*/ 55 h 62"/>
                  <a:gd name="T28" fmla="*/ 33 w 65"/>
                  <a:gd name="T29" fmla="*/ 49 h 62"/>
                  <a:gd name="T30" fmla="*/ 33 w 65"/>
                  <a:gd name="T31" fmla="*/ 44 h 62"/>
                  <a:gd name="T32" fmla="*/ 35 w 65"/>
                  <a:gd name="T33" fmla="*/ 39 h 62"/>
                  <a:gd name="T34" fmla="*/ 30 w 65"/>
                  <a:gd name="T35" fmla="*/ 36 h 62"/>
                  <a:gd name="T36" fmla="*/ 24 w 65"/>
                  <a:gd name="T37" fmla="*/ 33 h 62"/>
                  <a:gd name="T38" fmla="*/ 19 w 65"/>
                  <a:gd name="T39" fmla="*/ 28 h 62"/>
                  <a:gd name="T40" fmla="*/ 17 w 65"/>
                  <a:gd name="T41" fmla="*/ 24 h 62"/>
                  <a:gd name="T42" fmla="*/ 14 w 65"/>
                  <a:gd name="T43" fmla="*/ 28 h 62"/>
                  <a:gd name="T44" fmla="*/ 10 w 65"/>
                  <a:gd name="T45" fmla="*/ 32 h 62"/>
                  <a:gd name="T46" fmla="*/ 9 w 65"/>
                  <a:gd name="T47" fmla="*/ 37 h 62"/>
                  <a:gd name="T48" fmla="*/ 7 w 65"/>
                  <a:gd name="T49" fmla="*/ 43 h 62"/>
                  <a:gd name="T50" fmla="*/ 3 w 65"/>
                  <a:gd name="T51" fmla="*/ 37 h 62"/>
                  <a:gd name="T52" fmla="*/ 1 w 65"/>
                  <a:gd name="T53" fmla="*/ 31 h 62"/>
                  <a:gd name="T54" fmla="*/ 0 w 65"/>
                  <a:gd name="T55" fmla="*/ 26 h 62"/>
                  <a:gd name="T56" fmla="*/ 0 w 65"/>
                  <a:gd name="T57" fmla="*/ 21 h 62"/>
                  <a:gd name="T58" fmla="*/ 1 w 65"/>
                  <a:gd name="T59" fmla="*/ 16 h 62"/>
                  <a:gd name="T60" fmla="*/ 7 w 65"/>
                  <a:gd name="T61" fmla="*/ 10 h 62"/>
                  <a:gd name="T62" fmla="*/ 10 w 65"/>
                  <a:gd name="T63" fmla="*/ 5 h 62"/>
                  <a:gd name="T64" fmla="*/ 12 w 65"/>
                  <a:gd name="T65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5" h="62">
                    <a:moveTo>
                      <a:pt x="12" y="0"/>
                    </a:moveTo>
                    <a:lnTo>
                      <a:pt x="26" y="4"/>
                    </a:lnTo>
                    <a:lnTo>
                      <a:pt x="35" y="9"/>
                    </a:lnTo>
                    <a:lnTo>
                      <a:pt x="39" y="13"/>
                    </a:lnTo>
                    <a:lnTo>
                      <a:pt x="42" y="18"/>
                    </a:lnTo>
                    <a:lnTo>
                      <a:pt x="42" y="23"/>
                    </a:lnTo>
                    <a:lnTo>
                      <a:pt x="46" y="28"/>
                    </a:lnTo>
                    <a:lnTo>
                      <a:pt x="53" y="33"/>
                    </a:lnTo>
                    <a:lnTo>
                      <a:pt x="65" y="38"/>
                    </a:lnTo>
                    <a:lnTo>
                      <a:pt x="55" y="40"/>
                    </a:lnTo>
                    <a:lnTo>
                      <a:pt x="46" y="45"/>
                    </a:lnTo>
                    <a:lnTo>
                      <a:pt x="39" y="52"/>
                    </a:lnTo>
                    <a:lnTo>
                      <a:pt x="35" y="62"/>
                    </a:lnTo>
                    <a:lnTo>
                      <a:pt x="33" y="55"/>
                    </a:lnTo>
                    <a:lnTo>
                      <a:pt x="33" y="49"/>
                    </a:lnTo>
                    <a:lnTo>
                      <a:pt x="33" y="44"/>
                    </a:lnTo>
                    <a:lnTo>
                      <a:pt x="35" y="39"/>
                    </a:lnTo>
                    <a:lnTo>
                      <a:pt x="30" y="36"/>
                    </a:lnTo>
                    <a:lnTo>
                      <a:pt x="24" y="33"/>
                    </a:lnTo>
                    <a:lnTo>
                      <a:pt x="19" y="28"/>
                    </a:lnTo>
                    <a:lnTo>
                      <a:pt x="17" y="24"/>
                    </a:lnTo>
                    <a:lnTo>
                      <a:pt x="14" y="28"/>
                    </a:lnTo>
                    <a:lnTo>
                      <a:pt x="10" y="32"/>
                    </a:lnTo>
                    <a:lnTo>
                      <a:pt x="9" y="37"/>
                    </a:lnTo>
                    <a:lnTo>
                      <a:pt x="7" y="43"/>
                    </a:lnTo>
                    <a:lnTo>
                      <a:pt x="3" y="37"/>
                    </a:lnTo>
                    <a:lnTo>
                      <a:pt x="1" y="31"/>
                    </a:lnTo>
                    <a:lnTo>
                      <a:pt x="0" y="26"/>
                    </a:lnTo>
                    <a:lnTo>
                      <a:pt x="0" y="21"/>
                    </a:lnTo>
                    <a:lnTo>
                      <a:pt x="1" y="16"/>
                    </a:lnTo>
                    <a:lnTo>
                      <a:pt x="7" y="10"/>
                    </a:lnTo>
                    <a:lnTo>
                      <a:pt x="10" y="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5" name="Freeform 105"/>
              <p:cNvSpPr>
                <a:spLocks/>
              </p:cNvSpPr>
              <p:nvPr/>
            </p:nvSpPr>
            <p:spPr bwMode="auto">
              <a:xfrm>
                <a:off x="1379" y="2682"/>
                <a:ext cx="214" cy="150"/>
              </a:xfrm>
              <a:custGeom>
                <a:avLst/>
                <a:gdLst>
                  <a:gd name="T0" fmla="*/ 13 w 428"/>
                  <a:gd name="T1" fmla="*/ 10 h 150"/>
                  <a:gd name="T2" fmla="*/ 32 w 428"/>
                  <a:gd name="T3" fmla="*/ 20 h 150"/>
                  <a:gd name="T4" fmla="*/ 66 w 428"/>
                  <a:gd name="T5" fmla="*/ 24 h 150"/>
                  <a:gd name="T6" fmla="*/ 59 w 428"/>
                  <a:gd name="T7" fmla="*/ 46 h 150"/>
                  <a:gd name="T8" fmla="*/ 76 w 428"/>
                  <a:gd name="T9" fmla="*/ 61 h 150"/>
                  <a:gd name="T10" fmla="*/ 107 w 428"/>
                  <a:gd name="T11" fmla="*/ 69 h 150"/>
                  <a:gd name="T12" fmla="*/ 139 w 428"/>
                  <a:gd name="T13" fmla="*/ 73 h 150"/>
                  <a:gd name="T14" fmla="*/ 147 w 428"/>
                  <a:gd name="T15" fmla="*/ 89 h 150"/>
                  <a:gd name="T16" fmla="*/ 176 w 428"/>
                  <a:gd name="T17" fmla="*/ 94 h 150"/>
                  <a:gd name="T18" fmla="*/ 213 w 428"/>
                  <a:gd name="T19" fmla="*/ 94 h 150"/>
                  <a:gd name="T20" fmla="*/ 235 w 428"/>
                  <a:gd name="T21" fmla="*/ 110 h 150"/>
                  <a:gd name="T22" fmla="*/ 268 w 428"/>
                  <a:gd name="T23" fmla="*/ 115 h 150"/>
                  <a:gd name="T24" fmla="*/ 300 w 428"/>
                  <a:gd name="T25" fmla="*/ 114 h 150"/>
                  <a:gd name="T26" fmla="*/ 323 w 428"/>
                  <a:gd name="T27" fmla="*/ 111 h 150"/>
                  <a:gd name="T28" fmla="*/ 330 w 428"/>
                  <a:gd name="T29" fmla="*/ 97 h 150"/>
                  <a:gd name="T30" fmla="*/ 361 w 428"/>
                  <a:gd name="T31" fmla="*/ 96 h 150"/>
                  <a:gd name="T32" fmla="*/ 373 w 428"/>
                  <a:gd name="T33" fmla="*/ 81 h 150"/>
                  <a:gd name="T34" fmla="*/ 375 w 428"/>
                  <a:gd name="T35" fmla="*/ 63 h 150"/>
                  <a:gd name="T36" fmla="*/ 346 w 428"/>
                  <a:gd name="T37" fmla="*/ 22 h 150"/>
                  <a:gd name="T38" fmla="*/ 362 w 428"/>
                  <a:gd name="T39" fmla="*/ 25 h 150"/>
                  <a:gd name="T40" fmla="*/ 380 w 428"/>
                  <a:gd name="T41" fmla="*/ 34 h 150"/>
                  <a:gd name="T42" fmla="*/ 407 w 428"/>
                  <a:gd name="T43" fmla="*/ 37 h 150"/>
                  <a:gd name="T44" fmla="*/ 407 w 428"/>
                  <a:gd name="T45" fmla="*/ 62 h 150"/>
                  <a:gd name="T46" fmla="*/ 412 w 428"/>
                  <a:gd name="T47" fmla="*/ 69 h 150"/>
                  <a:gd name="T48" fmla="*/ 396 w 428"/>
                  <a:gd name="T49" fmla="*/ 70 h 150"/>
                  <a:gd name="T50" fmla="*/ 394 w 428"/>
                  <a:gd name="T51" fmla="*/ 87 h 150"/>
                  <a:gd name="T52" fmla="*/ 403 w 428"/>
                  <a:gd name="T53" fmla="*/ 117 h 150"/>
                  <a:gd name="T54" fmla="*/ 389 w 428"/>
                  <a:gd name="T55" fmla="*/ 116 h 150"/>
                  <a:gd name="T56" fmla="*/ 373 w 428"/>
                  <a:gd name="T57" fmla="*/ 114 h 150"/>
                  <a:gd name="T58" fmla="*/ 341 w 428"/>
                  <a:gd name="T59" fmla="*/ 120 h 150"/>
                  <a:gd name="T60" fmla="*/ 343 w 428"/>
                  <a:gd name="T61" fmla="*/ 133 h 150"/>
                  <a:gd name="T62" fmla="*/ 338 w 428"/>
                  <a:gd name="T63" fmla="*/ 133 h 150"/>
                  <a:gd name="T64" fmla="*/ 327 w 428"/>
                  <a:gd name="T65" fmla="*/ 131 h 150"/>
                  <a:gd name="T66" fmla="*/ 297 w 428"/>
                  <a:gd name="T67" fmla="*/ 133 h 150"/>
                  <a:gd name="T68" fmla="*/ 268 w 428"/>
                  <a:gd name="T69" fmla="*/ 133 h 150"/>
                  <a:gd name="T70" fmla="*/ 254 w 428"/>
                  <a:gd name="T71" fmla="*/ 142 h 150"/>
                  <a:gd name="T72" fmla="*/ 243 w 428"/>
                  <a:gd name="T73" fmla="*/ 140 h 150"/>
                  <a:gd name="T74" fmla="*/ 210 w 428"/>
                  <a:gd name="T75" fmla="*/ 115 h 150"/>
                  <a:gd name="T76" fmla="*/ 211 w 428"/>
                  <a:gd name="T77" fmla="*/ 136 h 150"/>
                  <a:gd name="T78" fmla="*/ 197 w 428"/>
                  <a:gd name="T79" fmla="*/ 135 h 150"/>
                  <a:gd name="T80" fmla="*/ 174 w 428"/>
                  <a:gd name="T81" fmla="*/ 122 h 150"/>
                  <a:gd name="T82" fmla="*/ 147 w 428"/>
                  <a:gd name="T83" fmla="*/ 115 h 150"/>
                  <a:gd name="T84" fmla="*/ 149 w 428"/>
                  <a:gd name="T85" fmla="*/ 125 h 150"/>
                  <a:gd name="T86" fmla="*/ 135 w 428"/>
                  <a:gd name="T87" fmla="*/ 116 h 150"/>
                  <a:gd name="T88" fmla="*/ 123 w 428"/>
                  <a:gd name="T89" fmla="*/ 102 h 150"/>
                  <a:gd name="T90" fmla="*/ 82 w 428"/>
                  <a:gd name="T91" fmla="*/ 111 h 150"/>
                  <a:gd name="T92" fmla="*/ 110 w 428"/>
                  <a:gd name="T93" fmla="*/ 90 h 150"/>
                  <a:gd name="T94" fmla="*/ 96 w 428"/>
                  <a:gd name="T95" fmla="*/ 89 h 150"/>
                  <a:gd name="T96" fmla="*/ 75 w 428"/>
                  <a:gd name="T97" fmla="*/ 89 h 150"/>
                  <a:gd name="T98" fmla="*/ 80 w 428"/>
                  <a:gd name="T99" fmla="*/ 72 h 150"/>
                  <a:gd name="T100" fmla="*/ 62 w 428"/>
                  <a:gd name="T101" fmla="*/ 70 h 150"/>
                  <a:gd name="T102" fmla="*/ 53 w 428"/>
                  <a:gd name="T103" fmla="*/ 76 h 150"/>
                  <a:gd name="T104" fmla="*/ 39 w 428"/>
                  <a:gd name="T105" fmla="*/ 73 h 150"/>
                  <a:gd name="T106" fmla="*/ 34 w 428"/>
                  <a:gd name="T107" fmla="*/ 31 h 150"/>
                  <a:gd name="T108" fmla="*/ 11 w 428"/>
                  <a:gd name="T109" fmla="*/ 37 h 150"/>
                  <a:gd name="T110" fmla="*/ 2 w 428"/>
                  <a:gd name="T111" fmla="*/ 36 h 150"/>
                  <a:gd name="T112" fmla="*/ 4 w 428"/>
                  <a:gd name="T113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28" h="150">
                    <a:moveTo>
                      <a:pt x="4" y="0"/>
                    </a:moveTo>
                    <a:lnTo>
                      <a:pt x="7" y="6"/>
                    </a:lnTo>
                    <a:lnTo>
                      <a:pt x="13" y="10"/>
                    </a:lnTo>
                    <a:lnTo>
                      <a:pt x="18" y="14"/>
                    </a:lnTo>
                    <a:lnTo>
                      <a:pt x="25" y="17"/>
                    </a:lnTo>
                    <a:lnTo>
                      <a:pt x="32" y="20"/>
                    </a:lnTo>
                    <a:lnTo>
                      <a:pt x="41" y="22"/>
                    </a:lnTo>
                    <a:lnTo>
                      <a:pt x="53" y="23"/>
                    </a:lnTo>
                    <a:lnTo>
                      <a:pt x="66" y="24"/>
                    </a:lnTo>
                    <a:lnTo>
                      <a:pt x="60" y="32"/>
                    </a:lnTo>
                    <a:lnTo>
                      <a:pt x="59" y="39"/>
                    </a:lnTo>
                    <a:lnTo>
                      <a:pt x="59" y="46"/>
                    </a:lnTo>
                    <a:lnTo>
                      <a:pt x="62" y="52"/>
                    </a:lnTo>
                    <a:lnTo>
                      <a:pt x="68" y="58"/>
                    </a:lnTo>
                    <a:lnTo>
                      <a:pt x="76" y="61"/>
                    </a:lnTo>
                    <a:lnTo>
                      <a:pt x="89" y="63"/>
                    </a:lnTo>
                    <a:lnTo>
                      <a:pt x="103" y="62"/>
                    </a:lnTo>
                    <a:lnTo>
                      <a:pt x="107" y="69"/>
                    </a:lnTo>
                    <a:lnTo>
                      <a:pt x="114" y="74"/>
                    </a:lnTo>
                    <a:lnTo>
                      <a:pt x="124" y="75"/>
                    </a:lnTo>
                    <a:lnTo>
                      <a:pt x="139" y="73"/>
                    </a:lnTo>
                    <a:lnTo>
                      <a:pt x="139" y="79"/>
                    </a:lnTo>
                    <a:lnTo>
                      <a:pt x="142" y="84"/>
                    </a:lnTo>
                    <a:lnTo>
                      <a:pt x="147" y="89"/>
                    </a:lnTo>
                    <a:lnTo>
                      <a:pt x="155" y="92"/>
                    </a:lnTo>
                    <a:lnTo>
                      <a:pt x="163" y="94"/>
                    </a:lnTo>
                    <a:lnTo>
                      <a:pt x="176" y="94"/>
                    </a:lnTo>
                    <a:lnTo>
                      <a:pt x="192" y="92"/>
                    </a:lnTo>
                    <a:lnTo>
                      <a:pt x="211" y="88"/>
                    </a:lnTo>
                    <a:lnTo>
                      <a:pt x="213" y="94"/>
                    </a:lnTo>
                    <a:lnTo>
                      <a:pt x="219" y="99"/>
                    </a:lnTo>
                    <a:lnTo>
                      <a:pt x="226" y="105"/>
                    </a:lnTo>
                    <a:lnTo>
                      <a:pt x="235" y="110"/>
                    </a:lnTo>
                    <a:lnTo>
                      <a:pt x="243" y="114"/>
                    </a:lnTo>
                    <a:lnTo>
                      <a:pt x="256" y="115"/>
                    </a:lnTo>
                    <a:lnTo>
                      <a:pt x="268" y="115"/>
                    </a:lnTo>
                    <a:lnTo>
                      <a:pt x="282" y="111"/>
                    </a:lnTo>
                    <a:lnTo>
                      <a:pt x="291" y="113"/>
                    </a:lnTo>
                    <a:lnTo>
                      <a:pt x="300" y="114"/>
                    </a:lnTo>
                    <a:lnTo>
                      <a:pt x="309" y="114"/>
                    </a:lnTo>
                    <a:lnTo>
                      <a:pt x="318" y="113"/>
                    </a:lnTo>
                    <a:lnTo>
                      <a:pt x="323" y="111"/>
                    </a:lnTo>
                    <a:lnTo>
                      <a:pt x="329" y="108"/>
                    </a:lnTo>
                    <a:lnTo>
                      <a:pt x="330" y="103"/>
                    </a:lnTo>
                    <a:lnTo>
                      <a:pt x="330" y="97"/>
                    </a:lnTo>
                    <a:lnTo>
                      <a:pt x="341" y="98"/>
                    </a:lnTo>
                    <a:lnTo>
                      <a:pt x="352" y="98"/>
                    </a:lnTo>
                    <a:lnTo>
                      <a:pt x="361" y="96"/>
                    </a:lnTo>
                    <a:lnTo>
                      <a:pt x="368" y="92"/>
                    </a:lnTo>
                    <a:lnTo>
                      <a:pt x="371" y="87"/>
                    </a:lnTo>
                    <a:lnTo>
                      <a:pt x="373" y="81"/>
                    </a:lnTo>
                    <a:lnTo>
                      <a:pt x="369" y="74"/>
                    </a:lnTo>
                    <a:lnTo>
                      <a:pt x="362" y="67"/>
                    </a:lnTo>
                    <a:lnTo>
                      <a:pt x="375" y="63"/>
                    </a:lnTo>
                    <a:lnTo>
                      <a:pt x="378" y="52"/>
                    </a:lnTo>
                    <a:lnTo>
                      <a:pt x="369" y="38"/>
                    </a:lnTo>
                    <a:lnTo>
                      <a:pt x="346" y="22"/>
                    </a:lnTo>
                    <a:lnTo>
                      <a:pt x="352" y="17"/>
                    </a:lnTo>
                    <a:lnTo>
                      <a:pt x="357" y="21"/>
                    </a:lnTo>
                    <a:lnTo>
                      <a:pt x="362" y="25"/>
                    </a:lnTo>
                    <a:lnTo>
                      <a:pt x="368" y="28"/>
                    </a:lnTo>
                    <a:lnTo>
                      <a:pt x="375" y="31"/>
                    </a:lnTo>
                    <a:lnTo>
                      <a:pt x="380" y="34"/>
                    </a:lnTo>
                    <a:lnTo>
                      <a:pt x="389" y="36"/>
                    </a:lnTo>
                    <a:lnTo>
                      <a:pt x="398" y="37"/>
                    </a:lnTo>
                    <a:lnTo>
                      <a:pt x="407" y="37"/>
                    </a:lnTo>
                    <a:lnTo>
                      <a:pt x="400" y="44"/>
                    </a:lnTo>
                    <a:lnTo>
                      <a:pt x="398" y="52"/>
                    </a:lnTo>
                    <a:lnTo>
                      <a:pt x="407" y="62"/>
                    </a:lnTo>
                    <a:lnTo>
                      <a:pt x="428" y="69"/>
                    </a:lnTo>
                    <a:lnTo>
                      <a:pt x="421" y="69"/>
                    </a:lnTo>
                    <a:lnTo>
                      <a:pt x="412" y="69"/>
                    </a:lnTo>
                    <a:lnTo>
                      <a:pt x="403" y="68"/>
                    </a:lnTo>
                    <a:lnTo>
                      <a:pt x="394" y="65"/>
                    </a:lnTo>
                    <a:lnTo>
                      <a:pt x="396" y="70"/>
                    </a:lnTo>
                    <a:lnTo>
                      <a:pt x="398" y="76"/>
                    </a:lnTo>
                    <a:lnTo>
                      <a:pt x="396" y="82"/>
                    </a:lnTo>
                    <a:lnTo>
                      <a:pt x="394" y="87"/>
                    </a:lnTo>
                    <a:lnTo>
                      <a:pt x="401" y="97"/>
                    </a:lnTo>
                    <a:lnTo>
                      <a:pt x="405" y="107"/>
                    </a:lnTo>
                    <a:lnTo>
                      <a:pt x="403" y="117"/>
                    </a:lnTo>
                    <a:lnTo>
                      <a:pt x="396" y="127"/>
                    </a:lnTo>
                    <a:lnTo>
                      <a:pt x="393" y="122"/>
                    </a:lnTo>
                    <a:lnTo>
                      <a:pt x="389" y="116"/>
                    </a:lnTo>
                    <a:lnTo>
                      <a:pt x="384" y="112"/>
                    </a:lnTo>
                    <a:lnTo>
                      <a:pt x="375" y="109"/>
                    </a:lnTo>
                    <a:lnTo>
                      <a:pt x="373" y="114"/>
                    </a:lnTo>
                    <a:lnTo>
                      <a:pt x="368" y="117"/>
                    </a:lnTo>
                    <a:lnTo>
                      <a:pt x="357" y="119"/>
                    </a:lnTo>
                    <a:lnTo>
                      <a:pt x="341" y="120"/>
                    </a:lnTo>
                    <a:lnTo>
                      <a:pt x="341" y="124"/>
                    </a:lnTo>
                    <a:lnTo>
                      <a:pt x="341" y="128"/>
                    </a:lnTo>
                    <a:lnTo>
                      <a:pt x="343" y="133"/>
                    </a:lnTo>
                    <a:lnTo>
                      <a:pt x="345" y="137"/>
                    </a:lnTo>
                    <a:lnTo>
                      <a:pt x="341" y="135"/>
                    </a:lnTo>
                    <a:lnTo>
                      <a:pt x="338" y="133"/>
                    </a:lnTo>
                    <a:lnTo>
                      <a:pt x="336" y="131"/>
                    </a:lnTo>
                    <a:lnTo>
                      <a:pt x="334" y="129"/>
                    </a:lnTo>
                    <a:lnTo>
                      <a:pt x="327" y="131"/>
                    </a:lnTo>
                    <a:lnTo>
                      <a:pt x="318" y="131"/>
                    </a:lnTo>
                    <a:lnTo>
                      <a:pt x="307" y="132"/>
                    </a:lnTo>
                    <a:lnTo>
                      <a:pt x="297" y="133"/>
                    </a:lnTo>
                    <a:lnTo>
                      <a:pt x="286" y="133"/>
                    </a:lnTo>
                    <a:lnTo>
                      <a:pt x="277" y="133"/>
                    </a:lnTo>
                    <a:lnTo>
                      <a:pt x="268" y="133"/>
                    </a:lnTo>
                    <a:lnTo>
                      <a:pt x="263" y="133"/>
                    </a:lnTo>
                    <a:lnTo>
                      <a:pt x="259" y="137"/>
                    </a:lnTo>
                    <a:lnTo>
                      <a:pt x="254" y="142"/>
                    </a:lnTo>
                    <a:lnTo>
                      <a:pt x="247" y="146"/>
                    </a:lnTo>
                    <a:lnTo>
                      <a:pt x="240" y="150"/>
                    </a:lnTo>
                    <a:lnTo>
                      <a:pt x="243" y="140"/>
                    </a:lnTo>
                    <a:lnTo>
                      <a:pt x="240" y="129"/>
                    </a:lnTo>
                    <a:lnTo>
                      <a:pt x="229" y="121"/>
                    </a:lnTo>
                    <a:lnTo>
                      <a:pt x="210" y="115"/>
                    </a:lnTo>
                    <a:lnTo>
                      <a:pt x="213" y="121"/>
                    </a:lnTo>
                    <a:lnTo>
                      <a:pt x="213" y="128"/>
                    </a:lnTo>
                    <a:lnTo>
                      <a:pt x="211" y="136"/>
                    </a:lnTo>
                    <a:lnTo>
                      <a:pt x="204" y="143"/>
                    </a:lnTo>
                    <a:lnTo>
                      <a:pt x="201" y="139"/>
                    </a:lnTo>
                    <a:lnTo>
                      <a:pt x="197" y="135"/>
                    </a:lnTo>
                    <a:lnTo>
                      <a:pt x="190" y="131"/>
                    </a:lnTo>
                    <a:lnTo>
                      <a:pt x="183" y="126"/>
                    </a:lnTo>
                    <a:lnTo>
                      <a:pt x="174" y="122"/>
                    </a:lnTo>
                    <a:lnTo>
                      <a:pt x="165" y="119"/>
                    </a:lnTo>
                    <a:lnTo>
                      <a:pt x="156" y="117"/>
                    </a:lnTo>
                    <a:lnTo>
                      <a:pt x="147" y="115"/>
                    </a:lnTo>
                    <a:lnTo>
                      <a:pt x="147" y="118"/>
                    </a:lnTo>
                    <a:lnTo>
                      <a:pt x="147" y="121"/>
                    </a:lnTo>
                    <a:lnTo>
                      <a:pt x="149" y="125"/>
                    </a:lnTo>
                    <a:lnTo>
                      <a:pt x="151" y="128"/>
                    </a:lnTo>
                    <a:lnTo>
                      <a:pt x="142" y="123"/>
                    </a:lnTo>
                    <a:lnTo>
                      <a:pt x="135" y="116"/>
                    </a:lnTo>
                    <a:lnTo>
                      <a:pt x="132" y="107"/>
                    </a:lnTo>
                    <a:lnTo>
                      <a:pt x="128" y="95"/>
                    </a:lnTo>
                    <a:lnTo>
                      <a:pt x="123" y="102"/>
                    </a:lnTo>
                    <a:lnTo>
                      <a:pt x="114" y="107"/>
                    </a:lnTo>
                    <a:lnTo>
                      <a:pt x="100" y="110"/>
                    </a:lnTo>
                    <a:lnTo>
                      <a:pt x="82" y="111"/>
                    </a:lnTo>
                    <a:lnTo>
                      <a:pt x="96" y="105"/>
                    </a:lnTo>
                    <a:lnTo>
                      <a:pt x="105" y="99"/>
                    </a:lnTo>
                    <a:lnTo>
                      <a:pt x="110" y="90"/>
                    </a:lnTo>
                    <a:lnTo>
                      <a:pt x="107" y="79"/>
                    </a:lnTo>
                    <a:lnTo>
                      <a:pt x="101" y="84"/>
                    </a:lnTo>
                    <a:lnTo>
                      <a:pt x="96" y="89"/>
                    </a:lnTo>
                    <a:lnTo>
                      <a:pt x="87" y="93"/>
                    </a:lnTo>
                    <a:lnTo>
                      <a:pt x="78" y="95"/>
                    </a:lnTo>
                    <a:lnTo>
                      <a:pt x="75" y="89"/>
                    </a:lnTo>
                    <a:lnTo>
                      <a:pt x="75" y="83"/>
                    </a:lnTo>
                    <a:lnTo>
                      <a:pt x="76" y="78"/>
                    </a:lnTo>
                    <a:lnTo>
                      <a:pt x="80" y="72"/>
                    </a:lnTo>
                    <a:lnTo>
                      <a:pt x="73" y="72"/>
                    </a:lnTo>
                    <a:lnTo>
                      <a:pt x="68" y="71"/>
                    </a:lnTo>
                    <a:lnTo>
                      <a:pt x="62" y="70"/>
                    </a:lnTo>
                    <a:lnTo>
                      <a:pt x="60" y="69"/>
                    </a:lnTo>
                    <a:lnTo>
                      <a:pt x="57" y="72"/>
                    </a:lnTo>
                    <a:lnTo>
                      <a:pt x="53" y="76"/>
                    </a:lnTo>
                    <a:lnTo>
                      <a:pt x="48" y="81"/>
                    </a:lnTo>
                    <a:lnTo>
                      <a:pt x="46" y="84"/>
                    </a:lnTo>
                    <a:lnTo>
                      <a:pt x="39" y="73"/>
                    </a:lnTo>
                    <a:lnTo>
                      <a:pt x="32" y="61"/>
                    </a:lnTo>
                    <a:lnTo>
                      <a:pt x="30" y="47"/>
                    </a:lnTo>
                    <a:lnTo>
                      <a:pt x="34" y="31"/>
                    </a:lnTo>
                    <a:lnTo>
                      <a:pt x="23" y="29"/>
                    </a:lnTo>
                    <a:lnTo>
                      <a:pt x="16" y="33"/>
                    </a:lnTo>
                    <a:lnTo>
                      <a:pt x="11" y="37"/>
                    </a:lnTo>
                    <a:lnTo>
                      <a:pt x="5" y="42"/>
                    </a:lnTo>
                    <a:lnTo>
                      <a:pt x="4" y="47"/>
                    </a:lnTo>
                    <a:lnTo>
                      <a:pt x="2" y="36"/>
                    </a:lnTo>
                    <a:lnTo>
                      <a:pt x="0" y="25"/>
                    </a:lnTo>
                    <a:lnTo>
                      <a:pt x="0" y="1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6" name="Freeform 106"/>
              <p:cNvSpPr>
                <a:spLocks/>
              </p:cNvSpPr>
              <p:nvPr/>
            </p:nvSpPr>
            <p:spPr bwMode="auto">
              <a:xfrm>
                <a:off x="1547" y="2676"/>
                <a:ext cx="19" cy="19"/>
              </a:xfrm>
              <a:custGeom>
                <a:avLst/>
                <a:gdLst>
                  <a:gd name="T0" fmla="*/ 3 w 37"/>
                  <a:gd name="T1" fmla="*/ 0 h 19"/>
                  <a:gd name="T2" fmla="*/ 9 w 37"/>
                  <a:gd name="T3" fmla="*/ 4 h 19"/>
                  <a:gd name="T4" fmla="*/ 17 w 37"/>
                  <a:gd name="T5" fmla="*/ 8 h 19"/>
                  <a:gd name="T6" fmla="*/ 26 w 37"/>
                  <a:gd name="T7" fmla="*/ 11 h 19"/>
                  <a:gd name="T8" fmla="*/ 37 w 37"/>
                  <a:gd name="T9" fmla="*/ 13 h 19"/>
                  <a:gd name="T10" fmla="*/ 35 w 37"/>
                  <a:gd name="T11" fmla="*/ 19 h 19"/>
                  <a:gd name="T12" fmla="*/ 21 w 37"/>
                  <a:gd name="T13" fmla="*/ 18 h 19"/>
                  <a:gd name="T14" fmla="*/ 9 w 37"/>
                  <a:gd name="T15" fmla="*/ 14 h 19"/>
                  <a:gd name="T16" fmla="*/ 0 w 37"/>
                  <a:gd name="T17" fmla="*/ 8 h 19"/>
                  <a:gd name="T18" fmla="*/ 3 w 37"/>
                  <a:gd name="T1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" h="19">
                    <a:moveTo>
                      <a:pt x="3" y="0"/>
                    </a:moveTo>
                    <a:lnTo>
                      <a:pt x="9" y="4"/>
                    </a:lnTo>
                    <a:lnTo>
                      <a:pt x="17" y="8"/>
                    </a:lnTo>
                    <a:lnTo>
                      <a:pt x="26" y="11"/>
                    </a:lnTo>
                    <a:lnTo>
                      <a:pt x="37" y="13"/>
                    </a:lnTo>
                    <a:lnTo>
                      <a:pt x="35" y="19"/>
                    </a:lnTo>
                    <a:lnTo>
                      <a:pt x="21" y="18"/>
                    </a:lnTo>
                    <a:lnTo>
                      <a:pt x="9" y="14"/>
                    </a:lnTo>
                    <a:lnTo>
                      <a:pt x="0" y="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7" name="Freeform 107"/>
              <p:cNvSpPr>
                <a:spLocks/>
              </p:cNvSpPr>
              <p:nvPr/>
            </p:nvSpPr>
            <p:spPr bwMode="auto">
              <a:xfrm>
                <a:off x="1156" y="2256"/>
                <a:ext cx="386" cy="223"/>
              </a:xfrm>
              <a:custGeom>
                <a:avLst/>
                <a:gdLst>
                  <a:gd name="T0" fmla="*/ 75 w 771"/>
                  <a:gd name="T1" fmla="*/ 116 h 223"/>
                  <a:gd name="T2" fmla="*/ 130 w 771"/>
                  <a:gd name="T3" fmla="*/ 67 h 223"/>
                  <a:gd name="T4" fmla="*/ 185 w 771"/>
                  <a:gd name="T5" fmla="*/ 50 h 223"/>
                  <a:gd name="T6" fmla="*/ 249 w 771"/>
                  <a:gd name="T7" fmla="*/ 36 h 223"/>
                  <a:gd name="T8" fmla="*/ 315 w 771"/>
                  <a:gd name="T9" fmla="*/ 36 h 223"/>
                  <a:gd name="T10" fmla="*/ 398 w 771"/>
                  <a:gd name="T11" fmla="*/ 49 h 223"/>
                  <a:gd name="T12" fmla="*/ 462 w 771"/>
                  <a:gd name="T13" fmla="*/ 68 h 223"/>
                  <a:gd name="T14" fmla="*/ 508 w 771"/>
                  <a:gd name="T15" fmla="*/ 93 h 223"/>
                  <a:gd name="T16" fmla="*/ 522 w 771"/>
                  <a:gd name="T17" fmla="*/ 122 h 223"/>
                  <a:gd name="T18" fmla="*/ 556 w 771"/>
                  <a:gd name="T19" fmla="*/ 153 h 223"/>
                  <a:gd name="T20" fmla="*/ 585 w 771"/>
                  <a:gd name="T21" fmla="*/ 176 h 223"/>
                  <a:gd name="T22" fmla="*/ 622 w 771"/>
                  <a:gd name="T23" fmla="*/ 204 h 223"/>
                  <a:gd name="T24" fmla="*/ 656 w 771"/>
                  <a:gd name="T25" fmla="*/ 222 h 223"/>
                  <a:gd name="T26" fmla="*/ 702 w 771"/>
                  <a:gd name="T27" fmla="*/ 221 h 223"/>
                  <a:gd name="T28" fmla="*/ 732 w 771"/>
                  <a:gd name="T29" fmla="*/ 206 h 223"/>
                  <a:gd name="T30" fmla="*/ 744 w 771"/>
                  <a:gd name="T31" fmla="*/ 190 h 223"/>
                  <a:gd name="T32" fmla="*/ 675 w 771"/>
                  <a:gd name="T33" fmla="*/ 194 h 223"/>
                  <a:gd name="T34" fmla="*/ 691 w 771"/>
                  <a:gd name="T35" fmla="*/ 179 h 223"/>
                  <a:gd name="T36" fmla="*/ 636 w 771"/>
                  <a:gd name="T37" fmla="*/ 178 h 223"/>
                  <a:gd name="T38" fmla="*/ 652 w 771"/>
                  <a:gd name="T39" fmla="*/ 170 h 223"/>
                  <a:gd name="T40" fmla="*/ 641 w 771"/>
                  <a:gd name="T41" fmla="*/ 152 h 223"/>
                  <a:gd name="T42" fmla="*/ 608 w 771"/>
                  <a:gd name="T43" fmla="*/ 153 h 223"/>
                  <a:gd name="T44" fmla="*/ 601 w 771"/>
                  <a:gd name="T45" fmla="*/ 141 h 223"/>
                  <a:gd name="T46" fmla="*/ 579 w 771"/>
                  <a:gd name="T47" fmla="*/ 135 h 223"/>
                  <a:gd name="T48" fmla="*/ 629 w 771"/>
                  <a:gd name="T49" fmla="*/ 127 h 223"/>
                  <a:gd name="T50" fmla="*/ 581 w 771"/>
                  <a:gd name="T51" fmla="*/ 116 h 223"/>
                  <a:gd name="T52" fmla="*/ 574 w 771"/>
                  <a:gd name="T53" fmla="*/ 101 h 223"/>
                  <a:gd name="T54" fmla="*/ 556 w 771"/>
                  <a:gd name="T55" fmla="*/ 93 h 223"/>
                  <a:gd name="T56" fmla="*/ 547 w 771"/>
                  <a:gd name="T57" fmla="*/ 79 h 223"/>
                  <a:gd name="T58" fmla="*/ 514 w 771"/>
                  <a:gd name="T59" fmla="*/ 71 h 223"/>
                  <a:gd name="T60" fmla="*/ 531 w 771"/>
                  <a:gd name="T61" fmla="*/ 59 h 223"/>
                  <a:gd name="T62" fmla="*/ 485 w 771"/>
                  <a:gd name="T63" fmla="*/ 50 h 223"/>
                  <a:gd name="T64" fmla="*/ 483 w 771"/>
                  <a:gd name="T65" fmla="*/ 46 h 223"/>
                  <a:gd name="T66" fmla="*/ 427 w 771"/>
                  <a:gd name="T67" fmla="*/ 41 h 223"/>
                  <a:gd name="T68" fmla="*/ 419 w 771"/>
                  <a:gd name="T69" fmla="*/ 32 h 223"/>
                  <a:gd name="T70" fmla="*/ 427 w 771"/>
                  <a:gd name="T71" fmla="*/ 13 h 223"/>
                  <a:gd name="T72" fmla="*/ 359 w 771"/>
                  <a:gd name="T73" fmla="*/ 19 h 223"/>
                  <a:gd name="T74" fmla="*/ 373 w 771"/>
                  <a:gd name="T75" fmla="*/ 3 h 223"/>
                  <a:gd name="T76" fmla="*/ 322 w 771"/>
                  <a:gd name="T77" fmla="*/ 17 h 223"/>
                  <a:gd name="T78" fmla="*/ 297 w 771"/>
                  <a:gd name="T79" fmla="*/ 16 h 223"/>
                  <a:gd name="T80" fmla="*/ 260 w 771"/>
                  <a:gd name="T81" fmla="*/ 7 h 223"/>
                  <a:gd name="T82" fmla="*/ 210 w 771"/>
                  <a:gd name="T83" fmla="*/ 26 h 223"/>
                  <a:gd name="T84" fmla="*/ 197 w 771"/>
                  <a:gd name="T85" fmla="*/ 21 h 223"/>
                  <a:gd name="T86" fmla="*/ 153 w 771"/>
                  <a:gd name="T87" fmla="*/ 33 h 223"/>
                  <a:gd name="T88" fmla="*/ 135 w 771"/>
                  <a:gd name="T89" fmla="*/ 38 h 223"/>
                  <a:gd name="T90" fmla="*/ 107 w 771"/>
                  <a:gd name="T91" fmla="*/ 43 h 223"/>
                  <a:gd name="T92" fmla="*/ 91 w 771"/>
                  <a:gd name="T93" fmla="*/ 53 h 223"/>
                  <a:gd name="T94" fmla="*/ 68 w 771"/>
                  <a:gd name="T95" fmla="*/ 58 h 223"/>
                  <a:gd name="T96" fmla="*/ 55 w 771"/>
                  <a:gd name="T97" fmla="*/ 83 h 223"/>
                  <a:gd name="T98" fmla="*/ 39 w 771"/>
                  <a:gd name="T99" fmla="*/ 95 h 223"/>
                  <a:gd name="T100" fmla="*/ 52 w 771"/>
                  <a:gd name="T101" fmla="*/ 103 h 223"/>
                  <a:gd name="T102" fmla="*/ 15 w 771"/>
                  <a:gd name="T103" fmla="*/ 109 h 223"/>
                  <a:gd name="T104" fmla="*/ 39 w 771"/>
                  <a:gd name="T105" fmla="*/ 127 h 223"/>
                  <a:gd name="T106" fmla="*/ 9 w 771"/>
                  <a:gd name="T107" fmla="*/ 141 h 223"/>
                  <a:gd name="T108" fmla="*/ 20 w 771"/>
                  <a:gd name="T109" fmla="*/ 158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71" h="223">
                    <a:moveTo>
                      <a:pt x="64" y="149"/>
                    </a:moveTo>
                    <a:lnTo>
                      <a:pt x="63" y="144"/>
                    </a:lnTo>
                    <a:lnTo>
                      <a:pt x="63" y="137"/>
                    </a:lnTo>
                    <a:lnTo>
                      <a:pt x="68" y="130"/>
                    </a:lnTo>
                    <a:lnTo>
                      <a:pt x="82" y="126"/>
                    </a:lnTo>
                    <a:lnTo>
                      <a:pt x="75" y="116"/>
                    </a:lnTo>
                    <a:lnTo>
                      <a:pt x="77" y="105"/>
                    </a:lnTo>
                    <a:lnTo>
                      <a:pt x="87" y="96"/>
                    </a:lnTo>
                    <a:lnTo>
                      <a:pt x="109" y="91"/>
                    </a:lnTo>
                    <a:lnTo>
                      <a:pt x="107" y="81"/>
                    </a:lnTo>
                    <a:lnTo>
                      <a:pt x="116" y="73"/>
                    </a:lnTo>
                    <a:lnTo>
                      <a:pt x="130" y="67"/>
                    </a:lnTo>
                    <a:lnTo>
                      <a:pt x="153" y="67"/>
                    </a:lnTo>
                    <a:lnTo>
                      <a:pt x="158" y="63"/>
                    </a:lnTo>
                    <a:lnTo>
                      <a:pt x="164" y="59"/>
                    </a:lnTo>
                    <a:lnTo>
                      <a:pt x="171" y="55"/>
                    </a:lnTo>
                    <a:lnTo>
                      <a:pt x="178" y="52"/>
                    </a:lnTo>
                    <a:lnTo>
                      <a:pt x="185" y="50"/>
                    </a:lnTo>
                    <a:lnTo>
                      <a:pt x="194" y="49"/>
                    </a:lnTo>
                    <a:lnTo>
                      <a:pt x="203" y="48"/>
                    </a:lnTo>
                    <a:lnTo>
                      <a:pt x="213" y="49"/>
                    </a:lnTo>
                    <a:lnTo>
                      <a:pt x="224" y="43"/>
                    </a:lnTo>
                    <a:lnTo>
                      <a:pt x="237" y="39"/>
                    </a:lnTo>
                    <a:lnTo>
                      <a:pt x="249" y="36"/>
                    </a:lnTo>
                    <a:lnTo>
                      <a:pt x="261" y="38"/>
                    </a:lnTo>
                    <a:lnTo>
                      <a:pt x="274" y="40"/>
                    </a:lnTo>
                    <a:lnTo>
                      <a:pt x="286" y="41"/>
                    </a:lnTo>
                    <a:lnTo>
                      <a:pt x="295" y="40"/>
                    </a:lnTo>
                    <a:lnTo>
                      <a:pt x="306" y="38"/>
                    </a:lnTo>
                    <a:lnTo>
                      <a:pt x="315" y="36"/>
                    </a:lnTo>
                    <a:lnTo>
                      <a:pt x="327" y="35"/>
                    </a:lnTo>
                    <a:lnTo>
                      <a:pt x="343" y="34"/>
                    </a:lnTo>
                    <a:lnTo>
                      <a:pt x="359" y="34"/>
                    </a:lnTo>
                    <a:lnTo>
                      <a:pt x="375" y="38"/>
                    </a:lnTo>
                    <a:lnTo>
                      <a:pt x="387" y="42"/>
                    </a:lnTo>
                    <a:lnTo>
                      <a:pt x="398" y="49"/>
                    </a:lnTo>
                    <a:lnTo>
                      <a:pt x="402" y="60"/>
                    </a:lnTo>
                    <a:lnTo>
                      <a:pt x="416" y="60"/>
                    </a:lnTo>
                    <a:lnTo>
                      <a:pt x="430" y="60"/>
                    </a:lnTo>
                    <a:lnTo>
                      <a:pt x="443" y="62"/>
                    </a:lnTo>
                    <a:lnTo>
                      <a:pt x="453" y="64"/>
                    </a:lnTo>
                    <a:lnTo>
                      <a:pt x="462" y="68"/>
                    </a:lnTo>
                    <a:lnTo>
                      <a:pt x="467" y="73"/>
                    </a:lnTo>
                    <a:lnTo>
                      <a:pt x="471" y="80"/>
                    </a:lnTo>
                    <a:lnTo>
                      <a:pt x="473" y="88"/>
                    </a:lnTo>
                    <a:lnTo>
                      <a:pt x="487" y="89"/>
                    </a:lnTo>
                    <a:lnTo>
                      <a:pt x="498" y="91"/>
                    </a:lnTo>
                    <a:lnTo>
                      <a:pt x="508" y="93"/>
                    </a:lnTo>
                    <a:lnTo>
                      <a:pt x="515" y="96"/>
                    </a:lnTo>
                    <a:lnTo>
                      <a:pt x="521" y="100"/>
                    </a:lnTo>
                    <a:lnTo>
                      <a:pt x="522" y="105"/>
                    </a:lnTo>
                    <a:lnTo>
                      <a:pt x="521" y="112"/>
                    </a:lnTo>
                    <a:lnTo>
                      <a:pt x="514" y="119"/>
                    </a:lnTo>
                    <a:lnTo>
                      <a:pt x="522" y="122"/>
                    </a:lnTo>
                    <a:lnTo>
                      <a:pt x="533" y="126"/>
                    </a:lnTo>
                    <a:lnTo>
                      <a:pt x="542" y="130"/>
                    </a:lnTo>
                    <a:lnTo>
                      <a:pt x="551" y="135"/>
                    </a:lnTo>
                    <a:lnTo>
                      <a:pt x="556" y="141"/>
                    </a:lnTo>
                    <a:lnTo>
                      <a:pt x="558" y="147"/>
                    </a:lnTo>
                    <a:lnTo>
                      <a:pt x="556" y="153"/>
                    </a:lnTo>
                    <a:lnTo>
                      <a:pt x="549" y="160"/>
                    </a:lnTo>
                    <a:lnTo>
                      <a:pt x="558" y="162"/>
                    </a:lnTo>
                    <a:lnTo>
                      <a:pt x="567" y="166"/>
                    </a:lnTo>
                    <a:lnTo>
                      <a:pt x="574" y="171"/>
                    </a:lnTo>
                    <a:lnTo>
                      <a:pt x="576" y="176"/>
                    </a:lnTo>
                    <a:lnTo>
                      <a:pt x="585" y="176"/>
                    </a:lnTo>
                    <a:lnTo>
                      <a:pt x="595" y="178"/>
                    </a:lnTo>
                    <a:lnTo>
                      <a:pt x="604" y="181"/>
                    </a:lnTo>
                    <a:lnTo>
                      <a:pt x="613" y="186"/>
                    </a:lnTo>
                    <a:lnTo>
                      <a:pt x="618" y="191"/>
                    </a:lnTo>
                    <a:lnTo>
                      <a:pt x="622" y="197"/>
                    </a:lnTo>
                    <a:lnTo>
                      <a:pt x="622" y="204"/>
                    </a:lnTo>
                    <a:lnTo>
                      <a:pt x="617" y="211"/>
                    </a:lnTo>
                    <a:lnTo>
                      <a:pt x="627" y="211"/>
                    </a:lnTo>
                    <a:lnTo>
                      <a:pt x="638" y="212"/>
                    </a:lnTo>
                    <a:lnTo>
                      <a:pt x="645" y="215"/>
                    </a:lnTo>
                    <a:lnTo>
                      <a:pt x="650" y="219"/>
                    </a:lnTo>
                    <a:lnTo>
                      <a:pt x="656" y="222"/>
                    </a:lnTo>
                    <a:lnTo>
                      <a:pt x="663" y="223"/>
                    </a:lnTo>
                    <a:lnTo>
                      <a:pt x="672" y="223"/>
                    </a:lnTo>
                    <a:lnTo>
                      <a:pt x="681" y="223"/>
                    </a:lnTo>
                    <a:lnTo>
                      <a:pt x="686" y="222"/>
                    </a:lnTo>
                    <a:lnTo>
                      <a:pt x="693" y="222"/>
                    </a:lnTo>
                    <a:lnTo>
                      <a:pt x="702" y="221"/>
                    </a:lnTo>
                    <a:lnTo>
                      <a:pt x="711" y="220"/>
                    </a:lnTo>
                    <a:lnTo>
                      <a:pt x="720" y="219"/>
                    </a:lnTo>
                    <a:lnTo>
                      <a:pt x="728" y="219"/>
                    </a:lnTo>
                    <a:lnTo>
                      <a:pt x="736" y="219"/>
                    </a:lnTo>
                    <a:lnTo>
                      <a:pt x="741" y="220"/>
                    </a:lnTo>
                    <a:lnTo>
                      <a:pt x="732" y="206"/>
                    </a:lnTo>
                    <a:lnTo>
                      <a:pt x="737" y="203"/>
                    </a:lnTo>
                    <a:lnTo>
                      <a:pt x="746" y="199"/>
                    </a:lnTo>
                    <a:lnTo>
                      <a:pt x="757" y="196"/>
                    </a:lnTo>
                    <a:lnTo>
                      <a:pt x="771" y="194"/>
                    </a:lnTo>
                    <a:lnTo>
                      <a:pt x="760" y="191"/>
                    </a:lnTo>
                    <a:lnTo>
                      <a:pt x="744" y="190"/>
                    </a:lnTo>
                    <a:lnTo>
                      <a:pt x="730" y="191"/>
                    </a:lnTo>
                    <a:lnTo>
                      <a:pt x="720" y="192"/>
                    </a:lnTo>
                    <a:lnTo>
                      <a:pt x="712" y="186"/>
                    </a:lnTo>
                    <a:lnTo>
                      <a:pt x="702" y="191"/>
                    </a:lnTo>
                    <a:lnTo>
                      <a:pt x="689" y="194"/>
                    </a:lnTo>
                    <a:lnTo>
                      <a:pt x="675" y="194"/>
                    </a:lnTo>
                    <a:lnTo>
                      <a:pt x="665" y="193"/>
                    </a:lnTo>
                    <a:lnTo>
                      <a:pt x="675" y="191"/>
                    </a:lnTo>
                    <a:lnTo>
                      <a:pt x="686" y="187"/>
                    </a:lnTo>
                    <a:lnTo>
                      <a:pt x="693" y="181"/>
                    </a:lnTo>
                    <a:lnTo>
                      <a:pt x="698" y="177"/>
                    </a:lnTo>
                    <a:lnTo>
                      <a:pt x="691" y="179"/>
                    </a:lnTo>
                    <a:lnTo>
                      <a:pt x="682" y="181"/>
                    </a:lnTo>
                    <a:lnTo>
                      <a:pt x="672" y="183"/>
                    </a:lnTo>
                    <a:lnTo>
                      <a:pt x="663" y="183"/>
                    </a:lnTo>
                    <a:lnTo>
                      <a:pt x="652" y="183"/>
                    </a:lnTo>
                    <a:lnTo>
                      <a:pt x="643" y="181"/>
                    </a:lnTo>
                    <a:lnTo>
                      <a:pt x="636" y="178"/>
                    </a:lnTo>
                    <a:lnTo>
                      <a:pt x="631" y="174"/>
                    </a:lnTo>
                    <a:lnTo>
                      <a:pt x="638" y="173"/>
                    </a:lnTo>
                    <a:lnTo>
                      <a:pt x="645" y="173"/>
                    </a:lnTo>
                    <a:lnTo>
                      <a:pt x="652" y="173"/>
                    </a:lnTo>
                    <a:lnTo>
                      <a:pt x="659" y="173"/>
                    </a:lnTo>
                    <a:lnTo>
                      <a:pt x="652" y="170"/>
                    </a:lnTo>
                    <a:lnTo>
                      <a:pt x="641" y="166"/>
                    </a:lnTo>
                    <a:lnTo>
                      <a:pt x="629" y="162"/>
                    </a:lnTo>
                    <a:lnTo>
                      <a:pt x="617" y="160"/>
                    </a:lnTo>
                    <a:lnTo>
                      <a:pt x="625" y="159"/>
                    </a:lnTo>
                    <a:lnTo>
                      <a:pt x="634" y="156"/>
                    </a:lnTo>
                    <a:lnTo>
                      <a:pt x="641" y="152"/>
                    </a:lnTo>
                    <a:lnTo>
                      <a:pt x="647" y="149"/>
                    </a:lnTo>
                    <a:lnTo>
                      <a:pt x="641" y="150"/>
                    </a:lnTo>
                    <a:lnTo>
                      <a:pt x="634" y="151"/>
                    </a:lnTo>
                    <a:lnTo>
                      <a:pt x="625" y="152"/>
                    </a:lnTo>
                    <a:lnTo>
                      <a:pt x="617" y="153"/>
                    </a:lnTo>
                    <a:lnTo>
                      <a:pt x="608" y="153"/>
                    </a:lnTo>
                    <a:lnTo>
                      <a:pt x="599" y="153"/>
                    </a:lnTo>
                    <a:lnTo>
                      <a:pt x="592" y="152"/>
                    </a:lnTo>
                    <a:lnTo>
                      <a:pt x="585" y="151"/>
                    </a:lnTo>
                    <a:lnTo>
                      <a:pt x="586" y="146"/>
                    </a:lnTo>
                    <a:lnTo>
                      <a:pt x="592" y="142"/>
                    </a:lnTo>
                    <a:lnTo>
                      <a:pt x="601" y="141"/>
                    </a:lnTo>
                    <a:lnTo>
                      <a:pt x="613" y="140"/>
                    </a:lnTo>
                    <a:lnTo>
                      <a:pt x="606" y="137"/>
                    </a:lnTo>
                    <a:lnTo>
                      <a:pt x="597" y="136"/>
                    </a:lnTo>
                    <a:lnTo>
                      <a:pt x="588" y="136"/>
                    </a:lnTo>
                    <a:lnTo>
                      <a:pt x="578" y="137"/>
                    </a:lnTo>
                    <a:lnTo>
                      <a:pt x="579" y="135"/>
                    </a:lnTo>
                    <a:lnTo>
                      <a:pt x="585" y="133"/>
                    </a:lnTo>
                    <a:lnTo>
                      <a:pt x="592" y="131"/>
                    </a:lnTo>
                    <a:lnTo>
                      <a:pt x="601" y="130"/>
                    </a:lnTo>
                    <a:lnTo>
                      <a:pt x="609" y="129"/>
                    </a:lnTo>
                    <a:lnTo>
                      <a:pt x="618" y="128"/>
                    </a:lnTo>
                    <a:lnTo>
                      <a:pt x="629" y="127"/>
                    </a:lnTo>
                    <a:lnTo>
                      <a:pt x="638" y="127"/>
                    </a:lnTo>
                    <a:lnTo>
                      <a:pt x="629" y="124"/>
                    </a:lnTo>
                    <a:lnTo>
                      <a:pt x="618" y="121"/>
                    </a:lnTo>
                    <a:lnTo>
                      <a:pt x="606" y="119"/>
                    </a:lnTo>
                    <a:lnTo>
                      <a:pt x="595" y="117"/>
                    </a:lnTo>
                    <a:lnTo>
                      <a:pt x="581" y="116"/>
                    </a:lnTo>
                    <a:lnTo>
                      <a:pt x="569" y="114"/>
                    </a:lnTo>
                    <a:lnTo>
                      <a:pt x="556" y="114"/>
                    </a:lnTo>
                    <a:lnTo>
                      <a:pt x="546" y="114"/>
                    </a:lnTo>
                    <a:lnTo>
                      <a:pt x="553" y="109"/>
                    </a:lnTo>
                    <a:lnTo>
                      <a:pt x="562" y="104"/>
                    </a:lnTo>
                    <a:lnTo>
                      <a:pt x="574" y="101"/>
                    </a:lnTo>
                    <a:lnTo>
                      <a:pt x="588" y="98"/>
                    </a:lnTo>
                    <a:lnTo>
                      <a:pt x="579" y="97"/>
                    </a:lnTo>
                    <a:lnTo>
                      <a:pt x="570" y="96"/>
                    </a:lnTo>
                    <a:lnTo>
                      <a:pt x="556" y="96"/>
                    </a:lnTo>
                    <a:lnTo>
                      <a:pt x="540" y="96"/>
                    </a:lnTo>
                    <a:lnTo>
                      <a:pt x="556" y="93"/>
                    </a:lnTo>
                    <a:lnTo>
                      <a:pt x="569" y="89"/>
                    </a:lnTo>
                    <a:lnTo>
                      <a:pt x="579" y="83"/>
                    </a:lnTo>
                    <a:lnTo>
                      <a:pt x="583" y="78"/>
                    </a:lnTo>
                    <a:lnTo>
                      <a:pt x="570" y="79"/>
                    </a:lnTo>
                    <a:lnTo>
                      <a:pt x="560" y="79"/>
                    </a:lnTo>
                    <a:lnTo>
                      <a:pt x="547" y="79"/>
                    </a:lnTo>
                    <a:lnTo>
                      <a:pt x="537" y="79"/>
                    </a:lnTo>
                    <a:lnTo>
                      <a:pt x="526" y="78"/>
                    </a:lnTo>
                    <a:lnTo>
                      <a:pt x="519" y="77"/>
                    </a:lnTo>
                    <a:lnTo>
                      <a:pt x="512" y="76"/>
                    </a:lnTo>
                    <a:lnTo>
                      <a:pt x="506" y="74"/>
                    </a:lnTo>
                    <a:lnTo>
                      <a:pt x="514" y="71"/>
                    </a:lnTo>
                    <a:lnTo>
                      <a:pt x="524" y="70"/>
                    </a:lnTo>
                    <a:lnTo>
                      <a:pt x="537" y="69"/>
                    </a:lnTo>
                    <a:lnTo>
                      <a:pt x="553" y="69"/>
                    </a:lnTo>
                    <a:lnTo>
                      <a:pt x="547" y="65"/>
                    </a:lnTo>
                    <a:lnTo>
                      <a:pt x="540" y="62"/>
                    </a:lnTo>
                    <a:lnTo>
                      <a:pt x="531" y="59"/>
                    </a:lnTo>
                    <a:lnTo>
                      <a:pt x="521" y="57"/>
                    </a:lnTo>
                    <a:lnTo>
                      <a:pt x="510" y="55"/>
                    </a:lnTo>
                    <a:lnTo>
                      <a:pt x="498" y="54"/>
                    </a:lnTo>
                    <a:lnTo>
                      <a:pt x="487" y="53"/>
                    </a:lnTo>
                    <a:lnTo>
                      <a:pt x="478" y="52"/>
                    </a:lnTo>
                    <a:lnTo>
                      <a:pt x="485" y="50"/>
                    </a:lnTo>
                    <a:lnTo>
                      <a:pt x="492" y="48"/>
                    </a:lnTo>
                    <a:lnTo>
                      <a:pt x="501" y="47"/>
                    </a:lnTo>
                    <a:lnTo>
                      <a:pt x="510" y="46"/>
                    </a:lnTo>
                    <a:lnTo>
                      <a:pt x="505" y="45"/>
                    </a:lnTo>
                    <a:lnTo>
                      <a:pt x="496" y="45"/>
                    </a:lnTo>
                    <a:lnTo>
                      <a:pt x="483" y="46"/>
                    </a:lnTo>
                    <a:lnTo>
                      <a:pt x="473" y="48"/>
                    </a:lnTo>
                    <a:lnTo>
                      <a:pt x="459" y="49"/>
                    </a:lnTo>
                    <a:lnTo>
                      <a:pt x="446" y="49"/>
                    </a:lnTo>
                    <a:lnTo>
                      <a:pt x="434" y="48"/>
                    </a:lnTo>
                    <a:lnTo>
                      <a:pt x="423" y="44"/>
                    </a:lnTo>
                    <a:lnTo>
                      <a:pt x="427" y="41"/>
                    </a:lnTo>
                    <a:lnTo>
                      <a:pt x="434" y="36"/>
                    </a:lnTo>
                    <a:lnTo>
                      <a:pt x="446" y="32"/>
                    </a:lnTo>
                    <a:lnTo>
                      <a:pt x="459" y="29"/>
                    </a:lnTo>
                    <a:lnTo>
                      <a:pt x="446" y="29"/>
                    </a:lnTo>
                    <a:lnTo>
                      <a:pt x="432" y="30"/>
                    </a:lnTo>
                    <a:lnTo>
                      <a:pt x="419" y="32"/>
                    </a:lnTo>
                    <a:lnTo>
                      <a:pt x="411" y="35"/>
                    </a:lnTo>
                    <a:lnTo>
                      <a:pt x="412" y="29"/>
                    </a:lnTo>
                    <a:lnTo>
                      <a:pt x="418" y="23"/>
                    </a:lnTo>
                    <a:lnTo>
                      <a:pt x="425" y="17"/>
                    </a:lnTo>
                    <a:lnTo>
                      <a:pt x="434" y="12"/>
                    </a:lnTo>
                    <a:lnTo>
                      <a:pt x="427" y="13"/>
                    </a:lnTo>
                    <a:lnTo>
                      <a:pt x="416" y="14"/>
                    </a:lnTo>
                    <a:lnTo>
                      <a:pt x="405" y="15"/>
                    </a:lnTo>
                    <a:lnTo>
                      <a:pt x="393" y="16"/>
                    </a:lnTo>
                    <a:lnTo>
                      <a:pt x="380" y="17"/>
                    </a:lnTo>
                    <a:lnTo>
                      <a:pt x="368" y="18"/>
                    </a:lnTo>
                    <a:lnTo>
                      <a:pt x="359" y="19"/>
                    </a:lnTo>
                    <a:lnTo>
                      <a:pt x="350" y="19"/>
                    </a:lnTo>
                    <a:lnTo>
                      <a:pt x="354" y="14"/>
                    </a:lnTo>
                    <a:lnTo>
                      <a:pt x="361" y="9"/>
                    </a:lnTo>
                    <a:lnTo>
                      <a:pt x="372" y="5"/>
                    </a:lnTo>
                    <a:lnTo>
                      <a:pt x="382" y="3"/>
                    </a:lnTo>
                    <a:lnTo>
                      <a:pt x="373" y="3"/>
                    </a:lnTo>
                    <a:lnTo>
                      <a:pt x="363" y="4"/>
                    </a:lnTo>
                    <a:lnTo>
                      <a:pt x="354" y="6"/>
                    </a:lnTo>
                    <a:lnTo>
                      <a:pt x="345" y="8"/>
                    </a:lnTo>
                    <a:lnTo>
                      <a:pt x="336" y="11"/>
                    </a:lnTo>
                    <a:lnTo>
                      <a:pt x="327" y="14"/>
                    </a:lnTo>
                    <a:lnTo>
                      <a:pt x="322" y="17"/>
                    </a:lnTo>
                    <a:lnTo>
                      <a:pt x="316" y="20"/>
                    </a:lnTo>
                    <a:lnTo>
                      <a:pt x="315" y="17"/>
                    </a:lnTo>
                    <a:lnTo>
                      <a:pt x="313" y="13"/>
                    </a:lnTo>
                    <a:lnTo>
                      <a:pt x="309" y="10"/>
                    </a:lnTo>
                    <a:lnTo>
                      <a:pt x="306" y="7"/>
                    </a:lnTo>
                    <a:lnTo>
                      <a:pt x="297" y="16"/>
                    </a:lnTo>
                    <a:lnTo>
                      <a:pt x="284" y="22"/>
                    </a:lnTo>
                    <a:lnTo>
                      <a:pt x="272" y="24"/>
                    </a:lnTo>
                    <a:lnTo>
                      <a:pt x="263" y="25"/>
                    </a:lnTo>
                    <a:lnTo>
                      <a:pt x="261" y="22"/>
                    </a:lnTo>
                    <a:lnTo>
                      <a:pt x="260" y="15"/>
                    </a:lnTo>
                    <a:lnTo>
                      <a:pt x="260" y="7"/>
                    </a:lnTo>
                    <a:lnTo>
                      <a:pt x="260" y="0"/>
                    </a:lnTo>
                    <a:lnTo>
                      <a:pt x="253" y="9"/>
                    </a:lnTo>
                    <a:lnTo>
                      <a:pt x="240" y="19"/>
                    </a:lnTo>
                    <a:lnTo>
                      <a:pt x="226" y="27"/>
                    </a:lnTo>
                    <a:lnTo>
                      <a:pt x="210" y="30"/>
                    </a:lnTo>
                    <a:lnTo>
                      <a:pt x="210" y="26"/>
                    </a:lnTo>
                    <a:lnTo>
                      <a:pt x="212" y="23"/>
                    </a:lnTo>
                    <a:lnTo>
                      <a:pt x="213" y="19"/>
                    </a:lnTo>
                    <a:lnTo>
                      <a:pt x="217" y="14"/>
                    </a:lnTo>
                    <a:lnTo>
                      <a:pt x="210" y="15"/>
                    </a:lnTo>
                    <a:lnTo>
                      <a:pt x="205" y="17"/>
                    </a:lnTo>
                    <a:lnTo>
                      <a:pt x="197" y="21"/>
                    </a:lnTo>
                    <a:lnTo>
                      <a:pt x="189" y="26"/>
                    </a:lnTo>
                    <a:lnTo>
                      <a:pt x="181" y="31"/>
                    </a:lnTo>
                    <a:lnTo>
                      <a:pt x="173" y="35"/>
                    </a:lnTo>
                    <a:lnTo>
                      <a:pt x="164" y="38"/>
                    </a:lnTo>
                    <a:lnTo>
                      <a:pt x="155" y="39"/>
                    </a:lnTo>
                    <a:lnTo>
                      <a:pt x="153" y="33"/>
                    </a:lnTo>
                    <a:lnTo>
                      <a:pt x="148" y="28"/>
                    </a:lnTo>
                    <a:lnTo>
                      <a:pt x="141" y="25"/>
                    </a:lnTo>
                    <a:lnTo>
                      <a:pt x="132" y="23"/>
                    </a:lnTo>
                    <a:lnTo>
                      <a:pt x="135" y="26"/>
                    </a:lnTo>
                    <a:lnTo>
                      <a:pt x="135" y="31"/>
                    </a:lnTo>
                    <a:lnTo>
                      <a:pt x="135" y="38"/>
                    </a:lnTo>
                    <a:lnTo>
                      <a:pt x="134" y="43"/>
                    </a:lnTo>
                    <a:lnTo>
                      <a:pt x="126" y="42"/>
                    </a:lnTo>
                    <a:lnTo>
                      <a:pt x="119" y="41"/>
                    </a:lnTo>
                    <a:lnTo>
                      <a:pt x="110" y="40"/>
                    </a:lnTo>
                    <a:lnTo>
                      <a:pt x="105" y="40"/>
                    </a:lnTo>
                    <a:lnTo>
                      <a:pt x="107" y="43"/>
                    </a:lnTo>
                    <a:lnTo>
                      <a:pt x="107" y="47"/>
                    </a:lnTo>
                    <a:lnTo>
                      <a:pt x="107" y="52"/>
                    </a:lnTo>
                    <a:lnTo>
                      <a:pt x="107" y="55"/>
                    </a:lnTo>
                    <a:lnTo>
                      <a:pt x="103" y="54"/>
                    </a:lnTo>
                    <a:lnTo>
                      <a:pt x="96" y="53"/>
                    </a:lnTo>
                    <a:lnTo>
                      <a:pt x="91" y="53"/>
                    </a:lnTo>
                    <a:lnTo>
                      <a:pt x="84" y="53"/>
                    </a:lnTo>
                    <a:lnTo>
                      <a:pt x="75" y="53"/>
                    </a:lnTo>
                    <a:lnTo>
                      <a:pt x="68" y="54"/>
                    </a:lnTo>
                    <a:lnTo>
                      <a:pt x="61" y="54"/>
                    </a:lnTo>
                    <a:lnTo>
                      <a:pt x="54" y="55"/>
                    </a:lnTo>
                    <a:lnTo>
                      <a:pt x="68" y="58"/>
                    </a:lnTo>
                    <a:lnTo>
                      <a:pt x="78" y="63"/>
                    </a:lnTo>
                    <a:lnTo>
                      <a:pt x="86" y="70"/>
                    </a:lnTo>
                    <a:lnTo>
                      <a:pt x="86" y="76"/>
                    </a:lnTo>
                    <a:lnTo>
                      <a:pt x="75" y="78"/>
                    </a:lnTo>
                    <a:lnTo>
                      <a:pt x="64" y="80"/>
                    </a:lnTo>
                    <a:lnTo>
                      <a:pt x="55" y="83"/>
                    </a:lnTo>
                    <a:lnTo>
                      <a:pt x="48" y="85"/>
                    </a:lnTo>
                    <a:lnTo>
                      <a:pt x="41" y="87"/>
                    </a:lnTo>
                    <a:lnTo>
                      <a:pt x="36" y="90"/>
                    </a:lnTo>
                    <a:lnTo>
                      <a:pt x="32" y="93"/>
                    </a:lnTo>
                    <a:lnTo>
                      <a:pt x="32" y="96"/>
                    </a:lnTo>
                    <a:lnTo>
                      <a:pt x="39" y="95"/>
                    </a:lnTo>
                    <a:lnTo>
                      <a:pt x="50" y="94"/>
                    </a:lnTo>
                    <a:lnTo>
                      <a:pt x="59" y="94"/>
                    </a:lnTo>
                    <a:lnTo>
                      <a:pt x="68" y="94"/>
                    </a:lnTo>
                    <a:lnTo>
                      <a:pt x="64" y="98"/>
                    </a:lnTo>
                    <a:lnTo>
                      <a:pt x="57" y="101"/>
                    </a:lnTo>
                    <a:lnTo>
                      <a:pt x="52" y="103"/>
                    </a:lnTo>
                    <a:lnTo>
                      <a:pt x="43" y="104"/>
                    </a:lnTo>
                    <a:lnTo>
                      <a:pt x="34" y="105"/>
                    </a:lnTo>
                    <a:lnTo>
                      <a:pt x="27" y="104"/>
                    </a:lnTo>
                    <a:lnTo>
                      <a:pt x="18" y="104"/>
                    </a:lnTo>
                    <a:lnTo>
                      <a:pt x="9" y="102"/>
                    </a:lnTo>
                    <a:lnTo>
                      <a:pt x="15" y="109"/>
                    </a:lnTo>
                    <a:lnTo>
                      <a:pt x="25" y="116"/>
                    </a:lnTo>
                    <a:lnTo>
                      <a:pt x="39" y="119"/>
                    </a:lnTo>
                    <a:lnTo>
                      <a:pt x="54" y="119"/>
                    </a:lnTo>
                    <a:lnTo>
                      <a:pt x="50" y="122"/>
                    </a:lnTo>
                    <a:lnTo>
                      <a:pt x="47" y="124"/>
                    </a:lnTo>
                    <a:lnTo>
                      <a:pt x="39" y="127"/>
                    </a:lnTo>
                    <a:lnTo>
                      <a:pt x="32" y="129"/>
                    </a:lnTo>
                    <a:lnTo>
                      <a:pt x="25" y="131"/>
                    </a:lnTo>
                    <a:lnTo>
                      <a:pt x="16" y="133"/>
                    </a:lnTo>
                    <a:lnTo>
                      <a:pt x="9" y="135"/>
                    </a:lnTo>
                    <a:lnTo>
                      <a:pt x="0" y="137"/>
                    </a:lnTo>
                    <a:lnTo>
                      <a:pt x="9" y="141"/>
                    </a:lnTo>
                    <a:lnTo>
                      <a:pt x="20" y="143"/>
                    </a:lnTo>
                    <a:lnTo>
                      <a:pt x="31" y="145"/>
                    </a:lnTo>
                    <a:lnTo>
                      <a:pt x="43" y="144"/>
                    </a:lnTo>
                    <a:lnTo>
                      <a:pt x="38" y="148"/>
                    </a:lnTo>
                    <a:lnTo>
                      <a:pt x="31" y="153"/>
                    </a:lnTo>
                    <a:lnTo>
                      <a:pt x="20" y="158"/>
                    </a:lnTo>
                    <a:lnTo>
                      <a:pt x="13" y="160"/>
                    </a:lnTo>
                    <a:lnTo>
                      <a:pt x="29" y="159"/>
                    </a:lnTo>
                    <a:lnTo>
                      <a:pt x="43" y="156"/>
                    </a:lnTo>
                    <a:lnTo>
                      <a:pt x="55" y="153"/>
                    </a:lnTo>
                    <a:lnTo>
                      <a:pt x="64" y="149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8" name="Freeform 108"/>
              <p:cNvSpPr>
                <a:spLocks/>
              </p:cNvSpPr>
              <p:nvPr/>
            </p:nvSpPr>
            <p:spPr bwMode="auto">
              <a:xfrm>
                <a:off x="1461" y="2909"/>
                <a:ext cx="199" cy="163"/>
              </a:xfrm>
              <a:custGeom>
                <a:avLst/>
                <a:gdLst>
                  <a:gd name="T0" fmla="*/ 327 w 398"/>
                  <a:gd name="T1" fmla="*/ 13 h 163"/>
                  <a:gd name="T2" fmla="*/ 302 w 398"/>
                  <a:gd name="T3" fmla="*/ 39 h 163"/>
                  <a:gd name="T4" fmla="*/ 281 w 398"/>
                  <a:gd name="T5" fmla="*/ 60 h 163"/>
                  <a:gd name="T6" fmla="*/ 299 w 398"/>
                  <a:gd name="T7" fmla="*/ 74 h 163"/>
                  <a:gd name="T8" fmla="*/ 331 w 398"/>
                  <a:gd name="T9" fmla="*/ 83 h 163"/>
                  <a:gd name="T10" fmla="*/ 379 w 398"/>
                  <a:gd name="T11" fmla="*/ 91 h 163"/>
                  <a:gd name="T12" fmla="*/ 398 w 398"/>
                  <a:gd name="T13" fmla="*/ 107 h 163"/>
                  <a:gd name="T14" fmla="*/ 375 w 398"/>
                  <a:gd name="T15" fmla="*/ 106 h 163"/>
                  <a:gd name="T16" fmla="*/ 349 w 398"/>
                  <a:gd name="T17" fmla="*/ 107 h 163"/>
                  <a:gd name="T18" fmla="*/ 329 w 398"/>
                  <a:gd name="T19" fmla="*/ 108 h 163"/>
                  <a:gd name="T20" fmla="*/ 297 w 398"/>
                  <a:gd name="T21" fmla="*/ 105 h 163"/>
                  <a:gd name="T22" fmla="*/ 265 w 398"/>
                  <a:gd name="T23" fmla="*/ 99 h 163"/>
                  <a:gd name="T24" fmla="*/ 244 w 398"/>
                  <a:gd name="T25" fmla="*/ 108 h 163"/>
                  <a:gd name="T26" fmla="*/ 217 w 398"/>
                  <a:gd name="T27" fmla="*/ 129 h 163"/>
                  <a:gd name="T28" fmla="*/ 196 w 398"/>
                  <a:gd name="T29" fmla="*/ 151 h 163"/>
                  <a:gd name="T30" fmla="*/ 180 w 398"/>
                  <a:gd name="T31" fmla="*/ 154 h 163"/>
                  <a:gd name="T32" fmla="*/ 169 w 398"/>
                  <a:gd name="T33" fmla="*/ 158 h 163"/>
                  <a:gd name="T34" fmla="*/ 159 w 398"/>
                  <a:gd name="T35" fmla="*/ 157 h 163"/>
                  <a:gd name="T36" fmla="*/ 171 w 398"/>
                  <a:gd name="T37" fmla="*/ 135 h 163"/>
                  <a:gd name="T38" fmla="*/ 196 w 398"/>
                  <a:gd name="T39" fmla="*/ 112 h 163"/>
                  <a:gd name="T40" fmla="*/ 182 w 398"/>
                  <a:gd name="T41" fmla="*/ 107 h 163"/>
                  <a:gd name="T42" fmla="*/ 100 w 398"/>
                  <a:gd name="T43" fmla="*/ 128 h 163"/>
                  <a:gd name="T44" fmla="*/ 20 w 398"/>
                  <a:gd name="T45" fmla="*/ 146 h 163"/>
                  <a:gd name="T46" fmla="*/ 16 w 398"/>
                  <a:gd name="T47" fmla="*/ 142 h 163"/>
                  <a:gd name="T48" fmla="*/ 22 w 398"/>
                  <a:gd name="T49" fmla="*/ 130 h 163"/>
                  <a:gd name="T50" fmla="*/ 34 w 398"/>
                  <a:gd name="T51" fmla="*/ 116 h 163"/>
                  <a:gd name="T52" fmla="*/ 64 w 398"/>
                  <a:gd name="T53" fmla="*/ 110 h 163"/>
                  <a:gd name="T54" fmla="*/ 105 w 398"/>
                  <a:gd name="T55" fmla="*/ 102 h 163"/>
                  <a:gd name="T56" fmla="*/ 127 w 398"/>
                  <a:gd name="T57" fmla="*/ 95 h 163"/>
                  <a:gd name="T58" fmla="*/ 151 w 398"/>
                  <a:gd name="T59" fmla="*/ 87 h 163"/>
                  <a:gd name="T60" fmla="*/ 100 w 398"/>
                  <a:gd name="T61" fmla="*/ 88 h 163"/>
                  <a:gd name="T62" fmla="*/ 31 w 398"/>
                  <a:gd name="T63" fmla="*/ 88 h 163"/>
                  <a:gd name="T64" fmla="*/ 4 w 398"/>
                  <a:gd name="T65" fmla="*/ 85 h 163"/>
                  <a:gd name="T66" fmla="*/ 24 w 398"/>
                  <a:gd name="T67" fmla="*/ 73 h 163"/>
                  <a:gd name="T68" fmla="*/ 52 w 398"/>
                  <a:gd name="T69" fmla="*/ 64 h 163"/>
                  <a:gd name="T70" fmla="*/ 84 w 398"/>
                  <a:gd name="T71" fmla="*/ 66 h 163"/>
                  <a:gd name="T72" fmla="*/ 118 w 398"/>
                  <a:gd name="T73" fmla="*/ 68 h 163"/>
                  <a:gd name="T74" fmla="*/ 148 w 398"/>
                  <a:gd name="T75" fmla="*/ 67 h 163"/>
                  <a:gd name="T76" fmla="*/ 176 w 398"/>
                  <a:gd name="T77" fmla="*/ 62 h 163"/>
                  <a:gd name="T78" fmla="*/ 210 w 398"/>
                  <a:gd name="T79" fmla="*/ 54 h 163"/>
                  <a:gd name="T80" fmla="*/ 242 w 398"/>
                  <a:gd name="T81" fmla="*/ 44 h 163"/>
                  <a:gd name="T82" fmla="*/ 265 w 398"/>
                  <a:gd name="T83" fmla="*/ 23 h 163"/>
                  <a:gd name="T84" fmla="*/ 286 w 398"/>
                  <a:gd name="T85" fmla="*/ 6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98" h="163">
                    <a:moveTo>
                      <a:pt x="340" y="0"/>
                    </a:moveTo>
                    <a:lnTo>
                      <a:pt x="334" y="6"/>
                    </a:lnTo>
                    <a:lnTo>
                      <a:pt x="327" y="13"/>
                    </a:lnTo>
                    <a:lnTo>
                      <a:pt x="320" y="21"/>
                    </a:lnTo>
                    <a:lnTo>
                      <a:pt x="311" y="30"/>
                    </a:lnTo>
                    <a:lnTo>
                      <a:pt x="302" y="39"/>
                    </a:lnTo>
                    <a:lnTo>
                      <a:pt x="293" y="47"/>
                    </a:lnTo>
                    <a:lnTo>
                      <a:pt x="286" y="55"/>
                    </a:lnTo>
                    <a:lnTo>
                      <a:pt x="281" y="60"/>
                    </a:lnTo>
                    <a:lnTo>
                      <a:pt x="290" y="64"/>
                    </a:lnTo>
                    <a:lnTo>
                      <a:pt x="297" y="69"/>
                    </a:lnTo>
                    <a:lnTo>
                      <a:pt x="299" y="74"/>
                    </a:lnTo>
                    <a:lnTo>
                      <a:pt x="301" y="78"/>
                    </a:lnTo>
                    <a:lnTo>
                      <a:pt x="315" y="81"/>
                    </a:lnTo>
                    <a:lnTo>
                      <a:pt x="331" y="83"/>
                    </a:lnTo>
                    <a:lnTo>
                      <a:pt x="347" y="85"/>
                    </a:lnTo>
                    <a:lnTo>
                      <a:pt x="363" y="88"/>
                    </a:lnTo>
                    <a:lnTo>
                      <a:pt x="379" y="91"/>
                    </a:lnTo>
                    <a:lnTo>
                      <a:pt x="389" y="95"/>
                    </a:lnTo>
                    <a:lnTo>
                      <a:pt x="396" y="100"/>
                    </a:lnTo>
                    <a:lnTo>
                      <a:pt x="398" y="107"/>
                    </a:lnTo>
                    <a:lnTo>
                      <a:pt x="391" y="106"/>
                    </a:lnTo>
                    <a:lnTo>
                      <a:pt x="382" y="106"/>
                    </a:lnTo>
                    <a:lnTo>
                      <a:pt x="375" y="106"/>
                    </a:lnTo>
                    <a:lnTo>
                      <a:pt x="366" y="106"/>
                    </a:lnTo>
                    <a:lnTo>
                      <a:pt x="357" y="106"/>
                    </a:lnTo>
                    <a:lnTo>
                      <a:pt x="349" y="107"/>
                    </a:lnTo>
                    <a:lnTo>
                      <a:pt x="341" y="107"/>
                    </a:lnTo>
                    <a:lnTo>
                      <a:pt x="336" y="108"/>
                    </a:lnTo>
                    <a:lnTo>
                      <a:pt x="329" y="108"/>
                    </a:lnTo>
                    <a:lnTo>
                      <a:pt x="320" y="108"/>
                    </a:lnTo>
                    <a:lnTo>
                      <a:pt x="309" y="107"/>
                    </a:lnTo>
                    <a:lnTo>
                      <a:pt x="297" y="105"/>
                    </a:lnTo>
                    <a:lnTo>
                      <a:pt x="286" y="103"/>
                    </a:lnTo>
                    <a:lnTo>
                      <a:pt x="274" y="101"/>
                    </a:lnTo>
                    <a:lnTo>
                      <a:pt x="265" y="99"/>
                    </a:lnTo>
                    <a:lnTo>
                      <a:pt x="258" y="98"/>
                    </a:lnTo>
                    <a:lnTo>
                      <a:pt x="251" y="102"/>
                    </a:lnTo>
                    <a:lnTo>
                      <a:pt x="244" y="108"/>
                    </a:lnTo>
                    <a:lnTo>
                      <a:pt x="235" y="114"/>
                    </a:lnTo>
                    <a:lnTo>
                      <a:pt x="226" y="121"/>
                    </a:lnTo>
                    <a:lnTo>
                      <a:pt x="217" y="129"/>
                    </a:lnTo>
                    <a:lnTo>
                      <a:pt x="208" y="137"/>
                    </a:lnTo>
                    <a:lnTo>
                      <a:pt x="201" y="144"/>
                    </a:lnTo>
                    <a:lnTo>
                      <a:pt x="196" y="151"/>
                    </a:lnTo>
                    <a:lnTo>
                      <a:pt x="190" y="152"/>
                    </a:lnTo>
                    <a:lnTo>
                      <a:pt x="185" y="153"/>
                    </a:lnTo>
                    <a:lnTo>
                      <a:pt x="180" y="154"/>
                    </a:lnTo>
                    <a:lnTo>
                      <a:pt x="175" y="154"/>
                    </a:lnTo>
                    <a:lnTo>
                      <a:pt x="171" y="156"/>
                    </a:lnTo>
                    <a:lnTo>
                      <a:pt x="169" y="158"/>
                    </a:lnTo>
                    <a:lnTo>
                      <a:pt x="166" y="160"/>
                    </a:lnTo>
                    <a:lnTo>
                      <a:pt x="162" y="163"/>
                    </a:lnTo>
                    <a:lnTo>
                      <a:pt x="159" y="157"/>
                    </a:lnTo>
                    <a:lnTo>
                      <a:pt x="160" y="150"/>
                    </a:lnTo>
                    <a:lnTo>
                      <a:pt x="164" y="143"/>
                    </a:lnTo>
                    <a:lnTo>
                      <a:pt x="171" y="135"/>
                    </a:lnTo>
                    <a:lnTo>
                      <a:pt x="178" y="127"/>
                    </a:lnTo>
                    <a:lnTo>
                      <a:pt x="187" y="119"/>
                    </a:lnTo>
                    <a:lnTo>
                      <a:pt x="196" y="112"/>
                    </a:lnTo>
                    <a:lnTo>
                      <a:pt x="203" y="107"/>
                    </a:lnTo>
                    <a:lnTo>
                      <a:pt x="198" y="103"/>
                    </a:lnTo>
                    <a:lnTo>
                      <a:pt x="182" y="107"/>
                    </a:lnTo>
                    <a:lnTo>
                      <a:pt x="159" y="113"/>
                    </a:lnTo>
                    <a:lnTo>
                      <a:pt x="130" y="120"/>
                    </a:lnTo>
                    <a:lnTo>
                      <a:pt x="100" y="128"/>
                    </a:lnTo>
                    <a:lnTo>
                      <a:pt x="70" y="135"/>
                    </a:lnTo>
                    <a:lnTo>
                      <a:pt x="41" y="141"/>
                    </a:lnTo>
                    <a:lnTo>
                      <a:pt x="20" y="146"/>
                    </a:lnTo>
                    <a:lnTo>
                      <a:pt x="6" y="149"/>
                    </a:lnTo>
                    <a:lnTo>
                      <a:pt x="11" y="146"/>
                    </a:lnTo>
                    <a:lnTo>
                      <a:pt x="16" y="142"/>
                    </a:lnTo>
                    <a:lnTo>
                      <a:pt x="22" y="139"/>
                    </a:lnTo>
                    <a:lnTo>
                      <a:pt x="22" y="135"/>
                    </a:lnTo>
                    <a:lnTo>
                      <a:pt x="22" y="130"/>
                    </a:lnTo>
                    <a:lnTo>
                      <a:pt x="24" y="124"/>
                    </a:lnTo>
                    <a:lnTo>
                      <a:pt x="27" y="119"/>
                    </a:lnTo>
                    <a:lnTo>
                      <a:pt x="34" y="116"/>
                    </a:lnTo>
                    <a:lnTo>
                      <a:pt x="41" y="115"/>
                    </a:lnTo>
                    <a:lnTo>
                      <a:pt x="52" y="113"/>
                    </a:lnTo>
                    <a:lnTo>
                      <a:pt x="64" y="110"/>
                    </a:lnTo>
                    <a:lnTo>
                      <a:pt x="79" y="107"/>
                    </a:lnTo>
                    <a:lnTo>
                      <a:pt x="93" y="104"/>
                    </a:lnTo>
                    <a:lnTo>
                      <a:pt x="105" y="102"/>
                    </a:lnTo>
                    <a:lnTo>
                      <a:pt x="114" y="100"/>
                    </a:lnTo>
                    <a:lnTo>
                      <a:pt x="119" y="98"/>
                    </a:lnTo>
                    <a:lnTo>
                      <a:pt x="127" y="95"/>
                    </a:lnTo>
                    <a:lnTo>
                      <a:pt x="134" y="92"/>
                    </a:lnTo>
                    <a:lnTo>
                      <a:pt x="143" y="89"/>
                    </a:lnTo>
                    <a:lnTo>
                      <a:pt x="151" y="87"/>
                    </a:lnTo>
                    <a:lnTo>
                      <a:pt x="139" y="87"/>
                    </a:lnTo>
                    <a:lnTo>
                      <a:pt x="121" y="88"/>
                    </a:lnTo>
                    <a:lnTo>
                      <a:pt x="100" y="88"/>
                    </a:lnTo>
                    <a:lnTo>
                      <a:pt x="77" y="88"/>
                    </a:lnTo>
                    <a:lnTo>
                      <a:pt x="54" y="88"/>
                    </a:lnTo>
                    <a:lnTo>
                      <a:pt x="31" y="88"/>
                    </a:lnTo>
                    <a:lnTo>
                      <a:pt x="13" y="88"/>
                    </a:lnTo>
                    <a:lnTo>
                      <a:pt x="0" y="88"/>
                    </a:lnTo>
                    <a:lnTo>
                      <a:pt x="4" y="85"/>
                    </a:lnTo>
                    <a:lnTo>
                      <a:pt x="8" y="81"/>
                    </a:lnTo>
                    <a:lnTo>
                      <a:pt x="15" y="77"/>
                    </a:lnTo>
                    <a:lnTo>
                      <a:pt x="24" y="73"/>
                    </a:lnTo>
                    <a:lnTo>
                      <a:pt x="32" y="69"/>
                    </a:lnTo>
                    <a:lnTo>
                      <a:pt x="41" y="66"/>
                    </a:lnTo>
                    <a:lnTo>
                      <a:pt x="52" y="64"/>
                    </a:lnTo>
                    <a:lnTo>
                      <a:pt x="63" y="64"/>
                    </a:lnTo>
                    <a:lnTo>
                      <a:pt x="73" y="65"/>
                    </a:lnTo>
                    <a:lnTo>
                      <a:pt x="84" y="66"/>
                    </a:lnTo>
                    <a:lnTo>
                      <a:pt x="96" y="67"/>
                    </a:lnTo>
                    <a:lnTo>
                      <a:pt x="107" y="67"/>
                    </a:lnTo>
                    <a:lnTo>
                      <a:pt x="118" y="68"/>
                    </a:lnTo>
                    <a:lnTo>
                      <a:pt x="128" y="68"/>
                    </a:lnTo>
                    <a:lnTo>
                      <a:pt x="139" y="68"/>
                    </a:lnTo>
                    <a:lnTo>
                      <a:pt x="148" y="67"/>
                    </a:lnTo>
                    <a:lnTo>
                      <a:pt x="157" y="66"/>
                    </a:lnTo>
                    <a:lnTo>
                      <a:pt x="166" y="64"/>
                    </a:lnTo>
                    <a:lnTo>
                      <a:pt x="176" y="62"/>
                    </a:lnTo>
                    <a:lnTo>
                      <a:pt x="187" y="59"/>
                    </a:lnTo>
                    <a:lnTo>
                      <a:pt x="199" y="56"/>
                    </a:lnTo>
                    <a:lnTo>
                      <a:pt x="210" y="54"/>
                    </a:lnTo>
                    <a:lnTo>
                      <a:pt x="222" y="51"/>
                    </a:lnTo>
                    <a:lnTo>
                      <a:pt x="235" y="50"/>
                    </a:lnTo>
                    <a:lnTo>
                      <a:pt x="242" y="44"/>
                    </a:lnTo>
                    <a:lnTo>
                      <a:pt x="249" y="38"/>
                    </a:lnTo>
                    <a:lnTo>
                      <a:pt x="258" y="30"/>
                    </a:lnTo>
                    <a:lnTo>
                      <a:pt x="265" y="23"/>
                    </a:lnTo>
                    <a:lnTo>
                      <a:pt x="274" y="16"/>
                    </a:lnTo>
                    <a:lnTo>
                      <a:pt x="281" y="10"/>
                    </a:lnTo>
                    <a:lnTo>
                      <a:pt x="286" y="6"/>
                    </a:lnTo>
                    <a:lnTo>
                      <a:pt x="290" y="3"/>
                    </a:lnTo>
                    <a:lnTo>
                      <a:pt x="340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9" name="Freeform 109"/>
              <p:cNvSpPr>
                <a:spLocks/>
              </p:cNvSpPr>
              <p:nvPr/>
            </p:nvSpPr>
            <p:spPr bwMode="auto">
              <a:xfrm>
                <a:off x="1262" y="2894"/>
                <a:ext cx="205" cy="166"/>
              </a:xfrm>
              <a:custGeom>
                <a:avLst/>
                <a:gdLst>
                  <a:gd name="T0" fmla="*/ 399 w 410"/>
                  <a:gd name="T1" fmla="*/ 28 h 166"/>
                  <a:gd name="T2" fmla="*/ 378 w 410"/>
                  <a:gd name="T3" fmla="*/ 43 h 166"/>
                  <a:gd name="T4" fmla="*/ 358 w 410"/>
                  <a:gd name="T5" fmla="*/ 61 h 166"/>
                  <a:gd name="T6" fmla="*/ 341 w 410"/>
                  <a:gd name="T7" fmla="*/ 81 h 166"/>
                  <a:gd name="T8" fmla="*/ 357 w 410"/>
                  <a:gd name="T9" fmla="*/ 97 h 166"/>
                  <a:gd name="T10" fmla="*/ 337 w 410"/>
                  <a:gd name="T11" fmla="*/ 101 h 166"/>
                  <a:gd name="T12" fmla="*/ 325 w 410"/>
                  <a:gd name="T13" fmla="*/ 103 h 166"/>
                  <a:gd name="T14" fmla="*/ 314 w 410"/>
                  <a:gd name="T15" fmla="*/ 108 h 166"/>
                  <a:gd name="T16" fmla="*/ 302 w 410"/>
                  <a:gd name="T17" fmla="*/ 118 h 166"/>
                  <a:gd name="T18" fmla="*/ 310 w 410"/>
                  <a:gd name="T19" fmla="*/ 131 h 166"/>
                  <a:gd name="T20" fmla="*/ 321 w 410"/>
                  <a:gd name="T21" fmla="*/ 152 h 166"/>
                  <a:gd name="T22" fmla="*/ 303 w 410"/>
                  <a:gd name="T23" fmla="*/ 161 h 166"/>
                  <a:gd name="T24" fmla="*/ 287 w 410"/>
                  <a:gd name="T25" fmla="*/ 148 h 166"/>
                  <a:gd name="T26" fmla="*/ 275 w 410"/>
                  <a:gd name="T27" fmla="*/ 135 h 166"/>
                  <a:gd name="T28" fmla="*/ 254 w 410"/>
                  <a:gd name="T29" fmla="*/ 121 h 166"/>
                  <a:gd name="T30" fmla="*/ 223 w 410"/>
                  <a:gd name="T31" fmla="*/ 115 h 166"/>
                  <a:gd name="T32" fmla="*/ 190 w 410"/>
                  <a:gd name="T33" fmla="*/ 124 h 166"/>
                  <a:gd name="T34" fmla="*/ 165 w 410"/>
                  <a:gd name="T35" fmla="*/ 134 h 166"/>
                  <a:gd name="T36" fmla="*/ 149 w 410"/>
                  <a:gd name="T37" fmla="*/ 142 h 166"/>
                  <a:gd name="T38" fmla="*/ 135 w 410"/>
                  <a:gd name="T39" fmla="*/ 145 h 166"/>
                  <a:gd name="T40" fmla="*/ 110 w 410"/>
                  <a:gd name="T41" fmla="*/ 147 h 166"/>
                  <a:gd name="T42" fmla="*/ 83 w 410"/>
                  <a:gd name="T43" fmla="*/ 150 h 166"/>
                  <a:gd name="T44" fmla="*/ 58 w 410"/>
                  <a:gd name="T45" fmla="*/ 159 h 166"/>
                  <a:gd name="T46" fmla="*/ 39 w 410"/>
                  <a:gd name="T47" fmla="*/ 166 h 166"/>
                  <a:gd name="T48" fmla="*/ 57 w 410"/>
                  <a:gd name="T49" fmla="*/ 146 h 166"/>
                  <a:gd name="T50" fmla="*/ 78 w 410"/>
                  <a:gd name="T51" fmla="*/ 131 h 166"/>
                  <a:gd name="T52" fmla="*/ 96 w 410"/>
                  <a:gd name="T53" fmla="*/ 125 h 166"/>
                  <a:gd name="T54" fmla="*/ 120 w 410"/>
                  <a:gd name="T55" fmla="*/ 118 h 166"/>
                  <a:gd name="T56" fmla="*/ 149 w 410"/>
                  <a:gd name="T57" fmla="*/ 110 h 166"/>
                  <a:gd name="T58" fmla="*/ 174 w 410"/>
                  <a:gd name="T59" fmla="*/ 106 h 166"/>
                  <a:gd name="T60" fmla="*/ 133 w 410"/>
                  <a:gd name="T61" fmla="*/ 104 h 166"/>
                  <a:gd name="T62" fmla="*/ 92 w 410"/>
                  <a:gd name="T63" fmla="*/ 101 h 166"/>
                  <a:gd name="T64" fmla="*/ 55 w 410"/>
                  <a:gd name="T65" fmla="*/ 98 h 166"/>
                  <a:gd name="T66" fmla="*/ 30 w 410"/>
                  <a:gd name="T67" fmla="*/ 94 h 166"/>
                  <a:gd name="T68" fmla="*/ 12 w 410"/>
                  <a:gd name="T69" fmla="*/ 99 h 166"/>
                  <a:gd name="T70" fmla="*/ 0 w 410"/>
                  <a:gd name="T71" fmla="*/ 105 h 166"/>
                  <a:gd name="T72" fmla="*/ 0 w 410"/>
                  <a:gd name="T73" fmla="*/ 97 h 166"/>
                  <a:gd name="T74" fmla="*/ 7 w 410"/>
                  <a:gd name="T75" fmla="*/ 91 h 166"/>
                  <a:gd name="T76" fmla="*/ 28 w 410"/>
                  <a:gd name="T77" fmla="*/ 81 h 166"/>
                  <a:gd name="T78" fmla="*/ 57 w 410"/>
                  <a:gd name="T79" fmla="*/ 74 h 166"/>
                  <a:gd name="T80" fmla="*/ 78 w 410"/>
                  <a:gd name="T81" fmla="*/ 75 h 166"/>
                  <a:gd name="T82" fmla="*/ 113 w 410"/>
                  <a:gd name="T83" fmla="*/ 78 h 166"/>
                  <a:gd name="T84" fmla="*/ 149 w 410"/>
                  <a:gd name="T85" fmla="*/ 80 h 166"/>
                  <a:gd name="T86" fmla="*/ 175 w 410"/>
                  <a:gd name="T87" fmla="*/ 82 h 166"/>
                  <a:gd name="T88" fmla="*/ 199 w 410"/>
                  <a:gd name="T89" fmla="*/ 82 h 166"/>
                  <a:gd name="T90" fmla="*/ 223 w 410"/>
                  <a:gd name="T91" fmla="*/ 82 h 166"/>
                  <a:gd name="T92" fmla="*/ 247 w 410"/>
                  <a:gd name="T93" fmla="*/ 82 h 166"/>
                  <a:gd name="T94" fmla="*/ 259 w 410"/>
                  <a:gd name="T95" fmla="*/ 82 h 166"/>
                  <a:gd name="T96" fmla="*/ 270 w 410"/>
                  <a:gd name="T97" fmla="*/ 71 h 166"/>
                  <a:gd name="T98" fmla="*/ 293 w 410"/>
                  <a:gd name="T99" fmla="*/ 60 h 166"/>
                  <a:gd name="T100" fmla="*/ 319 w 410"/>
                  <a:gd name="T101" fmla="*/ 51 h 166"/>
                  <a:gd name="T102" fmla="*/ 344 w 410"/>
                  <a:gd name="T103" fmla="*/ 40 h 166"/>
                  <a:gd name="T104" fmla="*/ 369 w 410"/>
                  <a:gd name="T105" fmla="*/ 19 h 166"/>
                  <a:gd name="T106" fmla="*/ 387 w 410"/>
                  <a:gd name="T107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10" h="166">
                    <a:moveTo>
                      <a:pt x="410" y="22"/>
                    </a:moveTo>
                    <a:lnTo>
                      <a:pt x="399" y="28"/>
                    </a:lnTo>
                    <a:lnTo>
                      <a:pt x="390" y="36"/>
                    </a:lnTo>
                    <a:lnTo>
                      <a:pt x="378" y="43"/>
                    </a:lnTo>
                    <a:lnTo>
                      <a:pt x="367" y="52"/>
                    </a:lnTo>
                    <a:lnTo>
                      <a:pt x="358" y="61"/>
                    </a:lnTo>
                    <a:lnTo>
                      <a:pt x="350" y="71"/>
                    </a:lnTo>
                    <a:lnTo>
                      <a:pt x="341" y="81"/>
                    </a:lnTo>
                    <a:lnTo>
                      <a:pt x="335" y="91"/>
                    </a:lnTo>
                    <a:lnTo>
                      <a:pt x="357" y="97"/>
                    </a:lnTo>
                    <a:lnTo>
                      <a:pt x="348" y="104"/>
                    </a:lnTo>
                    <a:lnTo>
                      <a:pt x="337" y="101"/>
                    </a:lnTo>
                    <a:lnTo>
                      <a:pt x="330" y="101"/>
                    </a:lnTo>
                    <a:lnTo>
                      <a:pt x="325" y="103"/>
                    </a:lnTo>
                    <a:lnTo>
                      <a:pt x="319" y="105"/>
                    </a:lnTo>
                    <a:lnTo>
                      <a:pt x="314" y="108"/>
                    </a:lnTo>
                    <a:lnTo>
                      <a:pt x="307" y="113"/>
                    </a:lnTo>
                    <a:lnTo>
                      <a:pt x="302" y="118"/>
                    </a:lnTo>
                    <a:lnTo>
                      <a:pt x="303" y="124"/>
                    </a:lnTo>
                    <a:lnTo>
                      <a:pt x="310" y="131"/>
                    </a:lnTo>
                    <a:lnTo>
                      <a:pt x="318" y="140"/>
                    </a:lnTo>
                    <a:lnTo>
                      <a:pt x="321" y="152"/>
                    </a:lnTo>
                    <a:lnTo>
                      <a:pt x="316" y="164"/>
                    </a:lnTo>
                    <a:lnTo>
                      <a:pt x="303" y="161"/>
                    </a:lnTo>
                    <a:lnTo>
                      <a:pt x="294" y="155"/>
                    </a:lnTo>
                    <a:lnTo>
                      <a:pt x="287" y="148"/>
                    </a:lnTo>
                    <a:lnTo>
                      <a:pt x="282" y="140"/>
                    </a:lnTo>
                    <a:lnTo>
                      <a:pt x="275" y="135"/>
                    </a:lnTo>
                    <a:lnTo>
                      <a:pt x="264" y="128"/>
                    </a:lnTo>
                    <a:lnTo>
                      <a:pt x="254" y="121"/>
                    </a:lnTo>
                    <a:lnTo>
                      <a:pt x="247" y="111"/>
                    </a:lnTo>
                    <a:lnTo>
                      <a:pt x="223" y="115"/>
                    </a:lnTo>
                    <a:lnTo>
                      <a:pt x="206" y="119"/>
                    </a:lnTo>
                    <a:lnTo>
                      <a:pt x="190" y="124"/>
                    </a:lnTo>
                    <a:lnTo>
                      <a:pt x="175" y="129"/>
                    </a:lnTo>
                    <a:lnTo>
                      <a:pt x="165" y="134"/>
                    </a:lnTo>
                    <a:lnTo>
                      <a:pt x="156" y="138"/>
                    </a:lnTo>
                    <a:lnTo>
                      <a:pt x="149" y="142"/>
                    </a:lnTo>
                    <a:lnTo>
                      <a:pt x="142" y="144"/>
                    </a:lnTo>
                    <a:lnTo>
                      <a:pt x="135" y="145"/>
                    </a:lnTo>
                    <a:lnTo>
                      <a:pt x="124" y="146"/>
                    </a:lnTo>
                    <a:lnTo>
                      <a:pt x="110" y="147"/>
                    </a:lnTo>
                    <a:lnTo>
                      <a:pt x="97" y="148"/>
                    </a:lnTo>
                    <a:lnTo>
                      <a:pt x="83" y="150"/>
                    </a:lnTo>
                    <a:lnTo>
                      <a:pt x="71" y="154"/>
                    </a:lnTo>
                    <a:lnTo>
                      <a:pt x="58" y="159"/>
                    </a:lnTo>
                    <a:lnTo>
                      <a:pt x="51" y="166"/>
                    </a:lnTo>
                    <a:lnTo>
                      <a:pt x="39" y="166"/>
                    </a:lnTo>
                    <a:lnTo>
                      <a:pt x="46" y="156"/>
                    </a:lnTo>
                    <a:lnTo>
                      <a:pt x="57" y="146"/>
                    </a:lnTo>
                    <a:lnTo>
                      <a:pt x="67" y="137"/>
                    </a:lnTo>
                    <a:lnTo>
                      <a:pt x="78" y="131"/>
                    </a:lnTo>
                    <a:lnTo>
                      <a:pt x="85" y="129"/>
                    </a:lnTo>
                    <a:lnTo>
                      <a:pt x="96" y="125"/>
                    </a:lnTo>
                    <a:lnTo>
                      <a:pt x="108" y="122"/>
                    </a:lnTo>
                    <a:lnTo>
                      <a:pt x="120" y="118"/>
                    </a:lnTo>
                    <a:lnTo>
                      <a:pt x="135" y="114"/>
                    </a:lnTo>
                    <a:lnTo>
                      <a:pt x="149" y="110"/>
                    </a:lnTo>
                    <a:lnTo>
                      <a:pt x="161" y="108"/>
                    </a:lnTo>
                    <a:lnTo>
                      <a:pt x="174" y="106"/>
                    </a:lnTo>
                    <a:lnTo>
                      <a:pt x="154" y="105"/>
                    </a:lnTo>
                    <a:lnTo>
                      <a:pt x="133" y="104"/>
                    </a:lnTo>
                    <a:lnTo>
                      <a:pt x="112" y="103"/>
                    </a:lnTo>
                    <a:lnTo>
                      <a:pt x="92" y="101"/>
                    </a:lnTo>
                    <a:lnTo>
                      <a:pt x="72" y="100"/>
                    </a:lnTo>
                    <a:lnTo>
                      <a:pt x="55" y="98"/>
                    </a:lnTo>
                    <a:lnTo>
                      <a:pt x="41" y="96"/>
                    </a:lnTo>
                    <a:lnTo>
                      <a:pt x="30" y="94"/>
                    </a:lnTo>
                    <a:lnTo>
                      <a:pt x="23" y="96"/>
                    </a:lnTo>
                    <a:lnTo>
                      <a:pt x="12" y="99"/>
                    </a:lnTo>
                    <a:lnTo>
                      <a:pt x="5" y="102"/>
                    </a:lnTo>
                    <a:lnTo>
                      <a:pt x="0" y="105"/>
                    </a:lnTo>
                    <a:lnTo>
                      <a:pt x="0" y="101"/>
                    </a:lnTo>
                    <a:lnTo>
                      <a:pt x="0" y="97"/>
                    </a:lnTo>
                    <a:lnTo>
                      <a:pt x="1" y="94"/>
                    </a:lnTo>
                    <a:lnTo>
                      <a:pt x="7" y="91"/>
                    </a:lnTo>
                    <a:lnTo>
                      <a:pt x="16" y="87"/>
                    </a:lnTo>
                    <a:lnTo>
                      <a:pt x="28" y="81"/>
                    </a:lnTo>
                    <a:lnTo>
                      <a:pt x="42" y="76"/>
                    </a:lnTo>
                    <a:lnTo>
                      <a:pt x="57" y="74"/>
                    </a:lnTo>
                    <a:lnTo>
                      <a:pt x="65" y="75"/>
                    </a:lnTo>
                    <a:lnTo>
                      <a:pt x="78" y="75"/>
                    </a:lnTo>
                    <a:lnTo>
                      <a:pt x="94" y="76"/>
                    </a:lnTo>
                    <a:lnTo>
                      <a:pt x="113" y="78"/>
                    </a:lnTo>
                    <a:lnTo>
                      <a:pt x="131" y="79"/>
                    </a:lnTo>
                    <a:lnTo>
                      <a:pt x="149" y="80"/>
                    </a:lnTo>
                    <a:lnTo>
                      <a:pt x="163" y="81"/>
                    </a:lnTo>
                    <a:lnTo>
                      <a:pt x="175" y="82"/>
                    </a:lnTo>
                    <a:lnTo>
                      <a:pt x="186" y="82"/>
                    </a:lnTo>
                    <a:lnTo>
                      <a:pt x="199" y="82"/>
                    </a:lnTo>
                    <a:lnTo>
                      <a:pt x="211" y="82"/>
                    </a:lnTo>
                    <a:lnTo>
                      <a:pt x="223" y="82"/>
                    </a:lnTo>
                    <a:lnTo>
                      <a:pt x="236" y="82"/>
                    </a:lnTo>
                    <a:lnTo>
                      <a:pt x="247" y="82"/>
                    </a:lnTo>
                    <a:lnTo>
                      <a:pt x="254" y="82"/>
                    </a:lnTo>
                    <a:lnTo>
                      <a:pt x="259" y="82"/>
                    </a:lnTo>
                    <a:lnTo>
                      <a:pt x="263" y="77"/>
                    </a:lnTo>
                    <a:lnTo>
                      <a:pt x="270" y="71"/>
                    </a:lnTo>
                    <a:lnTo>
                      <a:pt x="280" y="65"/>
                    </a:lnTo>
                    <a:lnTo>
                      <a:pt x="293" y="60"/>
                    </a:lnTo>
                    <a:lnTo>
                      <a:pt x="305" y="56"/>
                    </a:lnTo>
                    <a:lnTo>
                      <a:pt x="319" y="51"/>
                    </a:lnTo>
                    <a:lnTo>
                      <a:pt x="332" y="46"/>
                    </a:lnTo>
                    <a:lnTo>
                      <a:pt x="344" y="40"/>
                    </a:lnTo>
                    <a:lnTo>
                      <a:pt x="355" y="31"/>
                    </a:lnTo>
                    <a:lnTo>
                      <a:pt x="369" y="19"/>
                    </a:lnTo>
                    <a:lnTo>
                      <a:pt x="380" y="8"/>
                    </a:lnTo>
                    <a:lnTo>
                      <a:pt x="387" y="0"/>
                    </a:lnTo>
                    <a:lnTo>
                      <a:pt x="410" y="2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0" name="Freeform 110"/>
              <p:cNvSpPr>
                <a:spLocks/>
              </p:cNvSpPr>
              <p:nvPr/>
            </p:nvSpPr>
            <p:spPr bwMode="auto">
              <a:xfrm>
                <a:off x="1153" y="2500"/>
                <a:ext cx="477" cy="425"/>
              </a:xfrm>
              <a:custGeom>
                <a:avLst/>
                <a:gdLst>
                  <a:gd name="T0" fmla="*/ 931 w 956"/>
                  <a:gd name="T1" fmla="*/ 382 h 425"/>
                  <a:gd name="T2" fmla="*/ 894 w 956"/>
                  <a:gd name="T3" fmla="*/ 363 h 425"/>
                  <a:gd name="T4" fmla="*/ 840 w 956"/>
                  <a:gd name="T5" fmla="*/ 340 h 425"/>
                  <a:gd name="T6" fmla="*/ 821 w 956"/>
                  <a:gd name="T7" fmla="*/ 370 h 425"/>
                  <a:gd name="T8" fmla="*/ 776 w 956"/>
                  <a:gd name="T9" fmla="*/ 381 h 425"/>
                  <a:gd name="T10" fmla="*/ 723 w 956"/>
                  <a:gd name="T11" fmla="*/ 374 h 425"/>
                  <a:gd name="T12" fmla="*/ 672 w 956"/>
                  <a:gd name="T13" fmla="*/ 379 h 425"/>
                  <a:gd name="T14" fmla="*/ 631 w 956"/>
                  <a:gd name="T15" fmla="*/ 371 h 425"/>
                  <a:gd name="T16" fmla="*/ 595 w 956"/>
                  <a:gd name="T17" fmla="*/ 354 h 425"/>
                  <a:gd name="T18" fmla="*/ 540 w 956"/>
                  <a:gd name="T19" fmla="*/ 365 h 425"/>
                  <a:gd name="T20" fmla="*/ 490 w 956"/>
                  <a:gd name="T21" fmla="*/ 362 h 425"/>
                  <a:gd name="T22" fmla="*/ 423 w 956"/>
                  <a:gd name="T23" fmla="*/ 357 h 425"/>
                  <a:gd name="T24" fmla="*/ 373 w 956"/>
                  <a:gd name="T25" fmla="*/ 315 h 425"/>
                  <a:gd name="T26" fmla="*/ 338 w 956"/>
                  <a:gd name="T27" fmla="*/ 285 h 425"/>
                  <a:gd name="T28" fmla="*/ 265 w 956"/>
                  <a:gd name="T29" fmla="*/ 275 h 425"/>
                  <a:gd name="T30" fmla="*/ 215 w 956"/>
                  <a:gd name="T31" fmla="*/ 242 h 425"/>
                  <a:gd name="T32" fmla="*/ 176 w 956"/>
                  <a:gd name="T33" fmla="*/ 219 h 425"/>
                  <a:gd name="T34" fmla="*/ 146 w 956"/>
                  <a:gd name="T35" fmla="*/ 201 h 425"/>
                  <a:gd name="T36" fmla="*/ 100 w 956"/>
                  <a:gd name="T37" fmla="*/ 178 h 425"/>
                  <a:gd name="T38" fmla="*/ 78 w 956"/>
                  <a:gd name="T39" fmla="*/ 136 h 425"/>
                  <a:gd name="T40" fmla="*/ 80 w 956"/>
                  <a:gd name="T41" fmla="*/ 97 h 425"/>
                  <a:gd name="T42" fmla="*/ 73 w 956"/>
                  <a:gd name="T43" fmla="*/ 64 h 425"/>
                  <a:gd name="T44" fmla="*/ 98 w 956"/>
                  <a:gd name="T45" fmla="*/ 25 h 425"/>
                  <a:gd name="T46" fmla="*/ 78 w 956"/>
                  <a:gd name="T47" fmla="*/ 0 h 425"/>
                  <a:gd name="T48" fmla="*/ 39 w 956"/>
                  <a:gd name="T49" fmla="*/ 5 h 425"/>
                  <a:gd name="T50" fmla="*/ 43 w 956"/>
                  <a:gd name="T51" fmla="*/ 26 h 425"/>
                  <a:gd name="T52" fmla="*/ 25 w 956"/>
                  <a:gd name="T53" fmla="*/ 41 h 425"/>
                  <a:gd name="T54" fmla="*/ 27 w 956"/>
                  <a:gd name="T55" fmla="*/ 57 h 425"/>
                  <a:gd name="T56" fmla="*/ 43 w 956"/>
                  <a:gd name="T57" fmla="*/ 66 h 425"/>
                  <a:gd name="T58" fmla="*/ 29 w 956"/>
                  <a:gd name="T59" fmla="*/ 82 h 425"/>
                  <a:gd name="T60" fmla="*/ 14 w 956"/>
                  <a:gd name="T61" fmla="*/ 95 h 425"/>
                  <a:gd name="T62" fmla="*/ 14 w 956"/>
                  <a:gd name="T63" fmla="*/ 126 h 425"/>
                  <a:gd name="T64" fmla="*/ 41 w 956"/>
                  <a:gd name="T65" fmla="*/ 117 h 425"/>
                  <a:gd name="T66" fmla="*/ 22 w 956"/>
                  <a:gd name="T67" fmla="*/ 165 h 425"/>
                  <a:gd name="T68" fmla="*/ 54 w 956"/>
                  <a:gd name="T69" fmla="*/ 181 h 425"/>
                  <a:gd name="T70" fmla="*/ 82 w 956"/>
                  <a:gd name="T71" fmla="*/ 187 h 425"/>
                  <a:gd name="T72" fmla="*/ 100 w 956"/>
                  <a:gd name="T73" fmla="*/ 215 h 425"/>
                  <a:gd name="T74" fmla="*/ 117 w 956"/>
                  <a:gd name="T75" fmla="*/ 215 h 425"/>
                  <a:gd name="T76" fmla="*/ 126 w 956"/>
                  <a:gd name="T77" fmla="*/ 232 h 425"/>
                  <a:gd name="T78" fmla="*/ 146 w 956"/>
                  <a:gd name="T79" fmla="*/ 241 h 425"/>
                  <a:gd name="T80" fmla="*/ 173 w 956"/>
                  <a:gd name="T81" fmla="*/ 236 h 425"/>
                  <a:gd name="T82" fmla="*/ 190 w 956"/>
                  <a:gd name="T83" fmla="*/ 261 h 425"/>
                  <a:gd name="T84" fmla="*/ 235 w 956"/>
                  <a:gd name="T85" fmla="*/ 279 h 425"/>
                  <a:gd name="T86" fmla="*/ 260 w 956"/>
                  <a:gd name="T87" fmla="*/ 306 h 425"/>
                  <a:gd name="T88" fmla="*/ 283 w 956"/>
                  <a:gd name="T89" fmla="*/ 316 h 425"/>
                  <a:gd name="T90" fmla="*/ 311 w 956"/>
                  <a:gd name="T91" fmla="*/ 328 h 425"/>
                  <a:gd name="T92" fmla="*/ 325 w 956"/>
                  <a:gd name="T93" fmla="*/ 331 h 425"/>
                  <a:gd name="T94" fmla="*/ 339 w 956"/>
                  <a:gd name="T95" fmla="*/ 344 h 425"/>
                  <a:gd name="T96" fmla="*/ 361 w 956"/>
                  <a:gd name="T97" fmla="*/ 368 h 425"/>
                  <a:gd name="T98" fmla="*/ 379 w 956"/>
                  <a:gd name="T99" fmla="*/ 381 h 425"/>
                  <a:gd name="T100" fmla="*/ 458 w 956"/>
                  <a:gd name="T101" fmla="*/ 389 h 425"/>
                  <a:gd name="T102" fmla="*/ 489 w 956"/>
                  <a:gd name="T103" fmla="*/ 388 h 425"/>
                  <a:gd name="T104" fmla="*/ 522 w 956"/>
                  <a:gd name="T105" fmla="*/ 400 h 425"/>
                  <a:gd name="T106" fmla="*/ 565 w 956"/>
                  <a:gd name="T107" fmla="*/ 383 h 425"/>
                  <a:gd name="T108" fmla="*/ 576 w 956"/>
                  <a:gd name="T109" fmla="*/ 393 h 425"/>
                  <a:gd name="T110" fmla="*/ 636 w 956"/>
                  <a:gd name="T111" fmla="*/ 422 h 425"/>
                  <a:gd name="T112" fmla="*/ 686 w 956"/>
                  <a:gd name="T113" fmla="*/ 417 h 425"/>
                  <a:gd name="T114" fmla="*/ 730 w 956"/>
                  <a:gd name="T115" fmla="*/ 408 h 425"/>
                  <a:gd name="T116" fmla="*/ 762 w 956"/>
                  <a:gd name="T117" fmla="*/ 400 h 425"/>
                  <a:gd name="T118" fmla="*/ 791 w 956"/>
                  <a:gd name="T119" fmla="*/ 407 h 425"/>
                  <a:gd name="T120" fmla="*/ 830 w 956"/>
                  <a:gd name="T121" fmla="*/ 410 h 425"/>
                  <a:gd name="T122" fmla="*/ 854 w 956"/>
                  <a:gd name="T123" fmla="*/ 403 h 425"/>
                  <a:gd name="T124" fmla="*/ 885 w 956"/>
                  <a:gd name="T125" fmla="*/ 423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56" h="425">
                    <a:moveTo>
                      <a:pt x="906" y="412"/>
                    </a:moveTo>
                    <a:lnTo>
                      <a:pt x="956" y="409"/>
                    </a:lnTo>
                    <a:lnTo>
                      <a:pt x="952" y="388"/>
                    </a:lnTo>
                    <a:lnTo>
                      <a:pt x="941" y="384"/>
                    </a:lnTo>
                    <a:lnTo>
                      <a:pt x="931" y="382"/>
                    </a:lnTo>
                    <a:lnTo>
                      <a:pt x="920" y="379"/>
                    </a:lnTo>
                    <a:lnTo>
                      <a:pt x="911" y="376"/>
                    </a:lnTo>
                    <a:lnTo>
                      <a:pt x="902" y="373"/>
                    </a:lnTo>
                    <a:lnTo>
                      <a:pt x="897" y="368"/>
                    </a:lnTo>
                    <a:lnTo>
                      <a:pt x="894" y="363"/>
                    </a:lnTo>
                    <a:lnTo>
                      <a:pt x="892" y="357"/>
                    </a:lnTo>
                    <a:lnTo>
                      <a:pt x="879" y="356"/>
                    </a:lnTo>
                    <a:lnTo>
                      <a:pt x="863" y="353"/>
                    </a:lnTo>
                    <a:lnTo>
                      <a:pt x="851" y="347"/>
                    </a:lnTo>
                    <a:lnTo>
                      <a:pt x="840" y="340"/>
                    </a:lnTo>
                    <a:lnTo>
                      <a:pt x="833" y="353"/>
                    </a:lnTo>
                    <a:lnTo>
                      <a:pt x="799" y="339"/>
                    </a:lnTo>
                    <a:lnTo>
                      <a:pt x="803" y="349"/>
                    </a:lnTo>
                    <a:lnTo>
                      <a:pt x="810" y="360"/>
                    </a:lnTo>
                    <a:lnTo>
                      <a:pt x="821" y="370"/>
                    </a:lnTo>
                    <a:lnTo>
                      <a:pt x="833" y="377"/>
                    </a:lnTo>
                    <a:lnTo>
                      <a:pt x="819" y="379"/>
                    </a:lnTo>
                    <a:lnTo>
                      <a:pt x="805" y="381"/>
                    </a:lnTo>
                    <a:lnTo>
                      <a:pt x="791" y="381"/>
                    </a:lnTo>
                    <a:lnTo>
                      <a:pt x="776" y="381"/>
                    </a:lnTo>
                    <a:lnTo>
                      <a:pt x="762" y="381"/>
                    </a:lnTo>
                    <a:lnTo>
                      <a:pt x="750" y="379"/>
                    </a:lnTo>
                    <a:lnTo>
                      <a:pt x="739" y="376"/>
                    </a:lnTo>
                    <a:lnTo>
                      <a:pt x="732" y="371"/>
                    </a:lnTo>
                    <a:lnTo>
                      <a:pt x="723" y="374"/>
                    </a:lnTo>
                    <a:lnTo>
                      <a:pt x="714" y="377"/>
                    </a:lnTo>
                    <a:lnTo>
                      <a:pt x="703" y="379"/>
                    </a:lnTo>
                    <a:lnTo>
                      <a:pt x="691" y="380"/>
                    </a:lnTo>
                    <a:lnTo>
                      <a:pt x="682" y="380"/>
                    </a:lnTo>
                    <a:lnTo>
                      <a:pt x="672" y="379"/>
                    </a:lnTo>
                    <a:lnTo>
                      <a:pt x="664" y="377"/>
                    </a:lnTo>
                    <a:lnTo>
                      <a:pt x="661" y="372"/>
                    </a:lnTo>
                    <a:lnTo>
                      <a:pt x="650" y="372"/>
                    </a:lnTo>
                    <a:lnTo>
                      <a:pt x="640" y="371"/>
                    </a:lnTo>
                    <a:lnTo>
                      <a:pt x="631" y="371"/>
                    </a:lnTo>
                    <a:lnTo>
                      <a:pt x="620" y="369"/>
                    </a:lnTo>
                    <a:lnTo>
                      <a:pt x="613" y="367"/>
                    </a:lnTo>
                    <a:lnTo>
                      <a:pt x="604" y="364"/>
                    </a:lnTo>
                    <a:lnTo>
                      <a:pt x="599" y="359"/>
                    </a:lnTo>
                    <a:lnTo>
                      <a:pt x="595" y="354"/>
                    </a:lnTo>
                    <a:lnTo>
                      <a:pt x="585" y="358"/>
                    </a:lnTo>
                    <a:lnTo>
                      <a:pt x="572" y="361"/>
                    </a:lnTo>
                    <a:lnTo>
                      <a:pt x="561" y="364"/>
                    </a:lnTo>
                    <a:lnTo>
                      <a:pt x="551" y="365"/>
                    </a:lnTo>
                    <a:lnTo>
                      <a:pt x="540" y="365"/>
                    </a:lnTo>
                    <a:lnTo>
                      <a:pt x="529" y="363"/>
                    </a:lnTo>
                    <a:lnTo>
                      <a:pt x="521" y="360"/>
                    </a:lnTo>
                    <a:lnTo>
                      <a:pt x="513" y="355"/>
                    </a:lnTo>
                    <a:lnTo>
                      <a:pt x="503" y="361"/>
                    </a:lnTo>
                    <a:lnTo>
                      <a:pt x="490" y="362"/>
                    </a:lnTo>
                    <a:lnTo>
                      <a:pt x="478" y="359"/>
                    </a:lnTo>
                    <a:lnTo>
                      <a:pt x="467" y="349"/>
                    </a:lnTo>
                    <a:lnTo>
                      <a:pt x="457" y="354"/>
                    </a:lnTo>
                    <a:lnTo>
                      <a:pt x="441" y="357"/>
                    </a:lnTo>
                    <a:lnTo>
                      <a:pt x="423" y="357"/>
                    </a:lnTo>
                    <a:lnTo>
                      <a:pt x="405" y="355"/>
                    </a:lnTo>
                    <a:lnTo>
                      <a:pt x="389" y="350"/>
                    </a:lnTo>
                    <a:lnTo>
                      <a:pt x="377" y="342"/>
                    </a:lnTo>
                    <a:lnTo>
                      <a:pt x="370" y="330"/>
                    </a:lnTo>
                    <a:lnTo>
                      <a:pt x="373" y="315"/>
                    </a:lnTo>
                    <a:lnTo>
                      <a:pt x="357" y="315"/>
                    </a:lnTo>
                    <a:lnTo>
                      <a:pt x="347" y="311"/>
                    </a:lnTo>
                    <a:lnTo>
                      <a:pt x="343" y="302"/>
                    </a:lnTo>
                    <a:lnTo>
                      <a:pt x="350" y="285"/>
                    </a:lnTo>
                    <a:lnTo>
                      <a:pt x="338" y="285"/>
                    </a:lnTo>
                    <a:lnTo>
                      <a:pt x="322" y="285"/>
                    </a:lnTo>
                    <a:lnTo>
                      <a:pt x="306" y="285"/>
                    </a:lnTo>
                    <a:lnTo>
                      <a:pt x="290" y="283"/>
                    </a:lnTo>
                    <a:lnTo>
                      <a:pt x="276" y="280"/>
                    </a:lnTo>
                    <a:lnTo>
                      <a:pt x="265" y="275"/>
                    </a:lnTo>
                    <a:lnTo>
                      <a:pt x="260" y="267"/>
                    </a:lnTo>
                    <a:lnTo>
                      <a:pt x="260" y="255"/>
                    </a:lnTo>
                    <a:lnTo>
                      <a:pt x="242" y="255"/>
                    </a:lnTo>
                    <a:lnTo>
                      <a:pt x="226" y="250"/>
                    </a:lnTo>
                    <a:lnTo>
                      <a:pt x="215" y="242"/>
                    </a:lnTo>
                    <a:lnTo>
                      <a:pt x="212" y="230"/>
                    </a:lnTo>
                    <a:lnTo>
                      <a:pt x="203" y="229"/>
                    </a:lnTo>
                    <a:lnTo>
                      <a:pt x="194" y="226"/>
                    </a:lnTo>
                    <a:lnTo>
                      <a:pt x="185" y="223"/>
                    </a:lnTo>
                    <a:lnTo>
                      <a:pt x="176" y="219"/>
                    </a:lnTo>
                    <a:lnTo>
                      <a:pt x="169" y="214"/>
                    </a:lnTo>
                    <a:lnTo>
                      <a:pt x="164" y="209"/>
                    </a:lnTo>
                    <a:lnTo>
                      <a:pt x="160" y="204"/>
                    </a:lnTo>
                    <a:lnTo>
                      <a:pt x="158" y="199"/>
                    </a:lnTo>
                    <a:lnTo>
                      <a:pt x="146" y="201"/>
                    </a:lnTo>
                    <a:lnTo>
                      <a:pt x="135" y="199"/>
                    </a:lnTo>
                    <a:lnTo>
                      <a:pt x="128" y="193"/>
                    </a:lnTo>
                    <a:lnTo>
                      <a:pt x="128" y="179"/>
                    </a:lnTo>
                    <a:lnTo>
                      <a:pt x="110" y="180"/>
                    </a:lnTo>
                    <a:lnTo>
                      <a:pt x="100" y="178"/>
                    </a:lnTo>
                    <a:lnTo>
                      <a:pt x="94" y="170"/>
                    </a:lnTo>
                    <a:lnTo>
                      <a:pt x="100" y="154"/>
                    </a:lnTo>
                    <a:lnTo>
                      <a:pt x="85" y="152"/>
                    </a:lnTo>
                    <a:lnTo>
                      <a:pt x="78" y="145"/>
                    </a:lnTo>
                    <a:lnTo>
                      <a:pt x="78" y="136"/>
                    </a:lnTo>
                    <a:lnTo>
                      <a:pt x="84" y="126"/>
                    </a:lnTo>
                    <a:lnTo>
                      <a:pt x="73" y="119"/>
                    </a:lnTo>
                    <a:lnTo>
                      <a:pt x="66" y="113"/>
                    </a:lnTo>
                    <a:lnTo>
                      <a:pt x="68" y="105"/>
                    </a:lnTo>
                    <a:lnTo>
                      <a:pt x="80" y="97"/>
                    </a:lnTo>
                    <a:lnTo>
                      <a:pt x="73" y="92"/>
                    </a:lnTo>
                    <a:lnTo>
                      <a:pt x="70" y="85"/>
                    </a:lnTo>
                    <a:lnTo>
                      <a:pt x="68" y="79"/>
                    </a:lnTo>
                    <a:lnTo>
                      <a:pt x="68" y="72"/>
                    </a:lnTo>
                    <a:lnTo>
                      <a:pt x="73" y="64"/>
                    </a:lnTo>
                    <a:lnTo>
                      <a:pt x="80" y="55"/>
                    </a:lnTo>
                    <a:lnTo>
                      <a:pt x="93" y="46"/>
                    </a:lnTo>
                    <a:lnTo>
                      <a:pt x="110" y="36"/>
                    </a:lnTo>
                    <a:lnTo>
                      <a:pt x="101" y="31"/>
                    </a:lnTo>
                    <a:lnTo>
                      <a:pt x="98" y="25"/>
                    </a:lnTo>
                    <a:lnTo>
                      <a:pt x="100" y="18"/>
                    </a:lnTo>
                    <a:lnTo>
                      <a:pt x="105" y="10"/>
                    </a:lnTo>
                    <a:lnTo>
                      <a:pt x="96" y="5"/>
                    </a:lnTo>
                    <a:lnTo>
                      <a:pt x="87" y="2"/>
                    </a:lnTo>
                    <a:lnTo>
                      <a:pt x="78" y="0"/>
                    </a:lnTo>
                    <a:lnTo>
                      <a:pt x="70" y="0"/>
                    </a:lnTo>
                    <a:lnTo>
                      <a:pt x="61" y="0"/>
                    </a:lnTo>
                    <a:lnTo>
                      <a:pt x="52" y="1"/>
                    </a:lnTo>
                    <a:lnTo>
                      <a:pt x="45" y="3"/>
                    </a:lnTo>
                    <a:lnTo>
                      <a:pt x="39" y="5"/>
                    </a:lnTo>
                    <a:lnTo>
                      <a:pt x="52" y="9"/>
                    </a:lnTo>
                    <a:lnTo>
                      <a:pt x="57" y="13"/>
                    </a:lnTo>
                    <a:lnTo>
                      <a:pt x="57" y="18"/>
                    </a:lnTo>
                    <a:lnTo>
                      <a:pt x="52" y="22"/>
                    </a:lnTo>
                    <a:lnTo>
                      <a:pt x="43" y="26"/>
                    </a:lnTo>
                    <a:lnTo>
                      <a:pt x="30" y="30"/>
                    </a:lnTo>
                    <a:lnTo>
                      <a:pt x="18" y="33"/>
                    </a:lnTo>
                    <a:lnTo>
                      <a:pt x="7" y="37"/>
                    </a:lnTo>
                    <a:lnTo>
                      <a:pt x="14" y="39"/>
                    </a:lnTo>
                    <a:lnTo>
                      <a:pt x="25" y="41"/>
                    </a:lnTo>
                    <a:lnTo>
                      <a:pt x="38" y="42"/>
                    </a:lnTo>
                    <a:lnTo>
                      <a:pt x="48" y="42"/>
                    </a:lnTo>
                    <a:lnTo>
                      <a:pt x="45" y="47"/>
                    </a:lnTo>
                    <a:lnTo>
                      <a:pt x="38" y="52"/>
                    </a:lnTo>
                    <a:lnTo>
                      <a:pt x="27" y="57"/>
                    </a:lnTo>
                    <a:lnTo>
                      <a:pt x="14" y="62"/>
                    </a:lnTo>
                    <a:lnTo>
                      <a:pt x="20" y="62"/>
                    </a:lnTo>
                    <a:lnTo>
                      <a:pt x="29" y="63"/>
                    </a:lnTo>
                    <a:lnTo>
                      <a:pt x="36" y="64"/>
                    </a:lnTo>
                    <a:lnTo>
                      <a:pt x="43" y="66"/>
                    </a:lnTo>
                    <a:lnTo>
                      <a:pt x="45" y="69"/>
                    </a:lnTo>
                    <a:lnTo>
                      <a:pt x="45" y="73"/>
                    </a:lnTo>
                    <a:lnTo>
                      <a:pt x="43" y="77"/>
                    </a:lnTo>
                    <a:lnTo>
                      <a:pt x="38" y="80"/>
                    </a:lnTo>
                    <a:lnTo>
                      <a:pt x="29" y="82"/>
                    </a:lnTo>
                    <a:lnTo>
                      <a:pt x="18" y="85"/>
                    </a:lnTo>
                    <a:lnTo>
                      <a:pt x="9" y="91"/>
                    </a:lnTo>
                    <a:lnTo>
                      <a:pt x="0" y="98"/>
                    </a:lnTo>
                    <a:lnTo>
                      <a:pt x="6" y="96"/>
                    </a:lnTo>
                    <a:lnTo>
                      <a:pt x="14" y="95"/>
                    </a:lnTo>
                    <a:lnTo>
                      <a:pt x="23" y="94"/>
                    </a:lnTo>
                    <a:lnTo>
                      <a:pt x="32" y="95"/>
                    </a:lnTo>
                    <a:lnTo>
                      <a:pt x="23" y="103"/>
                    </a:lnTo>
                    <a:lnTo>
                      <a:pt x="18" y="114"/>
                    </a:lnTo>
                    <a:lnTo>
                      <a:pt x="14" y="126"/>
                    </a:lnTo>
                    <a:lnTo>
                      <a:pt x="13" y="139"/>
                    </a:lnTo>
                    <a:lnTo>
                      <a:pt x="16" y="133"/>
                    </a:lnTo>
                    <a:lnTo>
                      <a:pt x="23" y="127"/>
                    </a:lnTo>
                    <a:lnTo>
                      <a:pt x="32" y="121"/>
                    </a:lnTo>
                    <a:lnTo>
                      <a:pt x="41" y="117"/>
                    </a:lnTo>
                    <a:lnTo>
                      <a:pt x="43" y="132"/>
                    </a:lnTo>
                    <a:lnTo>
                      <a:pt x="32" y="143"/>
                    </a:lnTo>
                    <a:lnTo>
                      <a:pt x="22" y="154"/>
                    </a:lnTo>
                    <a:lnTo>
                      <a:pt x="16" y="168"/>
                    </a:lnTo>
                    <a:lnTo>
                      <a:pt x="22" y="165"/>
                    </a:lnTo>
                    <a:lnTo>
                      <a:pt x="34" y="162"/>
                    </a:lnTo>
                    <a:lnTo>
                      <a:pt x="46" y="161"/>
                    </a:lnTo>
                    <a:lnTo>
                      <a:pt x="57" y="161"/>
                    </a:lnTo>
                    <a:lnTo>
                      <a:pt x="54" y="171"/>
                    </a:lnTo>
                    <a:lnTo>
                      <a:pt x="54" y="181"/>
                    </a:lnTo>
                    <a:lnTo>
                      <a:pt x="57" y="192"/>
                    </a:lnTo>
                    <a:lnTo>
                      <a:pt x="64" y="201"/>
                    </a:lnTo>
                    <a:lnTo>
                      <a:pt x="66" y="195"/>
                    </a:lnTo>
                    <a:lnTo>
                      <a:pt x="73" y="190"/>
                    </a:lnTo>
                    <a:lnTo>
                      <a:pt x="82" y="187"/>
                    </a:lnTo>
                    <a:lnTo>
                      <a:pt x="93" y="187"/>
                    </a:lnTo>
                    <a:lnTo>
                      <a:pt x="96" y="192"/>
                    </a:lnTo>
                    <a:lnTo>
                      <a:pt x="98" y="199"/>
                    </a:lnTo>
                    <a:lnTo>
                      <a:pt x="100" y="207"/>
                    </a:lnTo>
                    <a:lnTo>
                      <a:pt x="100" y="215"/>
                    </a:lnTo>
                    <a:lnTo>
                      <a:pt x="105" y="214"/>
                    </a:lnTo>
                    <a:lnTo>
                      <a:pt x="109" y="214"/>
                    </a:lnTo>
                    <a:lnTo>
                      <a:pt x="112" y="212"/>
                    </a:lnTo>
                    <a:lnTo>
                      <a:pt x="116" y="209"/>
                    </a:lnTo>
                    <a:lnTo>
                      <a:pt x="117" y="215"/>
                    </a:lnTo>
                    <a:lnTo>
                      <a:pt x="114" y="221"/>
                    </a:lnTo>
                    <a:lnTo>
                      <a:pt x="107" y="227"/>
                    </a:lnTo>
                    <a:lnTo>
                      <a:pt x="96" y="231"/>
                    </a:lnTo>
                    <a:lnTo>
                      <a:pt x="112" y="233"/>
                    </a:lnTo>
                    <a:lnTo>
                      <a:pt x="126" y="232"/>
                    </a:lnTo>
                    <a:lnTo>
                      <a:pt x="135" y="229"/>
                    </a:lnTo>
                    <a:lnTo>
                      <a:pt x="139" y="224"/>
                    </a:lnTo>
                    <a:lnTo>
                      <a:pt x="142" y="229"/>
                    </a:lnTo>
                    <a:lnTo>
                      <a:pt x="146" y="234"/>
                    </a:lnTo>
                    <a:lnTo>
                      <a:pt x="146" y="241"/>
                    </a:lnTo>
                    <a:lnTo>
                      <a:pt x="146" y="246"/>
                    </a:lnTo>
                    <a:lnTo>
                      <a:pt x="157" y="245"/>
                    </a:lnTo>
                    <a:lnTo>
                      <a:pt x="162" y="242"/>
                    </a:lnTo>
                    <a:lnTo>
                      <a:pt x="167" y="237"/>
                    </a:lnTo>
                    <a:lnTo>
                      <a:pt x="173" y="236"/>
                    </a:lnTo>
                    <a:lnTo>
                      <a:pt x="181" y="242"/>
                    </a:lnTo>
                    <a:lnTo>
                      <a:pt x="181" y="253"/>
                    </a:lnTo>
                    <a:lnTo>
                      <a:pt x="181" y="265"/>
                    </a:lnTo>
                    <a:lnTo>
                      <a:pt x="188" y="273"/>
                    </a:lnTo>
                    <a:lnTo>
                      <a:pt x="190" y="261"/>
                    </a:lnTo>
                    <a:lnTo>
                      <a:pt x="199" y="257"/>
                    </a:lnTo>
                    <a:lnTo>
                      <a:pt x="208" y="261"/>
                    </a:lnTo>
                    <a:lnTo>
                      <a:pt x="215" y="271"/>
                    </a:lnTo>
                    <a:lnTo>
                      <a:pt x="229" y="271"/>
                    </a:lnTo>
                    <a:lnTo>
                      <a:pt x="235" y="279"/>
                    </a:lnTo>
                    <a:lnTo>
                      <a:pt x="233" y="290"/>
                    </a:lnTo>
                    <a:lnTo>
                      <a:pt x="231" y="295"/>
                    </a:lnTo>
                    <a:lnTo>
                      <a:pt x="249" y="293"/>
                    </a:lnTo>
                    <a:lnTo>
                      <a:pt x="260" y="298"/>
                    </a:lnTo>
                    <a:lnTo>
                      <a:pt x="260" y="306"/>
                    </a:lnTo>
                    <a:lnTo>
                      <a:pt x="249" y="316"/>
                    </a:lnTo>
                    <a:lnTo>
                      <a:pt x="252" y="316"/>
                    </a:lnTo>
                    <a:lnTo>
                      <a:pt x="260" y="316"/>
                    </a:lnTo>
                    <a:lnTo>
                      <a:pt x="270" y="316"/>
                    </a:lnTo>
                    <a:lnTo>
                      <a:pt x="283" y="316"/>
                    </a:lnTo>
                    <a:lnTo>
                      <a:pt x="295" y="317"/>
                    </a:lnTo>
                    <a:lnTo>
                      <a:pt x="302" y="319"/>
                    </a:lnTo>
                    <a:lnTo>
                      <a:pt x="307" y="323"/>
                    </a:lnTo>
                    <a:lnTo>
                      <a:pt x="304" y="328"/>
                    </a:lnTo>
                    <a:lnTo>
                      <a:pt x="311" y="328"/>
                    </a:lnTo>
                    <a:lnTo>
                      <a:pt x="318" y="327"/>
                    </a:lnTo>
                    <a:lnTo>
                      <a:pt x="322" y="324"/>
                    </a:lnTo>
                    <a:lnTo>
                      <a:pt x="325" y="320"/>
                    </a:lnTo>
                    <a:lnTo>
                      <a:pt x="327" y="326"/>
                    </a:lnTo>
                    <a:lnTo>
                      <a:pt x="325" y="331"/>
                    </a:lnTo>
                    <a:lnTo>
                      <a:pt x="318" y="337"/>
                    </a:lnTo>
                    <a:lnTo>
                      <a:pt x="307" y="343"/>
                    </a:lnTo>
                    <a:lnTo>
                      <a:pt x="320" y="342"/>
                    </a:lnTo>
                    <a:lnTo>
                      <a:pt x="331" y="342"/>
                    </a:lnTo>
                    <a:lnTo>
                      <a:pt x="339" y="344"/>
                    </a:lnTo>
                    <a:lnTo>
                      <a:pt x="348" y="347"/>
                    </a:lnTo>
                    <a:lnTo>
                      <a:pt x="354" y="351"/>
                    </a:lnTo>
                    <a:lnTo>
                      <a:pt x="359" y="356"/>
                    </a:lnTo>
                    <a:lnTo>
                      <a:pt x="361" y="362"/>
                    </a:lnTo>
                    <a:lnTo>
                      <a:pt x="361" y="368"/>
                    </a:lnTo>
                    <a:lnTo>
                      <a:pt x="373" y="365"/>
                    </a:lnTo>
                    <a:lnTo>
                      <a:pt x="377" y="369"/>
                    </a:lnTo>
                    <a:lnTo>
                      <a:pt x="373" y="376"/>
                    </a:lnTo>
                    <a:lnTo>
                      <a:pt x="363" y="384"/>
                    </a:lnTo>
                    <a:lnTo>
                      <a:pt x="379" y="381"/>
                    </a:lnTo>
                    <a:lnTo>
                      <a:pt x="396" y="380"/>
                    </a:lnTo>
                    <a:lnTo>
                      <a:pt x="414" y="381"/>
                    </a:lnTo>
                    <a:lnTo>
                      <a:pt x="432" y="383"/>
                    </a:lnTo>
                    <a:lnTo>
                      <a:pt x="446" y="386"/>
                    </a:lnTo>
                    <a:lnTo>
                      <a:pt x="458" y="389"/>
                    </a:lnTo>
                    <a:lnTo>
                      <a:pt x="466" y="391"/>
                    </a:lnTo>
                    <a:lnTo>
                      <a:pt x="469" y="392"/>
                    </a:lnTo>
                    <a:lnTo>
                      <a:pt x="473" y="388"/>
                    </a:lnTo>
                    <a:lnTo>
                      <a:pt x="480" y="386"/>
                    </a:lnTo>
                    <a:lnTo>
                      <a:pt x="489" y="388"/>
                    </a:lnTo>
                    <a:lnTo>
                      <a:pt x="499" y="390"/>
                    </a:lnTo>
                    <a:lnTo>
                      <a:pt x="508" y="394"/>
                    </a:lnTo>
                    <a:lnTo>
                      <a:pt x="515" y="397"/>
                    </a:lnTo>
                    <a:lnTo>
                      <a:pt x="521" y="399"/>
                    </a:lnTo>
                    <a:lnTo>
                      <a:pt x="522" y="400"/>
                    </a:lnTo>
                    <a:lnTo>
                      <a:pt x="537" y="389"/>
                    </a:lnTo>
                    <a:lnTo>
                      <a:pt x="547" y="381"/>
                    </a:lnTo>
                    <a:lnTo>
                      <a:pt x="556" y="379"/>
                    </a:lnTo>
                    <a:lnTo>
                      <a:pt x="561" y="379"/>
                    </a:lnTo>
                    <a:lnTo>
                      <a:pt x="565" y="383"/>
                    </a:lnTo>
                    <a:lnTo>
                      <a:pt x="563" y="388"/>
                    </a:lnTo>
                    <a:lnTo>
                      <a:pt x="561" y="393"/>
                    </a:lnTo>
                    <a:lnTo>
                      <a:pt x="554" y="397"/>
                    </a:lnTo>
                    <a:lnTo>
                      <a:pt x="560" y="396"/>
                    </a:lnTo>
                    <a:lnTo>
                      <a:pt x="576" y="393"/>
                    </a:lnTo>
                    <a:lnTo>
                      <a:pt x="592" y="392"/>
                    </a:lnTo>
                    <a:lnTo>
                      <a:pt x="606" y="394"/>
                    </a:lnTo>
                    <a:lnTo>
                      <a:pt x="629" y="416"/>
                    </a:lnTo>
                    <a:lnTo>
                      <a:pt x="629" y="425"/>
                    </a:lnTo>
                    <a:lnTo>
                      <a:pt x="636" y="422"/>
                    </a:lnTo>
                    <a:lnTo>
                      <a:pt x="654" y="418"/>
                    </a:lnTo>
                    <a:lnTo>
                      <a:pt x="670" y="415"/>
                    </a:lnTo>
                    <a:lnTo>
                      <a:pt x="677" y="420"/>
                    </a:lnTo>
                    <a:lnTo>
                      <a:pt x="679" y="419"/>
                    </a:lnTo>
                    <a:lnTo>
                      <a:pt x="686" y="417"/>
                    </a:lnTo>
                    <a:lnTo>
                      <a:pt x="693" y="414"/>
                    </a:lnTo>
                    <a:lnTo>
                      <a:pt x="703" y="411"/>
                    </a:lnTo>
                    <a:lnTo>
                      <a:pt x="714" y="409"/>
                    </a:lnTo>
                    <a:lnTo>
                      <a:pt x="723" y="407"/>
                    </a:lnTo>
                    <a:lnTo>
                      <a:pt x="730" y="408"/>
                    </a:lnTo>
                    <a:lnTo>
                      <a:pt x="735" y="410"/>
                    </a:lnTo>
                    <a:lnTo>
                      <a:pt x="739" y="409"/>
                    </a:lnTo>
                    <a:lnTo>
                      <a:pt x="746" y="407"/>
                    </a:lnTo>
                    <a:lnTo>
                      <a:pt x="755" y="404"/>
                    </a:lnTo>
                    <a:lnTo>
                      <a:pt x="762" y="400"/>
                    </a:lnTo>
                    <a:lnTo>
                      <a:pt x="766" y="401"/>
                    </a:lnTo>
                    <a:lnTo>
                      <a:pt x="771" y="405"/>
                    </a:lnTo>
                    <a:lnTo>
                      <a:pt x="778" y="410"/>
                    </a:lnTo>
                    <a:lnTo>
                      <a:pt x="783" y="414"/>
                    </a:lnTo>
                    <a:lnTo>
                      <a:pt x="791" y="407"/>
                    </a:lnTo>
                    <a:lnTo>
                      <a:pt x="799" y="403"/>
                    </a:lnTo>
                    <a:lnTo>
                      <a:pt x="810" y="402"/>
                    </a:lnTo>
                    <a:lnTo>
                      <a:pt x="824" y="402"/>
                    </a:lnTo>
                    <a:lnTo>
                      <a:pt x="826" y="405"/>
                    </a:lnTo>
                    <a:lnTo>
                      <a:pt x="830" y="410"/>
                    </a:lnTo>
                    <a:lnTo>
                      <a:pt x="835" y="414"/>
                    </a:lnTo>
                    <a:lnTo>
                      <a:pt x="837" y="416"/>
                    </a:lnTo>
                    <a:lnTo>
                      <a:pt x="838" y="409"/>
                    </a:lnTo>
                    <a:lnTo>
                      <a:pt x="846" y="405"/>
                    </a:lnTo>
                    <a:lnTo>
                      <a:pt x="854" y="403"/>
                    </a:lnTo>
                    <a:lnTo>
                      <a:pt x="865" y="402"/>
                    </a:lnTo>
                    <a:lnTo>
                      <a:pt x="876" y="404"/>
                    </a:lnTo>
                    <a:lnTo>
                      <a:pt x="883" y="408"/>
                    </a:lnTo>
                    <a:lnTo>
                      <a:pt x="886" y="415"/>
                    </a:lnTo>
                    <a:lnTo>
                      <a:pt x="885" y="423"/>
                    </a:lnTo>
                    <a:lnTo>
                      <a:pt x="890" y="420"/>
                    </a:lnTo>
                    <a:lnTo>
                      <a:pt x="895" y="417"/>
                    </a:lnTo>
                    <a:lnTo>
                      <a:pt x="901" y="414"/>
                    </a:lnTo>
                    <a:lnTo>
                      <a:pt x="906" y="412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1" name="Freeform 111"/>
              <p:cNvSpPr>
                <a:spLocks/>
              </p:cNvSpPr>
              <p:nvPr/>
            </p:nvSpPr>
            <p:spPr bwMode="auto">
              <a:xfrm>
                <a:off x="1522" y="2449"/>
                <a:ext cx="201" cy="471"/>
              </a:xfrm>
              <a:custGeom>
                <a:avLst/>
                <a:gdLst>
                  <a:gd name="T0" fmla="*/ 243 w 401"/>
                  <a:gd name="T1" fmla="*/ 471 h 471"/>
                  <a:gd name="T2" fmla="*/ 259 w 401"/>
                  <a:gd name="T3" fmla="*/ 441 h 471"/>
                  <a:gd name="T4" fmla="*/ 313 w 401"/>
                  <a:gd name="T5" fmla="*/ 432 h 471"/>
                  <a:gd name="T6" fmla="*/ 336 w 401"/>
                  <a:gd name="T7" fmla="*/ 415 h 471"/>
                  <a:gd name="T8" fmla="*/ 359 w 401"/>
                  <a:gd name="T9" fmla="*/ 404 h 471"/>
                  <a:gd name="T10" fmla="*/ 339 w 401"/>
                  <a:gd name="T11" fmla="*/ 389 h 471"/>
                  <a:gd name="T12" fmla="*/ 394 w 401"/>
                  <a:gd name="T13" fmla="*/ 364 h 471"/>
                  <a:gd name="T14" fmla="*/ 352 w 401"/>
                  <a:gd name="T15" fmla="*/ 361 h 471"/>
                  <a:gd name="T16" fmla="*/ 373 w 401"/>
                  <a:gd name="T17" fmla="*/ 351 h 471"/>
                  <a:gd name="T18" fmla="*/ 371 w 401"/>
                  <a:gd name="T19" fmla="*/ 336 h 471"/>
                  <a:gd name="T20" fmla="*/ 392 w 401"/>
                  <a:gd name="T21" fmla="*/ 341 h 471"/>
                  <a:gd name="T22" fmla="*/ 385 w 401"/>
                  <a:gd name="T23" fmla="*/ 314 h 471"/>
                  <a:gd name="T24" fmla="*/ 387 w 401"/>
                  <a:gd name="T25" fmla="*/ 294 h 471"/>
                  <a:gd name="T26" fmla="*/ 401 w 401"/>
                  <a:gd name="T27" fmla="*/ 261 h 471"/>
                  <a:gd name="T28" fmla="*/ 375 w 401"/>
                  <a:gd name="T29" fmla="*/ 234 h 471"/>
                  <a:gd name="T30" fmla="*/ 352 w 401"/>
                  <a:gd name="T31" fmla="*/ 207 h 471"/>
                  <a:gd name="T32" fmla="*/ 357 w 401"/>
                  <a:gd name="T33" fmla="*/ 198 h 471"/>
                  <a:gd name="T34" fmla="*/ 345 w 401"/>
                  <a:gd name="T35" fmla="*/ 180 h 471"/>
                  <a:gd name="T36" fmla="*/ 316 w 401"/>
                  <a:gd name="T37" fmla="*/ 169 h 471"/>
                  <a:gd name="T38" fmla="*/ 284 w 401"/>
                  <a:gd name="T39" fmla="*/ 142 h 471"/>
                  <a:gd name="T40" fmla="*/ 302 w 401"/>
                  <a:gd name="T41" fmla="*/ 134 h 471"/>
                  <a:gd name="T42" fmla="*/ 286 w 401"/>
                  <a:gd name="T43" fmla="*/ 121 h 471"/>
                  <a:gd name="T44" fmla="*/ 254 w 401"/>
                  <a:gd name="T45" fmla="*/ 107 h 471"/>
                  <a:gd name="T46" fmla="*/ 272 w 401"/>
                  <a:gd name="T47" fmla="*/ 99 h 471"/>
                  <a:gd name="T48" fmla="*/ 250 w 401"/>
                  <a:gd name="T49" fmla="*/ 88 h 471"/>
                  <a:gd name="T50" fmla="*/ 226 w 401"/>
                  <a:gd name="T51" fmla="*/ 86 h 471"/>
                  <a:gd name="T52" fmla="*/ 185 w 401"/>
                  <a:gd name="T53" fmla="*/ 86 h 471"/>
                  <a:gd name="T54" fmla="*/ 210 w 401"/>
                  <a:gd name="T55" fmla="*/ 70 h 471"/>
                  <a:gd name="T56" fmla="*/ 194 w 401"/>
                  <a:gd name="T57" fmla="*/ 52 h 471"/>
                  <a:gd name="T58" fmla="*/ 156 w 401"/>
                  <a:gd name="T59" fmla="*/ 42 h 471"/>
                  <a:gd name="T60" fmla="*/ 181 w 401"/>
                  <a:gd name="T61" fmla="*/ 32 h 471"/>
                  <a:gd name="T62" fmla="*/ 144 w 401"/>
                  <a:gd name="T63" fmla="*/ 21 h 471"/>
                  <a:gd name="T64" fmla="*/ 117 w 401"/>
                  <a:gd name="T65" fmla="*/ 13 h 471"/>
                  <a:gd name="T66" fmla="*/ 76 w 401"/>
                  <a:gd name="T67" fmla="*/ 23 h 471"/>
                  <a:gd name="T68" fmla="*/ 85 w 401"/>
                  <a:gd name="T69" fmla="*/ 6 h 471"/>
                  <a:gd name="T70" fmla="*/ 46 w 401"/>
                  <a:gd name="T71" fmla="*/ 12 h 471"/>
                  <a:gd name="T72" fmla="*/ 9 w 401"/>
                  <a:gd name="T73" fmla="*/ 27 h 471"/>
                  <a:gd name="T74" fmla="*/ 57 w 401"/>
                  <a:gd name="T75" fmla="*/ 38 h 471"/>
                  <a:gd name="T76" fmla="*/ 94 w 401"/>
                  <a:gd name="T77" fmla="*/ 48 h 471"/>
                  <a:gd name="T78" fmla="*/ 115 w 401"/>
                  <a:gd name="T79" fmla="*/ 49 h 471"/>
                  <a:gd name="T80" fmla="*/ 163 w 401"/>
                  <a:gd name="T81" fmla="*/ 72 h 471"/>
                  <a:gd name="T82" fmla="*/ 162 w 401"/>
                  <a:gd name="T83" fmla="*/ 93 h 471"/>
                  <a:gd name="T84" fmla="*/ 213 w 401"/>
                  <a:gd name="T85" fmla="*/ 113 h 471"/>
                  <a:gd name="T86" fmla="*/ 254 w 401"/>
                  <a:gd name="T87" fmla="*/ 137 h 471"/>
                  <a:gd name="T88" fmla="*/ 270 w 401"/>
                  <a:gd name="T89" fmla="*/ 173 h 471"/>
                  <a:gd name="T90" fmla="*/ 305 w 401"/>
                  <a:gd name="T91" fmla="*/ 213 h 471"/>
                  <a:gd name="T92" fmla="*/ 339 w 401"/>
                  <a:gd name="T93" fmla="*/ 234 h 471"/>
                  <a:gd name="T94" fmla="*/ 348 w 401"/>
                  <a:gd name="T95" fmla="*/ 291 h 471"/>
                  <a:gd name="T96" fmla="*/ 325 w 401"/>
                  <a:gd name="T97" fmla="*/ 326 h 471"/>
                  <a:gd name="T98" fmla="*/ 305 w 401"/>
                  <a:gd name="T99" fmla="*/ 371 h 471"/>
                  <a:gd name="T100" fmla="*/ 252 w 401"/>
                  <a:gd name="T101" fmla="*/ 408 h 471"/>
                  <a:gd name="T102" fmla="*/ 213 w 401"/>
                  <a:gd name="T103" fmla="*/ 421 h 471"/>
                  <a:gd name="T104" fmla="*/ 213 w 401"/>
                  <a:gd name="T105" fmla="*/ 439 h 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01" h="471">
                    <a:moveTo>
                      <a:pt x="217" y="460"/>
                    </a:moveTo>
                    <a:lnTo>
                      <a:pt x="224" y="462"/>
                    </a:lnTo>
                    <a:lnTo>
                      <a:pt x="231" y="464"/>
                    </a:lnTo>
                    <a:lnTo>
                      <a:pt x="236" y="467"/>
                    </a:lnTo>
                    <a:lnTo>
                      <a:pt x="243" y="471"/>
                    </a:lnTo>
                    <a:lnTo>
                      <a:pt x="243" y="467"/>
                    </a:lnTo>
                    <a:lnTo>
                      <a:pt x="247" y="459"/>
                    </a:lnTo>
                    <a:lnTo>
                      <a:pt x="249" y="449"/>
                    </a:lnTo>
                    <a:lnTo>
                      <a:pt x="249" y="441"/>
                    </a:lnTo>
                    <a:lnTo>
                      <a:pt x="259" y="441"/>
                    </a:lnTo>
                    <a:lnTo>
                      <a:pt x="273" y="440"/>
                    </a:lnTo>
                    <a:lnTo>
                      <a:pt x="286" y="439"/>
                    </a:lnTo>
                    <a:lnTo>
                      <a:pt x="297" y="440"/>
                    </a:lnTo>
                    <a:lnTo>
                      <a:pt x="305" y="454"/>
                    </a:lnTo>
                    <a:lnTo>
                      <a:pt x="313" y="432"/>
                    </a:lnTo>
                    <a:lnTo>
                      <a:pt x="323" y="428"/>
                    </a:lnTo>
                    <a:lnTo>
                      <a:pt x="341" y="431"/>
                    </a:lnTo>
                    <a:lnTo>
                      <a:pt x="341" y="428"/>
                    </a:lnTo>
                    <a:lnTo>
                      <a:pt x="339" y="422"/>
                    </a:lnTo>
                    <a:lnTo>
                      <a:pt x="336" y="415"/>
                    </a:lnTo>
                    <a:lnTo>
                      <a:pt x="329" y="410"/>
                    </a:lnTo>
                    <a:lnTo>
                      <a:pt x="341" y="401"/>
                    </a:lnTo>
                    <a:lnTo>
                      <a:pt x="346" y="401"/>
                    </a:lnTo>
                    <a:lnTo>
                      <a:pt x="352" y="402"/>
                    </a:lnTo>
                    <a:lnTo>
                      <a:pt x="359" y="404"/>
                    </a:lnTo>
                    <a:lnTo>
                      <a:pt x="366" y="406"/>
                    </a:lnTo>
                    <a:lnTo>
                      <a:pt x="364" y="402"/>
                    </a:lnTo>
                    <a:lnTo>
                      <a:pt x="359" y="398"/>
                    </a:lnTo>
                    <a:lnTo>
                      <a:pt x="350" y="393"/>
                    </a:lnTo>
                    <a:lnTo>
                      <a:pt x="339" y="389"/>
                    </a:lnTo>
                    <a:lnTo>
                      <a:pt x="345" y="382"/>
                    </a:lnTo>
                    <a:lnTo>
                      <a:pt x="364" y="381"/>
                    </a:lnTo>
                    <a:lnTo>
                      <a:pt x="378" y="377"/>
                    </a:lnTo>
                    <a:lnTo>
                      <a:pt x="387" y="371"/>
                    </a:lnTo>
                    <a:lnTo>
                      <a:pt x="394" y="364"/>
                    </a:lnTo>
                    <a:lnTo>
                      <a:pt x="384" y="367"/>
                    </a:lnTo>
                    <a:lnTo>
                      <a:pt x="369" y="369"/>
                    </a:lnTo>
                    <a:lnTo>
                      <a:pt x="357" y="369"/>
                    </a:lnTo>
                    <a:lnTo>
                      <a:pt x="345" y="368"/>
                    </a:lnTo>
                    <a:lnTo>
                      <a:pt x="352" y="361"/>
                    </a:lnTo>
                    <a:lnTo>
                      <a:pt x="359" y="358"/>
                    </a:lnTo>
                    <a:lnTo>
                      <a:pt x="368" y="358"/>
                    </a:lnTo>
                    <a:lnTo>
                      <a:pt x="378" y="360"/>
                    </a:lnTo>
                    <a:lnTo>
                      <a:pt x="376" y="356"/>
                    </a:lnTo>
                    <a:lnTo>
                      <a:pt x="373" y="351"/>
                    </a:lnTo>
                    <a:lnTo>
                      <a:pt x="366" y="347"/>
                    </a:lnTo>
                    <a:lnTo>
                      <a:pt x="357" y="344"/>
                    </a:lnTo>
                    <a:lnTo>
                      <a:pt x="361" y="342"/>
                    </a:lnTo>
                    <a:lnTo>
                      <a:pt x="364" y="339"/>
                    </a:lnTo>
                    <a:lnTo>
                      <a:pt x="371" y="336"/>
                    </a:lnTo>
                    <a:lnTo>
                      <a:pt x="376" y="332"/>
                    </a:lnTo>
                    <a:lnTo>
                      <a:pt x="380" y="334"/>
                    </a:lnTo>
                    <a:lnTo>
                      <a:pt x="384" y="336"/>
                    </a:lnTo>
                    <a:lnTo>
                      <a:pt x="387" y="339"/>
                    </a:lnTo>
                    <a:lnTo>
                      <a:pt x="392" y="341"/>
                    </a:lnTo>
                    <a:lnTo>
                      <a:pt x="392" y="336"/>
                    </a:lnTo>
                    <a:lnTo>
                      <a:pt x="391" y="331"/>
                    </a:lnTo>
                    <a:lnTo>
                      <a:pt x="385" y="326"/>
                    </a:lnTo>
                    <a:lnTo>
                      <a:pt x="378" y="320"/>
                    </a:lnTo>
                    <a:lnTo>
                      <a:pt x="385" y="314"/>
                    </a:lnTo>
                    <a:lnTo>
                      <a:pt x="392" y="306"/>
                    </a:lnTo>
                    <a:lnTo>
                      <a:pt x="396" y="297"/>
                    </a:lnTo>
                    <a:lnTo>
                      <a:pt x="396" y="288"/>
                    </a:lnTo>
                    <a:lnTo>
                      <a:pt x="392" y="292"/>
                    </a:lnTo>
                    <a:lnTo>
                      <a:pt x="387" y="294"/>
                    </a:lnTo>
                    <a:lnTo>
                      <a:pt x="382" y="295"/>
                    </a:lnTo>
                    <a:lnTo>
                      <a:pt x="376" y="296"/>
                    </a:lnTo>
                    <a:lnTo>
                      <a:pt x="382" y="285"/>
                    </a:lnTo>
                    <a:lnTo>
                      <a:pt x="392" y="273"/>
                    </a:lnTo>
                    <a:lnTo>
                      <a:pt x="401" y="261"/>
                    </a:lnTo>
                    <a:lnTo>
                      <a:pt x="401" y="249"/>
                    </a:lnTo>
                    <a:lnTo>
                      <a:pt x="389" y="252"/>
                    </a:lnTo>
                    <a:lnTo>
                      <a:pt x="380" y="249"/>
                    </a:lnTo>
                    <a:lnTo>
                      <a:pt x="376" y="241"/>
                    </a:lnTo>
                    <a:lnTo>
                      <a:pt x="375" y="234"/>
                    </a:lnTo>
                    <a:lnTo>
                      <a:pt x="371" y="228"/>
                    </a:lnTo>
                    <a:lnTo>
                      <a:pt x="366" y="221"/>
                    </a:lnTo>
                    <a:lnTo>
                      <a:pt x="355" y="213"/>
                    </a:lnTo>
                    <a:lnTo>
                      <a:pt x="346" y="207"/>
                    </a:lnTo>
                    <a:lnTo>
                      <a:pt x="352" y="207"/>
                    </a:lnTo>
                    <a:lnTo>
                      <a:pt x="359" y="208"/>
                    </a:lnTo>
                    <a:lnTo>
                      <a:pt x="364" y="209"/>
                    </a:lnTo>
                    <a:lnTo>
                      <a:pt x="369" y="210"/>
                    </a:lnTo>
                    <a:lnTo>
                      <a:pt x="366" y="206"/>
                    </a:lnTo>
                    <a:lnTo>
                      <a:pt x="357" y="198"/>
                    </a:lnTo>
                    <a:lnTo>
                      <a:pt x="346" y="190"/>
                    </a:lnTo>
                    <a:lnTo>
                      <a:pt x="339" y="184"/>
                    </a:lnTo>
                    <a:lnTo>
                      <a:pt x="339" y="183"/>
                    </a:lnTo>
                    <a:lnTo>
                      <a:pt x="341" y="181"/>
                    </a:lnTo>
                    <a:lnTo>
                      <a:pt x="345" y="180"/>
                    </a:lnTo>
                    <a:lnTo>
                      <a:pt x="353" y="179"/>
                    </a:lnTo>
                    <a:lnTo>
                      <a:pt x="346" y="174"/>
                    </a:lnTo>
                    <a:lnTo>
                      <a:pt x="337" y="171"/>
                    </a:lnTo>
                    <a:lnTo>
                      <a:pt x="329" y="170"/>
                    </a:lnTo>
                    <a:lnTo>
                      <a:pt x="316" y="169"/>
                    </a:lnTo>
                    <a:lnTo>
                      <a:pt x="304" y="165"/>
                    </a:lnTo>
                    <a:lnTo>
                      <a:pt x="291" y="159"/>
                    </a:lnTo>
                    <a:lnTo>
                      <a:pt x="282" y="151"/>
                    </a:lnTo>
                    <a:lnTo>
                      <a:pt x="281" y="144"/>
                    </a:lnTo>
                    <a:lnTo>
                      <a:pt x="284" y="142"/>
                    </a:lnTo>
                    <a:lnTo>
                      <a:pt x="293" y="140"/>
                    </a:lnTo>
                    <a:lnTo>
                      <a:pt x="302" y="142"/>
                    </a:lnTo>
                    <a:lnTo>
                      <a:pt x="313" y="144"/>
                    </a:lnTo>
                    <a:lnTo>
                      <a:pt x="309" y="137"/>
                    </a:lnTo>
                    <a:lnTo>
                      <a:pt x="302" y="134"/>
                    </a:lnTo>
                    <a:lnTo>
                      <a:pt x="293" y="132"/>
                    </a:lnTo>
                    <a:lnTo>
                      <a:pt x="281" y="131"/>
                    </a:lnTo>
                    <a:lnTo>
                      <a:pt x="281" y="128"/>
                    </a:lnTo>
                    <a:lnTo>
                      <a:pt x="282" y="125"/>
                    </a:lnTo>
                    <a:lnTo>
                      <a:pt x="286" y="121"/>
                    </a:lnTo>
                    <a:lnTo>
                      <a:pt x="289" y="117"/>
                    </a:lnTo>
                    <a:lnTo>
                      <a:pt x="284" y="114"/>
                    </a:lnTo>
                    <a:lnTo>
                      <a:pt x="275" y="112"/>
                    </a:lnTo>
                    <a:lnTo>
                      <a:pt x="263" y="109"/>
                    </a:lnTo>
                    <a:lnTo>
                      <a:pt x="254" y="107"/>
                    </a:lnTo>
                    <a:lnTo>
                      <a:pt x="258" y="105"/>
                    </a:lnTo>
                    <a:lnTo>
                      <a:pt x="263" y="103"/>
                    </a:lnTo>
                    <a:lnTo>
                      <a:pt x="270" y="102"/>
                    </a:lnTo>
                    <a:lnTo>
                      <a:pt x="277" y="100"/>
                    </a:lnTo>
                    <a:lnTo>
                      <a:pt x="272" y="99"/>
                    </a:lnTo>
                    <a:lnTo>
                      <a:pt x="263" y="98"/>
                    </a:lnTo>
                    <a:lnTo>
                      <a:pt x="250" y="98"/>
                    </a:lnTo>
                    <a:lnTo>
                      <a:pt x="242" y="98"/>
                    </a:lnTo>
                    <a:lnTo>
                      <a:pt x="249" y="94"/>
                    </a:lnTo>
                    <a:lnTo>
                      <a:pt x="250" y="88"/>
                    </a:lnTo>
                    <a:lnTo>
                      <a:pt x="249" y="83"/>
                    </a:lnTo>
                    <a:lnTo>
                      <a:pt x="245" y="79"/>
                    </a:lnTo>
                    <a:lnTo>
                      <a:pt x="240" y="82"/>
                    </a:lnTo>
                    <a:lnTo>
                      <a:pt x="233" y="84"/>
                    </a:lnTo>
                    <a:lnTo>
                      <a:pt x="226" y="86"/>
                    </a:lnTo>
                    <a:lnTo>
                      <a:pt x="218" y="87"/>
                    </a:lnTo>
                    <a:lnTo>
                      <a:pt x="210" y="87"/>
                    </a:lnTo>
                    <a:lnTo>
                      <a:pt x="201" y="87"/>
                    </a:lnTo>
                    <a:lnTo>
                      <a:pt x="194" y="87"/>
                    </a:lnTo>
                    <a:lnTo>
                      <a:pt x="185" y="86"/>
                    </a:lnTo>
                    <a:lnTo>
                      <a:pt x="188" y="83"/>
                    </a:lnTo>
                    <a:lnTo>
                      <a:pt x="195" y="80"/>
                    </a:lnTo>
                    <a:lnTo>
                      <a:pt x="204" y="77"/>
                    </a:lnTo>
                    <a:lnTo>
                      <a:pt x="217" y="75"/>
                    </a:lnTo>
                    <a:lnTo>
                      <a:pt x="210" y="70"/>
                    </a:lnTo>
                    <a:lnTo>
                      <a:pt x="201" y="66"/>
                    </a:lnTo>
                    <a:lnTo>
                      <a:pt x="188" y="65"/>
                    </a:lnTo>
                    <a:lnTo>
                      <a:pt x="174" y="65"/>
                    </a:lnTo>
                    <a:lnTo>
                      <a:pt x="185" y="59"/>
                    </a:lnTo>
                    <a:lnTo>
                      <a:pt x="194" y="52"/>
                    </a:lnTo>
                    <a:lnTo>
                      <a:pt x="199" y="46"/>
                    </a:lnTo>
                    <a:lnTo>
                      <a:pt x="201" y="40"/>
                    </a:lnTo>
                    <a:lnTo>
                      <a:pt x="186" y="43"/>
                    </a:lnTo>
                    <a:lnTo>
                      <a:pt x="170" y="43"/>
                    </a:lnTo>
                    <a:lnTo>
                      <a:pt x="156" y="42"/>
                    </a:lnTo>
                    <a:lnTo>
                      <a:pt x="151" y="40"/>
                    </a:lnTo>
                    <a:lnTo>
                      <a:pt x="155" y="38"/>
                    </a:lnTo>
                    <a:lnTo>
                      <a:pt x="162" y="36"/>
                    </a:lnTo>
                    <a:lnTo>
                      <a:pt x="170" y="33"/>
                    </a:lnTo>
                    <a:lnTo>
                      <a:pt x="181" y="32"/>
                    </a:lnTo>
                    <a:lnTo>
                      <a:pt x="176" y="29"/>
                    </a:lnTo>
                    <a:lnTo>
                      <a:pt x="169" y="26"/>
                    </a:lnTo>
                    <a:lnTo>
                      <a:pt x="162" y="24"/>
                    </a:lnTo>
                    <a:lnTo>
                      <a:pt x="153" y="22"/>
                    </a:lnTo>
                    <a:lnTo>
                      <a:pt x="144" y="21"/>
                    </a:lnTo>
                    <a:lnTo>
                      <a:pt x="137" y="21"/>
                    </a:lnTo>
                    <a:lnTo>
                      <a:pt x="128" y="21"/>
                    </a:lnTo>
                    <a:lnTo>
                      <a:pt x="123" y="21"/>
                    </a:lnTo>
                    <a:lnTo>
                      <a:pt x="123" y="10"/>
                    </a:lnTo>
                    <a:lnTo>
                      <a:pt x="117" y="13"/>
                    </a:lnTo>
                    <a:lnTo>
                      <a:pt x="112" y="16"/>
                    </a:lnTo>
                    <a:lnTo>
                      <a:pt x="103" y="18"/>
                    </a:lnTo>
                    <a:lnTo>
                      <a:pt x="96" y="20"/>
                    </a:lnTo>
                    <a:lnTo>
                      <a:pt x="85" y="22"/>
                    </a:lnTo>
                    <a:lnTo>
                      <a:pt x="76" y="23"/>
                    </a:lnTo>
                    <a:lnTo>
                      <a:pt x="69" y="24"/>
                    </a:lnTo>
                    <a:lnTo>
                      <a:pt x="62" y="24"/>
                    </a:lnTo>
                    <a:lnTo>
                      <a:pt x="73" y="19"/>
                    </a:lnTo>
                    <a:lnTo>
                      <a:pt x="80" y="12"/>
                    </a:lnTo>
                    <a:lnTo>
                      <a:pt x="85" y="6"/>
                    </a:lnTo>
                    <a:lnTo>
                      <a:pt x="87" y="0"/>
                    </a:lnTo>
                    <a:lnTo>
                      <a:pt x="78" y="4"/>
                    </a:lnTo>
                    <a:lnTo>
                      <a:pt x="69" y="7"/>
                    </a:lnTo>
                    <a:lnTo>
                      <a:pt x="57" y="10"/>
                    </a:lnTo>
                    <a:lnTo>
                      <a:pt x="46" y="12"/>
                    </a:lnTo>
                    <a:lnTo>
                      <a:pt x="34" y="14"/>
                    </a:lnTo>
                    <a:lnTo>
                      <a:pt x="21" y="15"/>
                    </a:lnTo>
                    <a:lnTo>
                      <a:pt x="11" y="14"/>
                    </a:lnTo>
                    <a:lnTo>
                      <a:pt x="0" y="13"/>
                    </a:lnTo>
                    <a:lnTo>
                      <a:pt x="9" y="27"/>
                    </a:lnTo>
                    <a:lnTo>
                      <a:pt x="18" y="29"/>
                    </a:lnTo>
                    <a:lnTo>
                      <a:pt x="28" y="32"/>
                    </a:lnTo>
                    <a:lnTo>
                      <a:pt x="36" y="35"/>
                    </a:lnTo>
                    <a:lnTo>
                      <a:pt x="41" y="39"/>
                    </a:lnTo>
                    <a:lnTo>
                      <a:pt x="57" y="38"/>
                    </a:lnTo>
                    <a:lnTo>
                      <a:pt x="73" y="38"/>
                    </a:lnTo>
                    <a:lnTo>
                      <a:pt x="83" y="40"/>
                    </a:lnTo>
                    <a:lnTo>
                      <a:pt x="92" y="43"/>
                    </a:lnTo>
                    <a:lnTo>
                      <a:pt x="94" y="46"/>
                    </a:lnTo>
                    <a:lnTo>
                      <a:pt x="94" y="48"/>
                    </a:lnTo>
                    <a:lnTo>
                      <a:pt x="92" y="51"/>
                    </a:lnTo>
                    <a:lnTo>
                      <a:pt x="89" y="54"/>
                    </a:lnTo>
                    <a:lnTo>
                      <a:pt x="99" y="52"/>
                    </a:lnTo>
                    <a:lnTo>
                      <a:pt x="108" y="50"/>
                    </a:lnTo>
                    <a:lnTo>
                      <a:pt x="115" y="49"/>
                    </a:lnTo>
                    <a:lnTo>
                      <a:pt x="119" y="49"/>
                    </a:lnTo>
                    <a:lnTo>
                      <a:pt x="126" y="53"/>
                    </a:lnTo>
                    <a:lnTo>
                      <a:pt x="142" y="60"/>
                    </a:lnTo>
                    <a:lnTo>
                      <a:pt x="158" y="68"/>
                    </a:lnTo>
                    <a:lnTo>
                      <a:pt x="163" y="72"/>
                    </a:lnTo>
                    <a:lnTo>
                      <a:pt x="162" y="76"/>
                    </a:lnTo>
                    <a:lnTo>
                      <a:pt x="158" y="81"/>
                    </a:lnTo>
                    <a:lnTo>
                      <a:pt x="155" y="87"/>
                    </a:lnTo>
                    <a:lnTo>
                      <a:pt x="151" y="91"/>
                    </a:lnTo>
                    <a:lnTo>
                      <a:pt x="162" y="93"/>
                    </a:lnTo>
                    <a:lnTo>
                      <a:pt x="174" y="96"/>
                    </a:lnTo>
                    <a:lnTo>
                      <a:pt x="185" y="99"/>
                    </a:lnTo>
                    <a:lnTo>
                      <a:pt x="197" y="104"/>
                    </a:lnTo>
                    <a:lnTo>
                      <a:pt x="206" y="108"/>
                    </a:lnTo>
                    <a:lnTo>
                      <a:pt x="213" y="113"/>
                    </a:lnTo>
                    <a:lnTo>
                      <a:pt x="218" y="118"/>
                    </a:lnTo>
                    <a:lnTo>
                      <a:pt x="220" y="123"/>
                    </a:lnTo>
                    <a:lnTo>
                      <a:pt x="233" y="123"/>
                    </a:lnTo>
                    <a:lnTo>
                      <a:pt x="247" y="128"/>
                    </a:lnTo>
                    <a:lnTo>
                      <a:pt x="254" y="137"/>
                    </a:lnTo>
                    <a:lnTo>
                      <a:pt x="254" y="153"/>
                    </a:lnTo>
                    <a:lnTo>
                      <a:pt x="261" y="155"/>
                    </a:lnTo>
                    <a:lnTo>
                      <a:pt x="268" y="160"/>
                    </a:lnTo>
                    <a:lnTo>
                      <a:pt x="270" y="166"/>
                    </a:lnTo>
                    <a:lnTo>
                      <a:pt x="270" y="173"/>
                    </a:lnTo>
                    <a:lnTo>
                      <a:pt x="289" y="177"/>
                    </a:lnTo>
                    <a:lnTo>
                      <a:pt x="304" y="185"/>
                    </a:lnTo>
                    <a:lnTo>
                      <a:pt x="307" y="197"/>
                    </a:lnTo>
                    <a:lnTo>
                      <a:pt x="295" y="212"/>
                    </a:lnTo>
                    <a:lnTo>
                      <a:pt x="305" y="213"/>
                    </a:lnTo>
                    <a:lnTo>
                      <a:pt x="316" y="216"/>
                    </a:lnTo>
                    <a:lnTo>
                      <a:pt x="327" y="220"/>
                    </a:lnTo>
                    <a:lnTo>
                      <a:pt x="334" y="224"/>
                    </a:lnTo>
                    <a:lnTo>
                      <a:pt x="339" y="229"/>
                    </a:lnTo>
                    <a:lnTo>
                      <a:pt x="339" y="234"/>
                    </a:lnTo>
                    <a:lnTo>
                      <a:pt x="336" y="239"/>
                    </a:lnTo>
                    <a:lnTo>
                      <a:pt x="327" y="245"/>
                    </a:lnTo>
                    <a:lnTo>
                      <a:pt x="341" y="260"/>
                    </a:lnTo>
                    <a:lnTo>
                      <a:pt x="348" y="276"/>
                    </a:lnTo>
                    <a:lnTo>
                      <a:pt x="348" y="291"/>
                    </a:lnTo>
                    <a:lnTo>
                      <a:pt x="341" y="302"/>
                    </a:lnTo>
                    <a:lnTo>
                      <a:pt x="330" y="310"/>
                    </a:lnTo>
                    <a:lnTo>
                      <a:pt x="325" y="316"/>
                    </a:lnTo>
                    <a:lnTo>
                      <a:pt x="323" y="321"/>
                    </a:lnTo>
                    <a:lnTo>
                      <a:pt x="325" y="326"/>
                    </a:lnTo>
                    <a:lnTo>
                      <a:pt x="327" y="333"/>
                    </a:lnTo>
                    <a:lnTo>
                      <a:pt x="325" y="341"/>
                    </a:lnTo>
                    <a:lnTo>
                      <a:pt x="318" y="349"/>
                    </a:lnTo>
                    <a:lnTo>
                      <a:pt x="302" y="355"/>
                    </a:lnTo>
                    <a:lnTo>
                      <a:pt x="305" y="371"/>
                    </a:lnTo>
                    <a:lnTo>
                      <a:pt x="302" y="385"/>
                    </a:lnTo>
                    <a:lnTo>
                      <a:pt x="288" y="396"/>
                    </a:lnTo>
                    <a:lnTo>
                      <a:pt x="261" y="399"/>
                    </a:lnTo>
                    <a:lnTo>
                      <a:pt x="258" y="403"/>
                    </a:lnTo>
                    <a:lnTo>
                      <a:pt x="252" y="408"/>
                    </a:lnTo>
                    <a:lnTo>
                      <a:pt x="247" y="412"/>
                    </a:lnTo>
                    <a:lnTo>
                      <a:pt x="240" y="416"/>
                    </a:lnTo>
                    <a:lnTo>
                      <a:pt x="233" y="419"/>
                    </a:lnTo>
                    <a:lnTo>
                      <a:pt x="222" y="421"/>
                    </a:lnTo>
                    <a:lnTo>
                      <a:pt x="213" y="421"/>
                    </a:lnTo>
                    <a:lnTo>
                      <a:pt x="201" y="420"/>
                    </a:lnTo>
                    <a:lnTo>
                      <a:pt x="199" y="424"/>
                    </a:lnTo>
                    <a:lnTo>
                      <a:pt x="201" y="429"/>
                    </a:lnTo>
                    <a:lnTo>
                      <a:pt x="204" y="434"/>
                    </a:lnTo>
                    <a:lnTo>
                      <a:pt x="213" y="439"/>
                    </a:lnTo>
                    <a:lnTo>
                      <a:pt x="217" y="46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2" name="Freeform 112"/>
              <p:cNvSpPr>
                <a:spLocks/>
              </p:cNvSpPr>
              <p:nvPr/>
            </p:nvSpPr>
            <p:spPr bwMode="auto">
              <a:xfrm>
                <a:off x="1154" y="2472"/>
                <a:ext cx="63" cy="17"/>
              </a:xfrm>
              <a:custGeom>
                <a:avLst/>
                <a:gdLst>
                  <a:gd name="T0" fmla="*/ 117 w 126"/>
                  <a:gd name="T1" fmla="*/ 0 h 17"/>
                  <a:gd name="T2" fmla="*/ 119 w 126"/>
                  <a:gd name="T3" fmla="*/ 2 h 17"/>
                  <a:gd name="T4" fmla="*/ 123 w 126"/>
                  <a:gd name="T5" fmla="*/ 5 h 17"/>
                  <a:gd name="T6" fmla="*/ 124 w 126"/>
                  <a:gd name="T7" fmla="*/ 10 h 17"/>
                  <a:gd name="T8" fmla="*/ 126 w 126"/>
                  <a:gd name="T9" fmla="*/ 14 h 17"/>
                  <a:gd name="T10" fmla="*/ 110 w 126"/>
                  <a:gd name="T11" fmla="*/ 15 h 17"/>
                  <a:gd name="T12" fmla="*/ 92 w 126"/>
                  <a:gd name="T13" fmla="*/ 16 h 17"/>
                  <a:gd name="T14" fmla="*/ 75 w 126"/>
                  <a:gd name="T15" fmla="*/ 17 h 17"/>
                  <a:gd name="T16" fmla="*/ 55 w 126"/>
                  <a:gd name="T17" fmla="*/ 17 h 17"/>
                  <a:gd name="T18" fmla="*/ 36 w 126"/>
                  <a:gd name="T19" fmla="*/ 17 h 17"/>
                  <a:gd name="T20" fmla="*/ 20 w 126"/>
                  <a:gd name="T21" fmla="*/ 17 h 17"/>
                  <a:gd name="T22" fmla="*/ 7 w 126"/>
                  <a:gd name="T23" fmla="*/ 17 h 17"/>
                  <a:gd name="T24" fmla="*/ 0 w 126"/>
                  <a:gd name="T25" fmla="*/ 16 h 17"/>
                  <a:gd name="T26" fmla="*/ 7 w 126"/>
                  <a:gd name="T27" fmla="*/ 14 h 17"/>
                  <a:gd name="T28" fmla="*/ 20 w 126"/>
                  <a:gd name="T29" fmla="*/ 13 h 17"/>
                  <a:gd name="T30" fmla="*/ 36 w 126"/>
                  <a:gd name="T31" fmla="*/ 11 h 17"/>
                  <a:gd name="T32" fmla="*/ 53 w 126"/>
                  <a:gd name="T33" fmla="*/ 10 h 17"/>
                  <a:gd name="T34" fmla="*/ 73 w 126"/>
                  <a:gd name="T35" fmla="*/ 8 h 17"/>
                  <a:gd name="T36" fmla="*/ 91 w 126"/>
                  <a:gd name="T37" fmla="*/ 6 h 17"/>
                  <a:gd name="T38" fmla="*/ 105 w 126"/>
                  <a:gd name="T39" fmla="*/ 3 h 17"/>
                  <a:gd name="T40" fmla="*/ 117 w 126"/>
                  <a:gd name="T41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6" h="17">
                    <a:moveTo>
                      <a:pt x="117" y="0"/>
                    </a:moveTo>
                    <a:lnTo>
                      <a:pt x="119" y="2"/>
                    </a:lnTo>
                    <a:lnTo>
                      <a:pt x="123" y="5"/>
                    </a:lnTo>
                    <a:lnTo>
                      <a:pt x="124" y="10"/>
                    </a:lnTo>
                    <a:lnTo>
                      <a:pt x="126" y="14"/>
                    </a:lnTo>
                    <a:lnTo>
                      <a:pt x="110" y="15"/>
                    </a:lnTo>
                    <a:lnTo>
                      <a:pt x="92" y="16"/>
                    </a:lnTo>
                    <a:lnTo>
                      <a:pt x="75" y="17"/>
                    </a:lnTo>
                    <a:lnTo>
                      <a:pt x="55" y="17"/>
                    </a:lnTo>
                    <a:lnTo>
                      <a:pt x="36" y="17"/>
                    </a:lnTo>
                    <a:lnTo>
                      <a:pt x="20" y="17"/>
                    </a:lnTo>
                    <a:lnTo>
                      <a:pt x="7" y="17"/>
                    </a:lnTo>
                    <a:lnTo>
                      <a:pt x="0" y="16"/>
                    </a:lnTo>
                    <a:lnTo>
                      <a:pt x="7" y="14"/>
                    </a:lnTo>
                    <a:lnTo>
                      <a:pt x="20" y="13"/>
                    </a:lnTo>
                    <a:lnTo>
                      <a:pt x="36" y="11"/>
                    </a:lnTo>
                    <a:lnTo>
                      <a:pt x="53" y="10"/>
                    </a:lnTo>
                    <a:lnTo>
                      <a:pt x="73" y="8"/>
                    </a:lnTo>
                    <a:lnTo>
                      <a:pt x="91" y="6"/>
                    </a:lnTo>
                    <a:lnTo>
                      <a:pt x="105" y="3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3" name="Freeform 113"/>
              <p:cNvSpPr>
                <a:spLocks/>
              </p:cNvSpPr>
              <p:nvPr/>
            </p:nvSpPr>
            <p:spPr bwMode="auto">
              <a:xfrm>
                <a:off x="1127" y="2411"/>
                <a:ext cx="82" cy="71"/>
              </a:xfrm>
              <a:custGeom>
                <a:avLst/>
                <a:gdLst>
                  <a:gd name="T0" fmla="*/ 163 w 165"/>
                  <a:gd name="T1" fmla="*/ 52 h 71"/>
                  <a:gd name="T2" fmla="*/ 163 w 165"/>
                  <a:gd name="T3" fmla="*/ 49 h 71"/>
                  <a:gd name="T4" fmla="*/ 163 w 165"/>
                  <a:gd name="T5" fmla="*/ 46 h 71"/>
                  <a:gd name="T6" fmla="*/ 163 w 165"/>
                  <a:gd name="T7" fmla="*/ 44 h 71"/>
                  <a:gd name="T8" fmla="*/ 165 w 165"/>
                  <a:gd name="T9" fmla="*/ 42 h 71"/>
                  <a:gd name="T10" fmla="*/ 158 w 165"/>
                  <a:gd name="T11" fmla="*/ 43 h 71"/>
                  <a:gd name="T12" fmla="*/ 151 w 165"/>
                  <a:gd name="T13" fmla="*/ 41 h 71"/>
                  <a:gd name="T14" fmla="*/ 149 w 165"/>
                  <a:gd name="T15" fmla="*/ 35 h 71"/>
                  <a:gd name="T16" fmla="*/ 156 w 165"/>
                  <a:gd name="T17" fmla="*/ 19 h 71"/>
                  <a:gd name="T18" fmla="*/ 149 w 165"/>
                  <a:gd name="T19" fmla="*/ 13 h 71"/>
                  <a:gd name="T20" fmla="*/ 142 w 165"/>
                  <a:gd name="T21" fmla="*/ 8 h 71"/>
                  <a:gd name="T22" fmla="*/ 135 w 165"/>
                  <a:gd name="T23" fmla="*/ 3 h 71"/>
                  <a:gd name="T24" fmla="*/ 128 w 165"/>
                  <a:gd name="T25" fmla="*/ 0 h 71"/>
                  <a:gd name="T26" fmla="*/ 121 w 165"/>
                  <a:gd name="T27" fmla="*/ 3 h 71"/>
                  <a:gd name="T28" fmla="*/ 112 w 165"/>
                  <a:gd name="T29" fmla="*/ 7 h 71"/>
                  <a:gd name="T30" fmla="*/ 105 w 165"/>
                  <a:gd name="T31" fmla="*/ 11 h 71"/>
                  <a:gd name="T32" fmla="*/ 97 w 165"/>
                  <a:gd name="T33" fmla="*/ 15 h 71"/>
                  <a:gd name="T34" fmla="*/ 89 w 165"/>
                  <a:gd name="T35" fmla="*/ 19 h 71"/>
                  <a:gd name="T36" fmla="*/ 83 w 165"/>
                  <a:gd name="T37" fmla="*/ 23 h 71"/>
                  <a:gd name="T38" fmla="*/ 76 w 165"/>
                  <a:gd name="T39" fmla="*/ 26 h 71"/>
                  <a:gd name="T40" fmla="*/ 71 w 165"/>
                  <a:gd name="T41" fmla="*/ 31 h 71"/>
                  <a:gd name="T42" fmla="*/ 64 w 165"/>
                  <a:gd name="T43" fmla="*/ 34 h 71"/>
                  <a:gd name="T44" fmla="*/ 57 w 165"/>
                  <a:gd name="T45" fmla="*/ 38 h 71"/>
                  <a:gd name="T46" fmla="*/ 48 w 165"/>
                  <a:gd name="T47" fmla="*/ 41 h 71"/>
                  <a:gd name="T48" fmla="*/ 39 w 165"/>
                  <a:gd name="T49" fmla="*/ 45 h 71"/>
                  <a:gd name="T50" fmla="*/ 32 w 165"/>
                  <a:gd name="T51" fmla="*/ 48 h 71"/>
                  <a:gd name="T52" fmla="*/ 25 w 165"/>
                  <a:gd name="T53" fmla="*/ 50 h 71"/>
                  <a:gd name="T54" fmla="*/ 19 w 165"/>
                  <a:gd name="T55" fmla="*/ 53 h 71"/>
                  <a:gd name="T56" fmla="*/ 16 w 165"/>
                  <a:gd name="T57" fmla="*/ 54 h 71"/>
                  <a:gd name="T58" fmla="*/ 10 w 165"/>
                  <a:gd name="T59" fmla="*/ 57 h 71"/>
                  <a:gd name="T60" fmla="*/ 5 w 165"/>
                  <a:gd name="T61" fmla="*/ 62 h 71"/>
                  <a:gd name="T62" fmla="*/ 2 w 165"/>
                  <a:gd name="T63" fmla="*/ 67 h 71"/>
                  <a:gd name="T64" fmla="*/ 0 w 165"/>
                  <a:gd name="T65" fmla="*/ 71 h 71"/>
                  <a:gd name="T66" fmla="*/ 25 w 165"/>
                  <a:gd name="T67" fmla="*/ 71 h 71"/>
                  <a:gd name="T68" fmla="*/ 51 w 165"/>
                  <a:gd name="T69" fmla="*/ 71 h 71"/>
                  <a:gd name="T70" fmla="*/ 76 w 165"/>
                  <a:gd name="T71" fmla="*/ 69 h 71"/>
                  <a:gd name="T72" fmla="*/ 101 w 165"/>
                  <a:gd name="T73" fmla="*/ 66 h 71"/>
                  <a:gd name="T74" fmla="*/ 122 w 165"/>
                  <a:gd name="T75" fmla="*/ 63 h 71"/>
                  <a:gd name="T76" fmla="*/ 140 w 165"/>
                  <a:gd name="T77" fmla="*/ 59 h 71"/>
                  <a:gd name="T78" fmla="*/ 154 w 165"/>
                  <a:gd name="T79" fmla="*/ 56 h 71"/>
                  <a:gd name="T80" fmla="*/ 163 w 165"/>
                  <a:gd name="T81" fmla="*/ 52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65" h="71">
                    <a:moveTo>
                      <a:pt x="163" y="52"/>
                    </a:moveTo>
                    <a:lnTo>
                      <a:pt x="163" y="49"/>
                    </a:lnTo>
                    <a:lnTo>
                      <a:pt x="163" y="46"/>
                    </a:lnTo>
                    <a:lnTo>
                      <a:pt x="163" y="44"/>
                    </a:lnTo>
                    <a:lnTo>
                      <a:pt x="165" y="42"/>
                    </a:lnTo>
                    <a:lnTo>
                      <a:pt x="158" y="43"/>
                    </a:lnTo>
                    <a:lnTo>
                      <a:pt x="151" y="41"/>
                    </a:lnTo>
                    <a:lnTo>
                      <a:pt x="149" y="35"/>
                    </a:lnTo>
                    <a:lnTo>
                      <a:pt x="156" y="19"/>
                    </a:lnTo>
                    <a:lnTo>
                      <a:pt x="149" y="13"/>
                    </a:lnTo>
                    <a:lnTo>
                      <a:pt x="142" y="8"/>
                    </a:lnTo>
                    <a:lnTo>
                      <a:pt x="135" y="3"/>
                    </a:lnTo>
                    <a:lnTo>
                      <a:pt x="128" y="0"/>
                    </a:lnTo>
                    <a:lnTo>
                      <a:pt x="121" y="3"/>
                    </a:lnTo>
                    <a:lnTo>
                      <a:pt x="112" y="7"/>
                    </a:lnTo>
                    <a:lnTo>
                      <a:pt x="105" y="11"/>
                    </a:lnTo>
                    <a:lnTo>
                      <a:pt x="97" y="15"/>
                    </a:lnTo>
                    <a:lnTo>
                      <a:pt x="89" y="19"/>
                    </a:lnTo>
                    <a:lnTo>
                      <a:pt x="83" y="23"/>
                    </a:lnTo>
                    <a:lnTo>
                      <a:pt x="76" y="26"/>
                    </a:lnTo>
                    <a:lnTo>
                      <a:pt x="71" y="31"/>
                    </a:lnTo>
                    <a:lnTo>
                      <a:pt x="64" y="34"/>
                    </a:lnTo>
                    <a:lnTo>
                      <a:pt x="57" y="38"/>
                    </a:lnTo>
                    <a:lnTo>
                      <a:pt x="48" y="41"/>
                    </a:lnTo>
                    <a:lnTo>
                      <a:pt x="39" y="45"/>
                    </a:lnTo>
                    <a:lnTo>
                      <a:pt x="32" y="48"/>
                    </a:lnTo>
                    <a:lnTo>
                      <a:pt x="25" y="50"/>
                    </a:lnTo>
                    <a:lnTo>
                      <a:pt x="19" y="53"/>
                    </a:lnTo>
                    <a:lnTo>
                      <a:pt x="16" y="54"/>
                    </a:lnTo>
                    <a:lnTo>
                      <a:pt x="10" y="57"/>
                    </a:lnTo>
                    <a:lnTo>
                      <a:pt x="5" y="62"/>
                    </a:lnTo>
                    <a:lnTo>
                      <a:pt x="2" y="67"/>
                    </a:lnTo>
                    <a:lnTo>
                      <a:pt x="0" y="71"/>
                    </a:lnTo>
                    <a:lnTo>
                      <a:pt x="25" y="71"/>
                    </a:lnTo>
                    <a:lnTo>
                      <a:pt x="51" y="71"/>
                    </a:lnTo>
                    <a:lnTo>
                      <a:pt x="76" y="69"/>
                    </a:lnTo>
                    <a:lnTo>
                      <a:pt x="101" y="66"/>
                    </a:lnTo>
                    <a:lnTo>
                      <a:pt x="122" y="63"/>
                    </a:lnTo>
                    <a:lnTo>
                      <a:pt x="140" y="59"/>
                    </a:lnTo>
                    <a:lnTo>
                      <a:pt x="154" y="56"/>
                    </a:lnTo>
                    <a:lnTo>
                      <a:pt x="163" y="5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54" name="Group 114"/>
            <p:cNvGrpSpPr>
              <a:grpSpLocks noChangeAspect="1"/>
            </p:cNvGrpSpPr>
            <p:nvPr/>
          </p:nvGrpSpPr>
          <p:grpSpPr bwMode="auto">
            <a:xfrm>
              <a:off x="144" y="1968"/>
              <a:ext cx="480" cy="480"/>
              <a:chOff x="912" y="2256"/>
              <a:chExt cx="816" cy="816"/>
            </a:xfrm>
          </p:grpSpPr>
          <p:sp>
            <p:nvSpPr>
              <p:cNvPr id="10355" name="AutoShape 115"/>
              <p:cNvSpPr>
                <a:spLocks noChangeAspect="1" noChangeArrowheads="1" noTextEdit="1"/>
              </p:cNvSpPr>
              <p:nvPr/>
            </p:nvSpPr>
            <p:spPr bwMode="auto">
              <a:xfrm>
                <a:off x="912" y="2256"/>
                <a:ext cx="816" cy="8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6" name="Freeform 116"/>
              <p:cNvSpPr>
                <a:spLocks/>
              </p:cNvSpPr>
              <p:nvPr/>
            </p:nvSpPr>
            <p:spPr bwMode="auto">
              <a:xfrm>
                <a:off x="932" y="2713"/>
                <a:ext cx="303" cy="324"/>
              </a:xfrm>
              <a:custGeom>
                <a:avLst/>
                <a:gdLst>
                  <a:gd name="T0" fmla="*/ 105 w 607"/>
                  <a:gd name="T1" fmla="*/ 0 h 324"/>
                  <a:gd name="T2" fmla="*/ 60 w 607"/>
                  <a:gd name="T3" fmla="*/ 30 h 324"/>
                  <a:gd name="T4" fmla="*/ 30 w 607"/>
                  <a:gd name="T5" fmla="*/ 63 h 324"/>
                  <a:gd name="T6" fmla="*/ 9 w 607"/>
                  <a:gd name="T7" fmla="*/ 101 h 324"/>
                  <a:gd name="T8" fmla="*/ 0 w 607"/>
                  <a:gd name="T9" fmla="*/ 138 h 324"/>
                  <a:gd name="T10" fmla="*/ 0 w 607"/>
                  <a:gd name="T11" fmla="*/ 176 h 324"/>
                  <a:gd name="T12" fmla="*/ 11 w 607"/>
                  <a:gd name="T13" fmla="*/ 212 h 324"/>
                  <a:gd name="T14" fmla="*/ 30 w 607"/>
                  <a:gd name="T15" fmla="*/ 243 h 324"/>
                  <a:gd name="T16" fmla="*/ 59 w 607"/>
                  <a:gd name="T17" fmla="*/ 271 h 324"/>
                  <a:gd name="T18" fmla="*/ 69 w 607"/>
                  <a:gd name="T19" fmla="*/ 278 h 324"/>
                  <a:gd name="T20" fmla="*/ 82 w 607"/>
                  <a:gd name="T21" fmla="*/ 284 h 324"/>
                  <a:gd name="T22" fmla="*/ 94 w 607"/>
                  <a:gd name="T23" fmla="*/ 291 h 324"/>
                  <a:gd name="T24" fmla="*/ 110 w 607"/>
                  <a:gd name="T25" fmla="*/ 296 h 324"/>
                  <a:gd name="T26" fmla="*/ 124 w 607"/>
                  <a:gd name="T27" fmla="*/ 301 h 324"/>
                  <a:gd name="T28" fmla="*/ 142 w 607"/>
                  <a:gd name="T29" fmla="*/ 306 h 324"/>
                  <a:gd name="T30" fmla="*/ 160 w 607"/>
                  <a:gd name="T31" fmla="*/ 310 h 324"/>
                  <a:gd name="T32" fmla="*/ 178 w 607"/>
                  <a:gd name="T33" fmla="*/ 314 h 324"/>
                  <a:gd name="T34" fmla="*/ 195 w 607"/>
                  <a:gd name="T35" fmla="*/ 317 h 324"/>
                  <a:gd name="T36" fmla="*/ 215 w 607"/>
                  <a:gd name="T37" fmla="*/ 319 h 324"/>
                  <a:gd name="T38" fmla="*/ 234 w 607"/>
                  <a:gd name="T39" fmla="*/ 321 h 324"/>
                  <a:gd name="T40" fmla="*/ 254 w 607"/>
                  <a:gd name="T41" fmla="*/ 324 h 324"/>
                  <a:gd name="T42" fmla="*/ 274 w 607"/>
                  <a:gd name="T43" fmla="*/ 324 h 324"/>
                  <a:gd name="T44" fmla="*/ 295 w 607"/>
                  <a:gd name="T45" fmla="*/ 324 h 324"/>
                  <a:gd name="T46" fmla="*/ 314 w 607"/>
                  <a:gd name="T47" fmla="*/ 324 h 324"/>
                  <a:gd name="T48" fmla="*/ 336 w 607"/>
                  <a:gd name="T49" fmla="*/ 323 h 324"/>
                  <a:gd name="T50" fmla="*/ 357 w 607"/>
                  <a:gd name="T51" fmla="*/ 321 h 324"/>
                  <a:gd name="T52" fmla="*/ 378 w 607"/>
                  <a:gd name="T53" fmla="*/ 318 h 324"/>
                  <a:gd name="T54" fmla="*/ 398 w 607"/>
                  <a:gd name="T55" fmla="*/ 316 h 324"/>
                  <a:gd name="T56" fmla="*/ 419 w 607"/>
                  <a:gd name="T57" fmla="*/ 312 h 324"/>
                  <a:gd name="T58" fmla="*/ 439 w 607"/>
                  <a:gd name="T59" fmla="*/ 308 h 324"/>
                  <a:gd name="T60" fmla="*/ 458 w 607"/>
                  <a:gd name="T61" fmla="*/ 303 h 324"/>
                  <a:gd name="T62" fmla="*/ 478 w 607"/>
                  <a:gd name="T63" fmla="*/ 298 h 324"/>
                  <a:gd name="T64" fmla="*/ 496 w 607"/>
                  <a:gd name="T65" fmla="*/ 292 h 324"/>
                  <a:gd name="T66" fmla="*/ 512 w 607"/>
                  <a:gd name="T67" fmla="*/ 286 h 324"/>
                  <a:gd name="T68" fmla="*/ 527 w 607"/>
                  <a:gd name="T69" fmla="*/ 279 h 324"/>
                  <a:gd name="T70" fmla="*/ 543 w 607"/>
                  <a:gd name="T71" fmla="*/ 272 h 324"/>
                  <a:gd name="T72" fmla="*/ 558 w 607"/>
                  <a:gd name="T73" fmla="*/ 264 h 324"/>
                  <a:gd name="T74" fmla="*/ 570 w 607"/>
                  <a:gd name="T75" fmla="*/ 256 h 324"/>
                  <a:gd name="T76" fmla="*/ 584 w 607"/>
                  <a:gd name="T77" fmla="*/ 246 h 324"/>
                  <a:gd name="T78" fmla="*/ 595 w 607"/>
                  <a:gd name="T79" fmla="*/ 236 h 324"/>
                  <a:gd name="T80" fmla="*/ 606 w 607"/>
                  <a:gd name="T81" fmla="*/ 226 h 324"/>
                  <a:gd name="T82" fmla="*/ 607 w 607"/>
                  <a:gd name="T83" fmla="*/ 194 h 324"/>
                  <a:gd name="T84" fmla="*/ 568 w 607"/>
                  <a:gd name="T85" fmla="*/ 185 h 324"/>
                  <a:gd name="T86" fmla="*/ 574 w 607"/>
                  <a:gd name="T87" fmla="*/ 141 h 324"/>
                  <a:gd name="T88" fmla="*/ 558 w 607"/>
                  <a:gd name="T89" fmla="*/ 134 h 324"/>
                  <a:gd name="T90" fmla="*/ 540 w 607"/>
                  <a:gd name="T91" fmla="*/ 107 h 324"/>
                  <a:gd name="T92" fmla="*/ 467 w 607"/>
                  <a:gd name="T93" fmla="*/ 115 h 324"/>
                  <a:gd name="T94" fmla="*/ 465 w 607"/>
                  <a:gd name="T95" fmla="*/ 101 h 324"/>
                  <a:gd name="T96" fmla="*/ 442 w 607"/>
                  <a:gd name="T97" fmla="*/ 95 h 324"/>
                  <a:gd name="T98" fmla="*/ 440 w 607"/>
                  <a:gd name="T99" fmla="*/ 79 h 324"/>
                  <a:gd name="T100" fmla="*/ 405 w 607"/>
                  <a:gd name="T101" fmla="*/ 64 h 324"/>
                  <a:gd name="T102" fmla="*/ 355 w 607"/>
                  <a:gd name="T103" fmla="*/ 68 h 324"/>
                  <a:gd name="T104" fmla="*/ 350 w 607"/>
                  <a:gd name="T105" fmla="*/ 55 h 324"/>
                  <a:gd name="T106" fmla="*/ 329 w 607"/>
                  <a:gd name="T107" fmla="*/ 57 h 324"/>
                  <a:gd name="T108" fmla="*/ 297 w 607"/>
                  <a:gd name="T109" fmla="*/ 31 h 324"/>
                  <a:gd name="T110" fmla="*/ 295 w 607"/>
                  <a:gd name="T111" fmla="*/ 15 h 324"/>
                  <a:gd name="T112" fmla="*/ 258 w 607"/>
                  <a:gd name="T113" fmla="*/ 5 h 324"/>
                  <a:gd name="T114" fmla="*/ 208 w 607"/>
                  <a:gd name="T115" fmla="*/ 13 h 324"/>
                  <a:gd name="T116" fmla="*/ 105 w 607"/>
                  <a:gd name="T117" fmla="*/ 0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07" h="324">
                    <a:moveTo>
                      <a:pt x="105" y="0"/>
                    </a:moveTo>
                    <a:lnTo>
                      <a:pt x="60" y="30"/>
                    </a:lnTo>
                    <a:lnTo>
                      <a:pt x="30" y="63"/>
                    </a:lnTo>
                    <a:lnTo>
                      <a:pt x="9" y="101"/>
                    </a:lnTo>
                    <a:lnTo>
                      <a:pt x="0" y="138"/>
                    </a:lnTo>
                    <a:lnTo>
                      <a:pt x="0" y="176"/>
                    </a:lnTo>
                    <a:lnTo>
                      <a:pt x="11" y="212"/>
                    </a:lnTo>
                    <a:lnTo>
                      <a:pt x="30" y="243"/>
                    </a:lnTo>
                    <a:lnTo>
                      <a:pt x="59" y="271"/>
                    </a:lnTo>
                    <a:lnTo>
                      <a:pt x="69" y="278"/>
                    </a:lnTo>
                    <a:lnTo>
                      <a:pt x="82" y="284"/>
                    </a:lnTo>
                    <a:lnTo>
                      <a:pt x="94" y="291"/>
                    </a:lnTo>
                    <a:lnTo>
                      <a:pt x="110" y="296"/>
                    </a:lnTo>
                    <a:lnTo>
                      <a:pt x="124" y="301"/>
                    </a:lnTo>
                    <a:lnTo>
                      <a:pt x="142" y="306"/>
                    </a:lnTo>
                    <a:lnTo>
                      <a:pt x="160" y="310"/>
                    </a:lnTo>
                    <a:lnTo>
                      <a:pt x="178" y="314"/>
                    </a:lnTo>
                    <a:lnTo>
                      <a:pt x="195" y="317"/>
                    </a:lnTo>
                    <a:lnTo>
                      <a:pt x="215" y="319"/>
                    </a:lnTo>
                    <a:lnTo>
                      <a:pt x="234" y="321"/>
                    </a:lnTo>
                    <a:lnTo>
                      <a:pt x="254" y="324"/>
                    </a:lnTo>
                    <a:lnTo>
                      <a:pt x="274" y="324"/>
                    </a:lnTo>
                    <a:lnTo>
                      <a:pt x="295" y="324"/>
                    </a:lnTo>
                    <a:lnTo>
                      <a:pt x="314" y="324"/>
                    </a:lnTo>
                    <a:lnTo>
                      <a:pt x="336" y="323"/>
                    </a:lnTo>
                    <a:lnTo>
                      <a:pt x="357" y="321"/>
                    </a:lnTo>
                    <a:lnTo>
                      <a:pt x="378" y="318"/>
                    </a:lnTo>
                    <a:lnTo>
                      <a:pt x="398" y="316"/>
                    </a:lnTo>
                    <a:lnTo>
                      <a:pt x="419" y="312"/>
                    </a:lnTo>
                    <a:lnTo>
                      <a:pt x="439" y="308"/>
                    </a:lnTo>
                    <a:lnTo>
                      <a:pt x="458" y="303"/>
                    </a:lnTo>
                    <a:lnTo>
                      <a:pt x="478" y="298"/>
                    </a:lnTo>
                    <a:lnTo>
                      <a:pt x="496" y="292"/>
                    </a:lnTo>
                    <a:lnTo>
                      <a:pt x="512" y="286"/>
                    </a:lnTo>
                    <a:lnTo>
                      <a:pt x="527" y="279"/>
                    </a:lnTo>
                    <a:lnTo>
                      <a:pt x="543" y="272"/>
                    </a:lnTo>
                    <a:lnTo>
                      <a:pt x="558" y="264"/>
                    </a:lnTo>
                    <a:lnTo>
                      <a:pt x="570" y="256"/>
                    </a:lnTo>
                    <a:lnTo>
                      <a:pt x="584" y="246"/>
                    </a:lnTo>
                    <a:lnTo>
                      <a:pt x="595" y="236"/>
                    </a:lnTo>
                    <a:lnTo>
                      <a:pt x="606" y="226"/>
                    </a:lnTo>
                    <a:lnTo>
                      <a:pt x="607" y="194"/>
                    </a:lnTo>
                    <a:lnTo>
                      <a:pt x="568" y="185"/>
                    </a:lnTo>
                    <a:lnTo>
                      <a:pt x="574" y="141"/>
                    </a:lnTo>
                    <a:lnTo>
                      <a:pt x="558" y="134"/>
                    </a:lnTo>
                    <a:lnTo>
                      <a:pt x="540" y="107"/>
                    </a:lnTo>
                    <a:lnTo>
                      <a:pt x="467" y="115"/>
                    </a:lnTo>
                    <a:lnTo>
                      <a:pt x="465" y="101"/>
                    </a:lnTo>
                    <a:lnTo>
                      <a:pt x="442" y="95"/>
                    </a:lnTo>
                    <a:lnTo>
                      <a:pt x="440" y="79"/>
                    </a:lnTo>
                    <a:lnTo>
                      <a:pt x="405" y="64"/>
                    </a:lnTo>
                    <a:lnTo>
                      <a:pt x="355" y="68"/>
                    </a:lnTo>
                    <a:lnTo>
                      <a:pt x="350" y="55"/>
                    </a:lnTo>
                    <a:lnTo>
                      <a:pt x="329" y="57"/>
                    </a:lnTo>
                    <a:lnTo>
                      <a:pt x="297" y="31"/>
                    </a:lnTo>
                    <a:lnTo>
                      <a:pt x="295" y="15"/>
                    </a:lnTo>
                    <a:lnTo>
                      <a:pt x="258" y="5"/>
                    </a:lnTo>
                    <a:lnTo>
                      <a:pt x="208" y="13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7" name="Freeform 117"/>
              <p:cNvSpPr>
                <a:spLocks/>
              </p:cNvSpPr>
              <p:nvPr/>
            </p:nvSpPr>
            <p:spPr bwMode="auto">
              <a:xfrm>
                <a:off x="1020" y="3005"/>
                <a:ext cx="214" cy="41"/>
              </a:xfrm>
              <a:custGeom>
                <a:avLst/>
                <a:gdLst>
                  <a:gd name="T0" fmla="*/ 318 w 428"/>
                  <a:gd name="T1" fmla="*/ 0 h 41"/>
                  <a:gd name="T2" fmla="*/ 300 w 428"/>
                  <a:gd name="T3" fmla="*/ 6 h 41"/>
                  <a:gd name="T4" fmla="*/ 280 w 428"/>
                  <a:gd name="T5" fmla="*/ 11 h 41"/>
                  <a:gd name="T6" fmla="*/ 261 w 428"/>
                  <a:gd name="T7" fmla="*/ 16 h 41"/>
                  <a:gd name="T8" fmla="*/ 241 w 428"/>
                  <a:gd name="T9" fmla="*/ 20 h 41"/>
                  <a:gd name="T10" fmla="*/ 220 w 428"/>
                  <a:gd name="T11" fmla="*/ 24 h 41"/>
                  <a:gd name="T12" fmla="*/ 200 w 428"/>
                  <a:gd name="T13" fmla="*/ 26 h 41"/>
                  <a:gd name="T14" fmla="*/ 179 w 428"/>
                  <a:gd name="T15" fmla="*/ 29 h 41"/>
                  <a:gd name="T16" fmla="*/ 158 w 428"/>
                  <a:gd name="T17" fmla="*/ 31 h 41"/>
                  <a:gd name="T18" fmla="*/ 136 w 428"/>
                  <a:gd name="T19" fmla="*/ 32 h 41"/>
                  <a:gd name="T20" fmla="*/ 117 w 428"/>
                  <a:gd name="T21" fmla="*/ 32 h 41"/>
                  <a:gd name="T22" fmla="*/ 96 w 428"/>
                  <a:gd name="T23" fmla="*/ 32 h 41"/>
                  <a:gd name="T24" fmla="*/ 76 w 428"/>
                  <a:gd name="T25" fmla="*/ 32 h 41"/>
                  <a:gd name="T26" fmla="*/ 56 w 428"/>
                  <a:gd name="T27" fmla="*/ 29 h 41"/>
                  <a:gd name="T28" fmla="*/ 37 w 428"/>
                  <a:gd name="T29" fmla="*/ 27 h 41"/>
                  <a:gd name="T30" fmla="*/ 17 w 428"/>
                  <a:gd name="T31" fmla="*/ 25 h 41"/>
                  <a:gd name="T32" fmla="*/ 0 w 428"/>
                  <a:gd name="T33" fmla="*/ 22 h 41"/>
                  <a:gd name="T34" fmla="*/ 19 w 428"/>
                  <a:gd name="T35" fmla="*/ 27 h 41"/>
                  <a:gd name="T36" fmla="*/ 42 w 428"/>
                  <a:gd name="T37" fmla="*/ 32 h 41"/>
                  <a:gd name="T38" fmla="*/ 71 w 428"/>
                  <a:gd name="T39" fmla="*/ 35 h 41"/>
                  <a:gd name="T40" fmla="*/ 101 w 428"/>
                  <a:gd name="T41" fmla="*/ 38 h 41"/>
                  <a:gd name="T42" fmla="*/ 135 w 428"/>
                  <a:gd name="T43" fmla="*/ 39 h 41"/>
                  <a:gd name="T44" fmla="*/ 170 w 428"/>
                  <a:gd name="T45" fmla="*/ 41 h 41"/>
                  <a:gd name="T46" fmla="*/ 206 w 428"/>
                  <a:gd name="T47" fmla="*/ 41 h 41"/>
                  <a:gd name="T48" fmla="*/ 241 w 428"/>
                  <a:gd name="T49" fmla="*/ 41 h 41"/>
                  <a:gd name="T50" fmla="*/ 275 w 428"/>
                  <a:gd name="T51" fmla="*/ 40 h 41"/>
                  <a:gd name="T52" fmla="*/ 309 w 428"/>
                  <a:gd name="T53" fmla="*/ 38 h 41"/>
                  <a:gd name="T54" fmla="*/ 339 w 428"/>
                  <a:gd name="T55" fmla="*/ 36 h 41"/>
                  <a:gd name="T56" fmla="*/ 365 w 428"/>
                  <a:gd name="T57" fmla="*/ 34 h 41"/>
                  <a:gd name="T58" fmla="*/ 389 w 428"/>
                  <a:gd name="T59" fmla="*/ 31 h 41"/>
                  <a:gd name="T60" fmla="*/ 408 w 428"/>
                  <a:gd name="T61" fmla="*/ 26 h 41"/>
                  <a:gd name="T62" fmla="*/ 421 w 428"/>
                  <a:gd name="T63" fmla="*/ 22 h 41"/>
                  <a:gd name="T64" fmla="*/ 428 w 428"/>
                  <a:gd name="T65" fmla="*/ 17 h 41"/>
                  <a:gd name="T66" fmla="*/ 428 w 428"/>
                  <a:gd name="T67" fmla="*/ 12 h 41"/>
                  <a:gd name="T68" fmla="*/ 419 w 428"/>
                  <a:gd name="T69" fmla="*/ 8 h 41"/>
                  <a:gd name="T70" fmla="*/ 403 w 428"/>
                  <a:gd name="T71" fmla="*/ 5 h 41"/>
                  <a:gd name="T72" fmla="*/ 383 w 428"/>
                  <a:gd name="T73" fmla="*/ 2 h 41"/>
                  <a:gd name="T74" fmla="*/ 364 w 428"/>
                  <a:gd name="T75" fmla="*/ 1 h 41"/>
                  <a:gd name="T76" fmla="*/ 344 w 428"/>
                  <a:gd name="T77" fmla="*/ 0 h 41"/>
                  <a:gd name="T78" fmla="*/ 328 w 428"/>
                  <a:gd name="T79" fmla="*/ 0 h 41"/>
                  <a:gd name="T80" fmla="*/ 318 w 428"/>
                  <a:gd name="T81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28" h="41">
                    <a:moveTo>
                      <a:pt x="318" y="0"/>
                    </a:moveTo>
                    <a:lnTo>
                      <a:pt x="300" y="6"/>
                    </a:lnTo>
                    <a:lnTo>
                      <a:pt x="280" y="11"/>
                    </a:lnTo>
                    <a:lnTo>
                      <a:pt x="261" y="16"/>
                    </a:lnTo>
                    <a:lnTo>
                      <a:pt x="241" y="20"/>
                    </a:lnTo>
                    <a:lnTo>
                      <a:pt x="220" y="24"/>
                    </a:lnTo>
                    <a:lnTo>
                      <a:pt x="200" y="26"/>
                    </a:lnTo>
                    <a:lnTo>
                      <a:pt x="179" y="29"/>
                    </a:lnTo>
                    <a:lnTo>
                      <a:pt x="158" y="31"/>
                    </a:lnTo>
                    <a:lnTo>
                      <a:pt x="136" y="32"/>
                    </a:lnTo>
                    <a:lnTo>
                      <a:pt x="117" y="32"/>
                    </a:lnTo>
                    <a:lnTo>
                      <a:pt x="96" y="32"/>
                    </a:lnTo>
                    <a:lnTo>
                      <a:pt x="76" y="32"/>
                    </a:lnTo>
                    <a:lnTo>
                      <a:pt x="56" y="29"/>
                    </a:lnTo>
                    <a:lnTo>
                      <a:pt x="37" y="27"/>
                    </a:lnTo>
                    <a:lnTo>
                      <a:pt x="17" y="25"/>
                    </a:lnTo>
                    <a:lnTo>
                      <a:pt x="0" y="22"/>
                    </a:lnTo>
                    <a:lnTo>
                      <a:pt x="19" y="27"/>
                    </a:lnTo>
                    <a:lnTo>
                      <a:pt x="42" y="32"/>
                    </a:lnTo>
                    <a:lnTo>
                      <a:pt x="71" y="35"/>
                    </a:lnTo>
                    <a:lnTo>
                      <a:pt x="101" y="38"/>
                    </a:lnTo>
                    <a:lnTo>
                      <a:pt x="135" y="39"/>
                    </a:lnTo>
                    <a:lnTo>
                      <a:pt x="170" y="41"/>
                    </a:lnTo>
                    <a:lnTo>
                      <a:pt x="206" y="41"/>
                    </a:lnTo>
                    <a:lnTo>
                      <a:pt x="241" y="41"/>
                    </a:lnTo>
                    <a:lnTo>
                      <a:pt x="275" y="40"/>
                    </a:lnTo>
                    <a:lnTo>
                      <a:pt x="309" y="38"/>
                    </a:lnTo>
                    <a:lnTo>
                      <a:pt x="339" y="36"/>
                    </a:lnTo>
                    <a:lnTo>
                      <a:pt x="365" y="34"/>
                    </a:lnTo>
                    <a:lnTo>
                      <a:pt x="389" y="31"/>
                    </a:lnTo>
                    <a:lnTo>
                      <a:pt x="408" y="26"/>
                    </a:lnTo>
                    <a:lnTo>
                      <a:pt x="421" y="22"/>
                    </a:lnTo>
                    <a:lnTo>
                      <a:pt x="428" y="17"/>
                    </a:lnTo>
                    <a:lnTo>
                      <a:pt x="428" y="12"/>
                    </a:lnTo>
                    <a:lnTo>
                      <a:pt x="419" y="8"/>
                    </a:lnTo>
                    <a:lnTo>
                      <a:pt x="403" y="5"/>
                    </a:lnTo>
                    <a:lnTo>
                      <a:pt x="383" y="2"/>
                    </a:lnTo>
                    <a:lnTo>
                      <a:pt x="364" y="1"/>
                    </a:lnTo>
                    <a:lnTo>
                      <a:pt x="344" y="0"/>
                    </a:lnTo>
                    <a:lnTo>
                      <a:pt x="328" y="0"/>
                    </a:lnTo>
                    <a:lnTo>
                      <a:pt x="318" y="0"/>
                    </a:lnTo>
                    <a:close/>
                  </a:path>
                </a:pathLst>
              </a:custGeom>
              <a:solidFill>
                <a:srgbClr val="667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8" name="Freeform 118"/>
              <p:cNvSpPr>
                <a:spLocks/>
              </p:cNvSpPr>
              <p:nvPr/>
            </p:nvSpPr>
            <p:spPr bwMode="auto">
              <a:xfrm>
                <a:off x="942" y="2739"/>
                <a:ext cx="274" cy="281"/>
              </a:xfrm>
              <a:custGeom>
                <a:avLst/>
                <a:gdLst>
                  <a:gd name="T0" fmla="*/ 7 w 547"/>
                  <a:gd name="T1" fmla="*/ 84 h 281"/>
                  <a:gd name="T2" fmla="*/ 38 w 547"/>
                  <a:gd name="T3" fmla="*/ 218 h 281"/>
                  <a:gd name="T4" fmla="*/ 217 w 547"/>
                  <a:gd name="T5" fmla="*/ 253 h 281"/>
                  <a:gd name="T6" fmla="*/ 221 w 547"/>
                  <a:gd name="T7" fmla="*/ 259 h 281"/>
                  <a:gd name="T8" fmla="*/ 197 w 547"/>
                  <a:gd name="T9" fmla="*/ 268 h 281"/>
                  <a:gd name="T10" fmla="*/ 183 w 547"/>
                  <a:gd name="T11" fmla="*/ 273 h 281"/>
                  <a:gd name="T12" fmla="*/ 237 w 547"/>
                  <a:gd name="T13" fmla="*/ 266 h 281"/>
                  <a:gd name="T14" fmla="*/ 286 w 547"/>
                  <a:gd name="T15" fmla="*/ 251 h 281"/>
                  <a:gd name="T16" fmla="*/ 300 w 547"/>
                  <a:gd name="T17" fmla="*/ 249 h 281"/>
                  <a:gd name="T18" fmla="*/ 281 w 547"/>
                  <a:gd name="T19" fmla="*/ 260 h 281"/>
                  <a:gd name="T20" fmla="*/ 251 w 547"/>
                  <a:gd name="T21" fmla="*/ 271 h 281"/>
                  <a:gd name="T22" fmla="*/ 297 w 547"/>
                  <a:gd name="T23" fmla="*/ 265 h 281"/>
                  <a:gd name="T24" fmla="*/ 338 w 547"/>
                  <a:gd name="T25" fmla="*/ 250 h 281"/>
                  <a:gd name="T26" fmla="*/ 364 w 547"/>
                  <a:gd name="T27" fmla="*/ 239 h 281"/>
                  <a:gd name="T28" fmla="*/ 363 w 547"/>
                  <a:gd name="T29" fmla="*/ 247 h 281"/>
                  <a:gd name="T30" fmla="*/ 311 w 547"/>
                  <a:gd name="T31" fmla="*/ 271 h 281"/>
                  <a:gd name="T32" fmla="*/ 327 w 547"/>
                  <a:gd name="T33" fmla="*/ 273 h 281"/>
                  <a:gd name="T34" fmla="*/ 386 w 547"/>
                  <a:gd name="T35" fmla="*/ 250 h 281"/>
                  <a:gd name="T36" fmla="*/ 419 w 547"/>
                  <a:gd name="T37" fmla="*/ 232 h 281"/>
                  <a:gd name="T38" fmla="*/ 425 w 547"/>
                  <a:gd name="T39" fmla="*/ 235 h 281"/>
                  <a:gd name="T40" fmla="*/ 389 w 547"/>
                  <a:gd name="T41" fmla="*/ 260 h 281"/>
                  <a:gd name="T42" fmla="*/ 379 w 547"/>
                  <a:gd name="T43" fmla="*/ 272 h 281"/>
                  <a:gd name="T44" fmla="*/ 439 w 547"/>
                  <a:gd name="T45" fmla="*/ 250 h 281"/>
                  <a:gd name="T46" fmla="*/ 476 w 547"/>
                  <a:gd name="T47" fmla="*/ 227 h 281"/>
                  <a:gd name="T48" fmla="*/ 499 w 547"/>
                  <a:gd name="T49" fmla="*/ 217 h 281"/>
                  <a:gd name="T50" fmla="*/ 478 w 547"/>
                  <a:gd name="T51" fmla="*/ 236 h 281"/>
                  <a:gd name="T52" fmla="*/ 437 w 547"/>
                  <a:gd name="T53" fmla="*/ 260 h 281"/>
                  <a:gd name="T54" fmla="*/ 482 w 547"/>
                  <a:gd name="T55" fmla="*/ 245 h 281"/>
                  <a:gd name="T56" fmla="*/ 512 w 547"/>
                  <a:gd name="T57" fmla="*/ 234 h 281"/>
                  <a:gd name="T58" fmla="*/ 537 w 547"/>
                  <a:gd name="T59" fmla="*/ 223 h 281"/>
                  <a:gd name="T60" fmla="*/ 546 w 547"/>
                  <a:gd name="T61" fmla="*/ 207 h 281"/>
                  <a:gd name="T62" fmla="*/ 505 w 547"/>
                  <a:gd name="T63" fmla="*/ 196 h 281"/>
                  <a:gd name="T64" fmla="*/ 439 w 547"/>
                  <a:gd name="T65" fmla="*/ 195 h 281"/>
                  <a:gd name="T66" fmla="*/ 416 w 547"/>
                  <a:gd name="T67" fmla="*/ 172 h 281"/>
                  <a:gd name="T68" fmla="*/ 395 w 547"/>
                  <a:gd name="T69" fmla="*/ 177 h 281"/>
                  <a:gd name="T70" fmla="*/ 366 w 547"/>
                  <a:gd name="T71" fmla="*/ 183 h 281"/>
                  <a:gd name="T72" fmla="*/ 345 w 547"/>
                  <a:gd name="T73" fmla="*/ 184 h 281"/>
                  <a:gd name="T74" fmla="*/ 311 w 547"/>
                  <a:gd name="T75" fmla="*/ 183 h 281"/>
                  <a:gd name="T76" fmla="*/ 292 w 547"/>
                  <a:gd name="T77" fmla="*/ 178 h 281"/>
                  <a:gd name="T78" fmla="*/ 285 w 547"/>
                  <a:gd name="T79" fmla="*/ 160 h 281"/>
                  <a:gd name="T80" fmla="*/ 256 w 547"/>
                  <a:gd name="T81" fmla="*/ 159 h 281"/>
                  <a:gd name="T82" fmla="*/ 226 w 547"/>
                  <a:gd name="T83" fmla="*/ 172 h 281"/>
                  <a:gd name="T84" fmla="*/ 219 w 547"/>
                  <a:gd name="T85" fmla="*/ 193 h 281"/>
                  <a:gd name="T86" fmla="*/ 192 w 547"/>
                  <a:gd name="T87" fmla="*/ 206 h 281"/>
                  <a:gd name="T88" fmla="*/ 183 w 547"/>
                  <a:gd name="T89" fmla="*/ 202 h 281"/>
                  <a:gd name="T90" fmla="*/ 205 w 547"/>
                  <a:gd name="T91" fmla="*/ 185 h 281"/>
                  <a:gd name="T92" fmla="*/ 201 w 547"/>
                  <a:gd name="T93" fmla="*/ 177 h 281"/>
                  <a:gd name="T94" fmla="*/ 196 w 547"/>
                  <a:gd name="T95" fmla="*/ 104 h 281"/>
                  <a:gd name="T96" fmla="*/ 75 w 547"/>
                  <a:gd name="T97" fmla="*/ 77 h 281"/>
                  <a:gd name="T98" fmla="*/ 86 w 547"/>
                  <a:gd name="T99" fmla="*/ 43 h 281"/>
                  <a:gd name="T100" fmla="*/ 73 w 547"/>
                  <a:gd name="T101" fmla="*/ 0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47" h="281">
                    <a:moveTo>
                      <a:pt x="73" y="0"/>
                    </a:moveTo>
                    <a:lnTo>
                      <a:pt x="32" y="38"/>
                    </a:lnTo>
                    <a:lnTo>
                      <a:pt x="7" y="84"/>
                    </a:lnTo>
                    <a:lnTo>
                      <a:pt x="0" y="132"/>
                    </a:lnTo>
                    <a:lnTo>
                      <a:pt x="11" y="178"/>
                    </a:lnTo>
                    <a:lnTo>
                      <a:pt x="38" y="218"/>
                    </a:lnTo>
                    <a:lnTo>
                      <a:pt x="82" y="247"/>
                    </a:lnTo>
                    <a:lnTo>
                      <a:pt x="141" y="260"/>
                    </a:lnTo>
                    <a:lnTo>
                      <a:pt x="217" y="253"/>
                    </a:lnTo>
                    <a:lnTo>
                      <a:pt x="221" y="254"/>
                    </a:lnTo>
                    <a:lnTo>
                      <a:pt x="222" y="256"/>
                    </a:lnTo>
                    <a:lnTo>
                      <a:pt x="221" y="259"/>
                    </a:lnTo>
                    <a:lnTo>
                      <a:pt x="217" y="262"/>
                    </a:lnTo>
                    <a:lnTo>
                      <a:pt x="208" y="265"/>
                    </a:lnTo>
                    <a:lnTo>
                      <a:pt x="197" y="268"/>
                    </a:lnTo>
                    <a:lnTo>
                      <a:pt x="183" y="270"/>
                    </a:lnTo>
                    <a:lnTo>
                      <a:pt x="167" y="272"/>
                    </a:lnTo>
                    <a:lnTo>
                      <a:pt x="183" y="273"/>
                    </a:lnTo>
                    <a:lnTo>
                      <a:pt x="201" y="272"/>
                    </a:lnTo>
                    <a:lnTo>
                      <a:pt x="219" y="269"/>
                    </a:lnTo>
                    <a:lnTo>
                      <a:pt x="237" y="266"/>
                    </a:lnTo>
                    <a:lnTo>
                      <a:pt x="254" y="261"/>
                    </a:lnTo>
                    <a:lnTo>
                      <a:pt x="270" y="257"/>
                    </a:lnTo>
                    <a:lnTo>
                      <a:pt x="286" y="251"/>
                    </a:lnTo>
                    <a:lnTo>
                      <a:pt x="300" y="246"/>
                    </a:lnTo>
                    <a:lnTo>
                      <a:pt x="302" y="247"/>
                    </a:lnTo>
                    <a:lnTo>
                      <a:pt x="300" y="249"/>
                    </a:lnTo>
                    <a:lnTo>
                      <a:pt x="297" y="253"/>
                    </a:lnTo>
                    <a:lnTo>
                      <a:pt x="290" y="256"/>
                    </a:lnTo>
                    <a:lnTo>
                      <a:pt x="281" y="260"/>
                    </a:lnTo>
                    <a:lnTo>
                      <a:pt x="272" y="264"/>
                    </a:lnTo>
                    <a:lnTo>
                      <a:pt x="261" y="268"/>
                    </a:lnTo>
                    <a:lnTo>
                      <a:pt x="251" y="271"/>
                    </a:lnTo>
                    <a:lnTo>
                      <a:pt x="265" y="271"/>
                    </a:lnTo>
                    <a:lnTo>
                      <a:pt x="281" y="269"/>
                    </a:lnTo>
                    <a:lnTo>
                      <a:pt x="297" y="265"/>
                    </a:lnTo>
                    <a:lnTo>
                      <a:pt x="311" y="260"/>
                    </a:lnTo>
                    <a:lnTo>
                      <a:pt x="325" y="255"/>
                    </a:lnTo>
                    <a:lnTo>
                      <a:pt x="338" y="250"/>
                    </a:lnTo>
                    <a:lnTo>
                      <a:pt x="348" y="245"/>
                    </a:lnTo>
                    <a:lnTo>
                      <a:pt x="357" y="241"/>
                    </a:lnTo>
                    <a:lnTo>
                      <a:pt x="364" y="239"/>
                    </a:lnTo>
                    <a:lnTo>
                      <a:pt x="368" y="240"/>
                    </a:lnTo>
                    <a:lnTo>
                      <a:pt x="368" y="242"/>
                    </a:lnTo>
                    <a:lnTo>
                      <a:pt x="363" y="247"/>
                    </a:lnTo>
                    <a:lnTo>
                      <a:pt x="352" y="254"/>
                    </a:lnTo>
                    <a:lnTo>
                      <a:pt x="336" y="262"/>
                    </a:lnTo>
                    <a:lnTo>
                      <a:pt x="311" y="271"/>
                    </a:lnTo>
                    <a:lnTo>
                      <a:pt x="277" y="281"/>
                    </a:lnTo>
                    <a:lnTo>
                      <a:pt x="304" y="278"/>
                    </a:lnTo>
                    <a:lnTo>
                      <a:pt x="327" y="273"/>
                    </a:lnTo>
                    <a:lnTo>
                      <a:pt x="350" y="266"/>
                    </a:lnTo>
                    <a:lnTo>
                      <a:pt x="370" y="258"/>
                    </a:lnTo>
                    <a:lnTo>
                      <a:pt x="386" y="250"/>
                    </a:lnTo>
                    <a:lnTo>
                      <a:pt x="400" y="243"/>
                    </a:lnTo>
                    <a:lnTo>
                      <a:pt x="411" y="236"/>
                    </a:lnTo>
                    <a:lnTo>
                      <a:pt x="419" y="232"/>
                    </a:lnTo>
                    <a:lnTo>
                      <a:pt x="428" y="229"/>
                    </a:lnTo>
                    <a:lnTo>
                      <a:pt x="430" y="230"/>
                    </a:lnTo>
                    <a:lnTo>
                      <a:pt x="425" y="235"/>
                    </a:lnTo>
                    <a:lnTo>
                      <a:pt x="416" y="242"/>
                    </a:lnTo>
                    <a:lnTo>
                      <a:pt x="403" y="251"/>
                    </a:lnTo>
                    <a:lnTo>
                      <a:pt x="389" y="260"/>
                    </a:lnTo>
                    <a:lnTo>
                      <a:pt x="372" y="268"/>
                    </a:lnTo>
                    <a:lnTo>
                      <a:pt x="354" y="274"/>
                    </a:lnTo>
                    <a:lnTo>
                      <a:pt x="379" y="272"/>
                    </a:lnTo>
                    <a:lnTo>
                      <a:pt x="400" y="266"/>
                    </a:lnTo>
                    <a:lnTo>
                      <a:pt x="421" y="259"/>
                    </a:lnTo>
                    <a:lnTo>
                      <a:pt x="439" y="250"/>
                    </a:lnTo>
                    <a:lnTo>
                      <a:pt x="453" y="242"/>
                    </a:lnTo>
                    <a:lnTo>
                      <a:pt x="467" y="233"/>
                    </a:lnTo>
                    <a:lnTo>
                      <a:pt x="476" y="227"/>
                    </a:lnTo>
                    <a:lnTo>
                      <a:pt x="483" y="223"/>
                    </a:lnTo>
                    <a:lnTo>
                      <a:pt x="496" y="217"/>
                    </a:lnTo>
                    <a:lnTo>
                      <a:pt x="499" y="217"/>
                    </a:lnTo>
                    <a:lnTo>
                      <a:pt x="498" y="221"/>
                    </a:lnTo>
                    <a:lnTo>
                      <a:pt x="491" y="228"/>
                    </a:lnTo>
                    <a:lnTo>
                      <a:pt x="478" y="236"/>
                    </a:lnTo>
                    <a:lnTo>
                      <a:pt x="466" y="245"/>
                    </a:lnTo>
                    <a:lnTo>
                      <a:pt x="451" y="253"/>
                    </a:lnTo>
                    <a:lnTo>
                      <a:pt x="437" y="260"/>
                    </a:lnTo>
                    <a:lnTo>
                      <a:pt x="455" y="254"/>
                    </a:lnTo>
                    <a:lnTo>
                      <a:pt x="469" y="249"/>
                    </a:lnTo>
                    <a:lnTo>
                      <a:pt x="482" y="245"/>
                    </a:lnTo>
                    <a:lnTo>
                      <a:pt x="494" y="241"/>
                    </a:lnTo>
                    <a:lnTo>
                      <a:pt x="503" y="237"/>
                    </a:lnTo>
                    <a:lnTo>
                      <a:pt x="512" y="234"/>
                    </a:lnTo>
                    <a:lnTo>
                      <a:pt x="519" y="231"/>
                    </a:lnTo>
                    <a:lnTo>
                      <a:pt x="526" y="228"/>
                    </a:lnTo>
                    <a:lnTo>
                      <a:pt x="537" y="223"/>
                    </a:lnTo>
                    <a:lnTo>
                      <a:pt x="544" y="216"/>
                    </a:lnTo>
                    <a:lnTo>
                      <a:pt x="547" y="211"/>
                    </a:lnTo>
                    <a:lnTo>
                      <a:pt x="546" y="207"/>
                    </a:lnTo>
                    <a:lnTo>
                      <a:pt x="535" y="203"/>
                    </a:lnTo>
                    <a:lnTo>
                      <a:pt x="519" y="199"/>
                    </a:lnTo>
                    <a:lnTo>
                      <a:pt x="505" y="196"/>
                    </a:lnTo>
                    <a:lnTo>
                      <a:pt x="499" y="195"/>
                    </a:lnTo>
                    <a:lnTo>
                      <a:pt x="489" y="202"/>
                    </a:lnTo>
                    <a:lnTo>
                      <a:pt x="439" y="195"/>
                    </a:lnTo>
                    <a:lnTo>
                      <a:pt x="430" y="175"/>
                    </a:lnTo>
                    <a:lnTo>
                      <a:pt x="418" y="171"/>
                    </a:lnTo>
                    <a:lnTo>
                      <a:pt x="416" y="172"/>
                    </a:lnTo>
                    <a:lnTo>
                      <a:pt x="411" y="173"/>
                    </a:lnTo>
                    <a:lnTo>
                      <a:pt x="403" y="175"/>
                    </a:lnTo>
                    <a:lnTo>
                      <a:pt x="395" y="177"/>
                    </a:lnTo>
                    <a:lnTo>
                      <a:pt x="384" y="180"/>
                    </a:lnTo>
                    <a:lnTo>
                      <a:pt x="375" y="182"/>
                    </a:lnTo>
                    <a:lnTo>
                      <a:pt x="366" y="183"/>
                    </a:lnTo>
                    <a:lnTo>
                      <a:pt x="361" y="184"/>
                    </a:lnTo>
                    <a:lnTo>
                      <a:pt x="354" y="184"/>
                    </a:lnTo>
                    <a:lnTo>
                      <a:pt x="345" y="184"/>
                    </a:lnTo>
                    <a:lnTo>
                      <a:pt x="334" y="184"/>
                    </a:lnTo>
                    <a:lnTo>
                      <a:pt x="324" y="184"/>
                    </a:lnTo>
                    <a:lnTo>
                      <a:pt x="311" y="183"/>
                    </a:lnTo>
                    <a:lnTo>
                      <a:pt x="302" y="182"/>
                    </a:lnTo>
                    <a:lnTo>
                      <a:pt x="295" y="180"/>
                    </a:lnTo>
                    <a:lnTo>
                      <a:pt x="292" y="178"/>
                    </a:lnTo>
                    <a:lnTo>
                      <a:pt x="290" y="173"/>
                    </a:lnTo>
                    <a:lnTo>
                      <a:pt x="286" y="166"/>
                    </a:lnTo>
                    <a:lnTo>
                      <a:pt x="285" y="160"/>
                    </a:lnTo>
                    <a:lnTo>
                      <a:pt x="285" y="157"/>
                    </a:lnTo>
                    <a:lnTo>
                      <a:pt x="270" y="158"/>
                    </a:lnTo>
                    <a:lnTo>
                      <a:pt x="256" y="159"/>
                    </a:lnTo>
                    <a:lnTo>
                      <a:pt x="245" y="162"/>
                    </a:lnTo>
                    <a:lnTo>
                      <a:pt x="235" y="166"/>
                    </a:lnTo>
                    <a:lnTo>
                      <a:pt x="226" y="172"/>
                    </a:lnTo>
                    <a:lnTo>
                      <a:pt x="221" y="178"/>
                    </a:lnTo>
                    <a:lnTo>
                      <a:pt x="219" y="185"/>
                    </a:lnTo>
                    <a:lnTo>
                      <a:pt x="219" y="193"/>
                    </a:lnTo>
                    <a:lnTo>
                      <a:pt x="213" y="197"/>
                    </a:lnTo>
                    <a:lnTo>
                      <a:pt x="203" y="198"/>
                    </a:lnTo>
                    <a:lnTo>
                      <a:pt x="192" y="206"/>
                    </a:lnTo>
                    <a:lnTo>
                      <a:pt x="196" y="216"/>
                    </a:lnTo>
                    <a:lnTo>
                      <a:pt x="182" y="207"/>
                    </a:lnTo>
                    <a:lnTo>
                      <a:pt x="183" y="202"/>
                    </a:lnTo>
                    <a:lnTo>
                      <a:pt x="192" y="200"/>
                    </a:lnTo>
                    <a:lnTo>
                      <a:pt x="203" y="193"/>
                    </a:lnTo>
                    <a:lnTo>
                      <a:pt x="205" y="185"/>
                    </a:lnTo>
                    <a:lnTo>
                      <a:pt x="203" y="184"/>
                    </a:lnTo>
                    <a:lnTo>
                      <a:pt x="201" y="181"/>
                    </a:lnTo>
                    <a:lnTo>
                      <a:pt x="201" y="177"/>
                    </a:lnTo>
                    <a:lnTo>
                      <a:pt x="205" y="172"/>
                    </a:lnTo>
                    <a:lnTo>
                      <a:pt x="174" y="142"/>
                    </a:lnTo>
                    <a:lnTo>
                      <a:pt x="196" y="104"/>
                    </a:lnTo>
                    <a:lnTo>
                      <a:pt x="132" y="86"/>
                    </a:lnTo>
                    <a:lnTo>
                      <a:pt x="86" y="92"/>
                    </a:lnTo>
                    <a:lnTo>
                      <a:pt x="75" y="77"/>
                    </a:lnTo>
                    <a:lnTo>
                      <a:pt x="93" y="60"/>
                    </a:lnTo>
                    <a:lnTo>
                      <a:pt x="91" y="55"/>
                    </a:lnTo>
                    <a:lnTo>
                      <a:pt x="86" y="43"/>
                    </a:lnTo>
                    <a:lnTo>
                      <a:pt x="75" y="30"/>
                    </a:lnTo>
                    <a:lnTo>
                      <a:pt x="63" y="21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9" name="Freeform 119"/>
              <p:cNvSpPr>
                <a:spLocks/>
              </p:cNvSpPr>
              <p:nvPr/>
            </p:nvSpPr>
            <p:spPr bwMode="auto">
              <a:xfrm>
                <a:off x="990" y="2725"/>
                <a:ext cx="236" cy="216"/>
              </a:xfrm>
              <a:custGeom>
                <a:avLst/>
                <a:gdLst>
                  <a:gd name="T0" fmla="*/ 2 w 473"/>
                  <a:gd name="T1" fmla="*/ 2 h 216"/>
                  <a:gd name="T2" fmla="*/ 112 w 473"/>
                  <a:gd name="T3" fmla="*/ 9 h 216"/>
                  <a:gd name="T4" fmla="*/ 123 w 473"/>
                  <a:gd name="T5" fmla="*/ 0 h 216"/>
                  <a:gd name="T6" fmla="*/ 149 w 473"/>
                  <a:gd name="T7" fmla="*/ 14 h 216"/>
                  <a:gd name="T8" fmla="*/ 155 w 473"/>
                  <a:gd name="T9" fmla="*/ 32 h 216"/>
                  <a:gd name="T10" fmla="*/ 190 w 473"/>
                  <a:gd name="T11" fmla="*/ 52 h 216"/>
                  <a:gd name="T12" fmla="*/ 219 w 473"/>
                  <a:gd name="T13" fmla="*/ 50 h 216"/>
                  <a:gd name="T14" fmla="*/ 233 w 473"/>
                  <a:gd name="T15" fmla="*/ 66 h 216"/>
                  <a:gd name="T16" fmla="*/ 292 w 473"/>
                  <a:gd name="T17" fmla="*/ 63 h 216"/>
                  <a:gd name="T18" fmla="*/ 302 w 473"/>
                  <a:gd name="T19" fmla="*/ 77 h 216"/>
                  <a:gd name="T20" fmla="*/ 292 w 473"/>
                  <a:gd name="T21" fmla="*/ 86 h 216"/>
                  <a:gd name="T22" fmla="*/ 322 w 473"/>
                  <a:gd name="T23" fmla="*/ 101 h 216"/>
                  <a:gd name="T24" fmla="*/ 323 w 473"/>
                  <a:gd name="T25" fmla="*/ 114 h 216"/>
                  <a:gd name="T26" fmla="*/ 354 w 473"/>
                  <a:gd name="T27" fmla="*/ 116 h 216"/>
                  <a:gd name="T28" fmla="*/ 409 w 473"/>
                  <a:gd name="T29" fmla="*/ 109 h 216"/>
                  <a:gd name="T30" fmla="*/ 423 w 473"/>
                  <a:gd name="T31" fmla="*/ 127 h 216"/>
                  <a:gd name="T32" fmla="*/ 441 w 473"/>
                  <a:gd name="T33" fmla="*/ 132 h 216"/>
                  <a:gd name="T34" fmla="*/ 425 w 473"/>
                  <a:gd name="T35" fmla="*/ 180 h 216"/>
                  <a:gd name="T36" fmla="*/ 473 w 473"/>
                  <a:gd name="T37" fmla="*/ 187 h 216"/>
                  <a:gd name="T38" fmla="*/ 466 w 473"/>
                  <a:gd name="T39" fmla="*/ 216 h 216"/>
                  <a:gd name="T40" fmla="*/ 412 w 473"/>
                  <a:gd name="T41" fmla="*/ 204 h 216"/>
                  <a:gd name="T42" fmla="*/ 396 w 473"/>
                  <a:gd name="T43" fmla="*/ 209 h 216"/>
                  <a:gd name="T44" fmla="*/ 366 w 473"/>
                  <a:gd name="T45" fmla="*/ 197 h 216"/>
                  <a:gd name="T46" fmla="*/ 361 w 473"/>
                  <a:gd name="T47" fmla="*/ 182 h 216"/>
                  <a:gd name="T48" fmla="*/ 325 w 473"/>
                  <a:gd name="T49" fmla="*/ 173 h 216"/>
                  <a:gd name="T50" fmla="*/ 274 w 473"/>
                  <a:gd name="T51" fmla="*/ 190 h 216"/>
                  <a:gd name="T52" fmla="*/ 233 w 473"/>
                  <a:gd name="T53" fmla="*/ 189 h 216"/>
                  <a:gd name="T54" fmla="*/ 228 w 473"/>
                  <a:gd name="T55" fmla="*/ 171 h 216"/>
                  <a:gd name="T56" fmla="*/ 196 w 473"/>
                  <a:gd name="T57" fmla="*/ 161 h 216"/>
                  <a:gd name="T58" fmla="*/ 116 w 473"/>
                  <a:gd name="T59" fmla="*/ 174 h 216"/>
                  <a:gd name="T60" fmla="*/ 105 w 473"/>
                  <a:gd name="T61" fmla="*/ 159 h 216"/>
                  <a:gd name="T62" fmla="*/ 130 w 473"/>
                  <a:gd name="T63" fmla="*/ 127 h 216"/>
                  <a:gd name="T64" fmla="*/ 125 w 473"/>
                  <a:gd name="T65" fmla="*/ 112 h 216"/>
                  <a:gd name="T66" fmla="*/ 52 w 473"/>
                  <a:gd name="T67" fmla="*/ 94 h 216"/>
                  <a:gd name="T68" fmla="*/ 62 w 473"/>
                  <a:gd name="T69" fmla="*/ 86 h 216"/>
                  <a:gd name="T70" fmla="*/ 59 w 473"/>
                  <a:gd name="T71" fmla="*/ 82 h 216"/>
                  <a:gd name="T72" fmla="*/ 36 w 473"/>
                  <a:gd name="T73" fmla="*/ 91 h 216"/>
                  <a:gd name="T74" fmla="*/ 20 w 473"/>
                  <a:gd name="T75" fmla="*/ 88 h 216"/>
                  <a:gd name="T76" fmla="*/ 57 w 473"/>
                  <a:gd name="T77" fmla="*/ 67 h 216"/>
                  <a:gd name="T78" fmla="*/ 52 w 473"/>
                  <a:gd name="T79" fmla="*/ 61 h 216"/>
                  <a:gd name="T80" fmla="*/ 32 w 473"/>
                  <a:gd name="T81" fmla="*/ 71 h 216"/>
                  <a:gd name="T82" fmla="*/ 32 w 473"/>
                  <a:gd name="T83" fmla="*/ 60 h 216"/>
                  <a:gd name="T84" fmla="*/ 61 w 473"/>
                  <a:gd name="T85" fmla="*/ 43 h 216"/>
                  <a:gd name="T86" fmla="*/ 54 w 473"/>
                  <a:gd name="T87" fmla="*/ 38 h 216"/>
                  <a:gd name="T88" fmla="*/ 23 w 473"/>
                  <a:gd name="T89" fmla="*/ 54 h 216"/>
                  <a:gd name="T90" fmla="*/ 16 w 473"/>
                  <a:gd name="T91" fmla="*/ 47 h 216"/>
                  <a:gd name="T92" fmla="*/ 30 w 473"/>
                  <a:gd name="T93" fmla="*/ 35 h 216"/>
                  <a:gd name="T94" fmla="*/ 64 w 473"/>
                  <a:gd name="T95" fmla="*/ 18 h 216"/>
                  <a:gd name="T96" fmla="*/ 52 w 473"/>
                  <a:gd name="T97" fmla="*/ 16 h 216"/>
                  <a:gd name="T98" fmla="*/ 27 w 473"/>
                  <a:gd name="T99" fmla="*/ 27 h 216"/>
                  <a:gd name="T100" fmla="*/ 20 w 473"/>
                  <a:gd name="T101" fmla="*/ 24 h 216"/>
                  <a:gd name="T102" fmla="*/ 46 w 473"/>
                  <a:gd name="T103" fmla="*/ 10 h 216"/>
                  <a:gd name="T104" fmla="*/ 36 w 473"/>
                  <a:gd name="T105" fmla="*/ 6 h 216"/>
                  <a:gd name="T106" fmla="*/ 11 w 473"/>
                  <a:gd name="T107" fmla="*/ 20 h 216"/>
                  <a:gd name="T108" fmla="*/ 0 w 473"/>
                  <a:gd name="T109" fmla="*/ 19 h 216"/>
                  <a:gd name="T110" fmla="*/ 2 w 473"/>
                  <a:gd name="T111" fmla="*/ 2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73" h="216">
                    <a:moveTo>
                      <a:pt x="2" y="2"/>
                    </a:moveTo>
                    <a:lnTo>
                      <a:pt x="112" y="9"/>
                    </a:lnTo>
                    <a:lnTo>
                      <a:pt x="123" y="0"/>
                    </a:lnTo>
                    <a:lnTo>
                      <a:pt x="149" y="14"/>
                    </a:lnTo>
                    <a:lnTo>
                      <a:pt x="155" y="32"/>
                    </a:lnTo>
                    <a:lnTo>
                      <a:pt x="190" y="52"/>
                    </a:lnTo>
                    <a:lnTo>
                      <a:pt x="219" y="50"/>
                    </a:lnTo>
                    <a:lnTo>
                      <a:pt x="233" y="66"/>
                    </a:lnTo>
                    <a:lnTo>
                      <a:pt x="292" y="63"/>
                    </a:lnTo>
                    <a:lnTo>
                      <a:pt x="302" y="77"/>
                    </a:lnTo>
                    <a:lnTo>
                      <a:pt x="292" y="86"/>
                    </a:lnTo>
                    <a:lnTo>
                      <a:pt x="322" y="101"/>
                    </a:lnTo>
                    <a:lnTo>
                      <a:pt x="323" y="114"/>
                    </a:lnTo>
                    <a:lnTo>
                      <a:pt x="354" y="116"/>
                    </a:lnTo>
                    <a:lnTo>
                      <a:pt x="409" y="109"/>
                    </a:lnTo>
                    <a:lnTo>
                      <a:pt x="423" y="127"/>
                    </a:lnTo>
                    <a:lnTo>
                      <a:pt x="441" y="132"/>
                    </a:lnTo>
                    <a:lnTo>
                      <a:pt x="425" y="180"/>
                    </a:lnTo>
                    <a:lnTo>
                      <a:pt x="473" y="187"/>
                    </a:lnTo>
                    <a:lnTo>
                      <a:pt x="466" y="216"/>
                    </a:lnTo>
                    <a:lnTo>
                      <a:pt x="412" y="204"/>
                    </a:lnTo>
                    <a:lnTo>
                      <a:pt x="396" y="209"/>
                    </a:lnTo>
                    <a:lnTo>
                      <a:pt x="366" y="197"/>
                    </a:lnTo>
                    <a:lnTo>
                      <a:pt x="361" y="182"/>
                    </a:lnTo>
                    <a:lnTo>
                      <a:pt x="325" y="173"/>
                    </a:lnTo>
                    <a:lnTo>
                      <a:pt x="274" y="190"/>
                    </a:lnTo>
                    <a:lnTo>
                      <a:pt x="233" y="189"/>
                    </a:lnTo>
                    <a:lnTo>
                      <a:pt x="228" y="171"/>
                    </a:lnTo>
                    <a:lnTo>
                      <a:pt x="196" y="161"/>
                    </a:lnTo>
                    <a:lnTo>
                      <a:pt x="116" y="174"/>
                    </a:lnTo>
                    <a:lnTo>
                      <a:pt x="105" y="159"/>
                    </a:lnTo>
                    <a:lnTo>
                      <a:pt x="130" y="127"/>
                    </a:lnTo>
                    <a:lnTo>
                      <a:pt x="125" y="112"/>
                    </a:lnTo>
                    <a:lnTo>
                      <a:pt x="52" y="94"/>
                    </a:lnTo>
                    <a:lnTo>
                      <a:pt x="62" y="86"/>
                    </a:lnTo>
                    <a:lnTo>
                      <a:pt x="59" y="82"/>
                    </a:lnTo>
                    <a:lnTo>
                      <a:pt x="36" y="91"/>
                    </a:lnTo>
                    <a:lnTo>
                      <a:pt x="20" y="88"/>
                    </a:lnTo>
                    <a:lnTo>
                      <a:pt x="57" y="67"/>
                    </a:lnTo>
                    <a:lnTo>
                      <a:pt x="52" y="61"/>
                    </a:lnTo>
                    <a:lnTo>
                      <a:pt x="32" y="71"/>
                    </a:lnTo>
                    <a:lnTo>
                      <a:pt x="32" y="60"/>
                    </a:lnTo>
                    <a:lnTo>
                      <a:pt x="61" y="43"/>
                    </a:lnTo>
                    <a:lnTo>
                      <a:pt x="54" y="38"/>
                    </a:lnTo>
                    <a:lnTo>
                      <a:pt x="23" y="54"/>
                    </a:lnTo>
                    <a:lnTo>
                      <a:pt x="16" y="47"/>
                    </a:lnTo>
                    <a:lnTo>
                      <a:pt x="30" y="35"/>
                    </a:lnTo>
                    <a:lnTo>
                      <a:pt x="64" y="18"/>
                    </a:lnTo>
                    <a:lnTo>
                      <a:pt x="52" y="16"/>
                    </a:lnTo>
                    <a:lnTo>
                      <a:pt x="27" y="27"/>
                    </a:lnTo>
                    <a:lnTo>
                      <a:pt x="20" y="24"/>
                    </a:lnTo>
                    <a:lnTo>
                      <a:pt x="46" y="10"/>
                    </a:lnTo>
                    <a:lnTo>
                      <a:pt x="36" y="6"/>
                    </a:lnTo>
                    <a:lnTo>
                      <a:pt x="11" y="20"/>
                    </a:lnTo>
                    <a:lnTo>
                      <a:pt x="0" y="19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0" name="Freeform 120"/>
              <p:cNvSpPr>
                <a:spLocks/>
              </p:cNvSpPr>
              <p:nvPr/>
            </p:nvSpPr>
            <p:spPr bwMode="auto">
              <a:xfrm>
                <a:off x="1185" y="2290"/>
                <a:ext cx="511" cy="598"/>
              </a:xfrm>
              <a:custGeom>
                <a:avLst/>
                <a:gdLst>
                  <a:gd name="T0" fmla="*/ 9 w 1021"/>
                  <a:gd name="T1" fmla="*/ 96 h 598"/>
                  <a:gd name="T2" fmla="*/ 50 w 1021"/>
                  <a:gd name="T3" fmla="*/ 57 h 598"/>
                  <a:gd name="T4" fmla="*/ 99 w 1021"/>
                  <a:gd name="T5" fmla="*/ 29 h 598"/>
                  <a:gd name="T6" fmla="*/ 135 w 1021"/>
                  <a:gd name="T7" fmla="*/ 15 h 598"/>
                  <a:gd name="T8" fmla="*/ 190 w 1021"/>
                  <a:gd name="T9" fmla="*/ 2 h 598"/>
                  <a:gd name="T10" fmla="*/ 247 w 1021"/>
                  <a:gd name="T11" fmla="*/ 4 h 598"/>
                  <a:gd name="T12" fmla="*/ 316 w 1021"/>
                  <a:gd name="T13" fmla="*/ 4 h 598"/>
                  <a:gd name="T14" fmla="*/ 371 w 1021"/>
                  <a:gd name="T15" fmla="*/ 26 h 598"/>
                  <a:gd name="T16" fmla="*/ 412 w 1021"/>
                  <a:gd name="T17" fmla="*/ 46 h 598"/>
                  <a:gd name="T18" fmla="*/ 456 w 1021"/>
                  <a:gd name="T19" fmla="*/ 62 h 598"/>
                  <a:gd name="T20" fmla="*/ 463 w 1021"/>
                  <a:gd name="T21" fmla="*/ 88 h 598"/>
                  <a:gd name="T22" fmla="*/ 499 w 1021"/>
                  <a:gd name="T23" fmla="*/ 113 h 598"/>
                  <a:gd name="T24" fmla="*/ 515 w 1021"/>
                  <a:gd name="T25" fmla="*/ 137 h 598"/>
                  <a:gd name="T26" fmla="*/ 554 w 1021"/>
                  <a:gd name="T27" fmla="*/ 152 h 598"/>
                  <a:gd name="T28" fmla="*/ 568 w 1021"/>
                  <a:gd name="T29" fmla="*/ 177 h 598"/>
                  <a:gd name="T30" fmla="*/ 604 w 1021"/>
                  <a:gd name="T31" fmla="*/ 189 h 598"/>
                  <a:gd name="T32" fmla="*/ 643 w 1021"/>
                  <a:gd name="T33" fmla="*/ 187 h 598"/>
                  <a:gd name="T34" fmla="*/ 682 w 1021"/>
                  <a:gd name="T35" fmla="*/ 186 h 598"/>
                  <a:gd name="T36" fmla="*/ 730 w 1021"/>
                  <a:gd name="T37" fmla="*/ 197 h 598"/>
                  <a:gd name="T38" fmla="*/ 767 w 1021"/>
                  <a:gd name="T39" fmla="*/ 207 h 598"/>
                  <a:gd name="T40" fmla="*/ 788 w 1021"/>
                  <a:gd name="T41" fmla="*/ 208 h 598"/>
                  <a:gd name="T42" fmla="*/ 836 w 1021"/>
                  <a:gd name="T43" fmla="*/ 231 h 598"/>
                  <a:gd name="T44" fmla="*/ 835 w 1021"/>
                  <a:gd name="T45" fmla="*/ 252 h 598"/>
                  <a:gd name="T46" fmla="*/ 886 w 1021"/>
                  <a:gd name="T47" fmla="*/ 272 h 598"/>
                  <a:gd name="T48" fmla="*/ 927 w 1021"/>
                  <a:gd name="T49" fmla="*/ 296 h 598"/>
                  <a:gd name="T50" fmla="*/ 943 w 1021"/>
                  <a:gd name="T51" fmla="*/ 332 h 598"/>
                  <a:gd name="T52" fmla="*/ 978 w 1021"/>
                  <a:gd name="T53" fmla="*/ 372 h 598"/>
                  <a:gd name="T54" fmla="*/ 1012 w 1021"/>
                  <a:gd name="T55" fmla="*/ 393 h 598"/>
                  <a:gd name="T56" fmla="*/ 1021 w 1021"/>
                  <a:gd name="T57" fmla="*/ 450 h 598"/>
                  <a:gd name="T58" fmla="*/ 998 w 1021"/>
                  <a:gd name="T59" fmla="*/ 485 h 598"/>
                  <a:gd name="T60" fmla="*/ 978 w 1021"/>
                  <a:gd name="T61" fmla="*/ 530 h 598"/>
                  <a:gd name="T62" fmla="*/ 925 w 1021"/>
                  <a:gd name="T63" fmla="*/ 567 h 598"/>
                  <a:gd name="T64" fmla="*/ 886 w 1021"/>
                  <a:gd name="T65" fmla="*/ 580 h 598"/>
                  <a:gd name="T66" fmla="*/ 886 w 1021"/>
                  <a:gd name="T67" fmla="*/ 598 h 598"/>
                  <a:gd name="T68" fmla="*/ 836 w 1021"/>
                  <a:gd name="T69" fmla="*/ 583 h 598"/>
                  <a:gd name="T70" fmla="*/ 797 w 1021"/>
                  <a:gd name="T71" fmla="*/ 563 h 598"/>
                  <a:gd name="T72" fmla="*/ 737 w 1021"/>
                  <a:gd name="T73" fmla="*/ 559 h 598"/>
                  <a:gd name="T74" fmla="*/ 739 w 1021"/>
                  <a:gd name="T75" fmla="*/ 591 h 598"/>
                  <a:gd name="T76" fmla="*/ 673 w 1021"/>
                  <a:gd name="T77" fmla="*/ 586 h 598"/>
                  <a:gd name="T78" fmla="*/ 625 w 1021"/>
                  <a:gd name="T79" fmla="*/ 590 h 598"/>
                  <a:gd name="T80" fmla="*/ 584 w 1021"/>
                  <a:gd name="T81" fmla="*/ 582 h 598"/>
                  <a:gd name="T82" fmla="*/ 538 w 1021"/>
                  <a:gd name="T83" fmla="*/ 574 h 598"/>
                  <a:gd name="T84" fmla="*/ 495 w 1021"/>
                  <a:gd name="T85" fmla="*/ 574 h 598"/>
                  <a:gd name="T86" fmla="*/ 447 w 1021"/>
                  <a:gd name="T87" fmla="*/ 565 h 598"/>
                  <a:gd name="T88" fmla="*/ 391 w 1021"/>
                  <a:gd name="T89" fmla="*/ 564 h 598"/>
                  <a:gd name="T90" fmla="*/ 311 w 1021"/>
                  <a:gd name="T91" fmla="*/ 552 h 598"/>
                  <a:gd name="T92" fmla="*/ 277 w 1021"/>
                  <a:gd name="T93" fmla="*/ 512 h 598"/>
                  <a:gd name="T94" fmla="*/ 224 w 1021"/>
                  <a:gd name="T95" fmla="*/ 493 h 598"/>
                  <a:gd name="T96" fmla="*/ 176 w 1021"/>
                  <a:gd name="T97" fmla="*/ 465 h 598"/>
                  <a:gd name="T98" fmla="*/ 128 w 1021"/>
                  <a:gd name="T99" fmla="*/ 436 h 598"/>
                  <a:gd name="T100" fmla="*/ 94 w 1021"/>
                  <a:gd name="T101" fmla="*/ 414 h 598"/>
                  <a:gd name="T102" fmla="*/ 62 w 1021"/>
                  <a:gd name="T103" fmla="*/ 389 h 598"/>
                  <a:gd name="T104" fmla="*/ 19 w 1021"/>
                  <a:gd name="T105" fmla="*/ 362 h 598"/>
                  <a:gd name="T106" fmla="*/ 0 w 1021"/>
                  <a:gd name="T107" fmla="*/ 323 h 598"/>
                  <a:gd name="T108" fmla="*/ 2 w 1021"/>
                  <a:gd name="T109" fmla="*/ 289 h 598"/>
                  <a:gd name="T110" fmla="*/ 44 w 1021"/>
                  <a:gd name="T111" fmla="*/ 246 h 598"/>
                  <a:gd name="T112" fmla="*/ 41 w 1021"/>
                  <a:gd name="T113" fmla="*/ 213 h 598"/>
                  <a:gd name="T114" fmla="*/ 59 w 1021"/>
                  <a:gd name="T115" fmla="*/ 187 h 598"/>
                  <a:gd name="T116" fmla="*/ 48 w 1021"/>
                  <a:gd name="T117" fmla="*/ 175 h 598"/>
                  <a:gd name="T118" fmla="*/ 48 w 1021"/>
                  <a:gd name="T119" fmla="*/ 163 h 598"/>
                  <a:gd name="T120" fmla="*/ 32 w 1021"/>
                  <a:gd name="T121" fmla="*/ 134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21" h="598">
                    <a:moveTo>
                      <a:pt x="11" y="121"/>
                    </a:moveTo>
                    <a:lnTo>
                      <a:pt x="5" y="115"/>
                    </a:lnTo>
                    <a:lnTo>
                      <a:pt x="4" y="110"/>
                    </a:lnTo>
                    <a:lnTo>
                      <a:pt x="4" y="103"/>
                    </a:lnTo>
                    <a:lnTo>
                      <a:pt x="9" y="96"/>
                    </a:lnTo>
                    <a:lnTo>
                      <a:pt x="23" y="92"/>
                    </a:lnTo>
                    <a:lnTo>
                      <a:pt x="16" y="82"/>
                    </a:lnTo>
                    <a:lnTo>
                      <a:pt x="18" y="71"/>
                    </a:lnTo>
                    <a:lnTo>
                      <a:pt x="28" y="62"/>
                    </a:lnTo>
                    <a:lnTo>
                      <a:pt x="50" y="57"/>
                    </a:lnTo>
                    <a:lnTo>
                      <a:pt x="48" y="47"/>
                    </a:lnTo>
                    <a:lnTo>
                      <a:pt x="57" y="39"/>
                    </a:lnTo>
                    <a:lnTo>
                      <a:pt x="71" y="33"/>
                    </a:lnTo>
                    <a:lnTo>
                      <a:pt x="94" y="33"/>
                    </a:lnTo>
                    <a:lnTo>
                      <a:pt x="99" y="29"/>
                    </a:lnTo>
                    <a:lnTo>
                      <a:pt x="105" y="25"/>
                    </a:lnTo>
                    <a:lnTo>
                      <a:pt x="112" y="21"/>
                    </a:lnTo>
                    <a:lnTo>
                      <a:pt x="119" y="18"/>
                    </a:lnTo>
                    <a:lnTo>
                      <a:pt x="126" y="16"/>
                    </a:lnTo>
                    <a:lnTo>
                      <a:pt x="135" y="15"/>
                    </a:lnTo>
                    <a:lnTo>
                      <a:pt x="144" y="14"/>
                    </a:lnTo>
                    <a:lnTo>
                      <a:pt x="154" y="15"/>
                    </a:lnTo>
                    <a:lnTo>
                      <a:pt x="165" y="9"/>
                    </a:lnTo>
                    <a:lnTo>
                      <a:pt x="178" y="5"/>
                    </a:lnTo>
                    <a:lnTo>
                      <a:pt x="190" y="2"/>
                    </a:lnTo>
                    <a:lnTo>
                      <a:pt x="202" y="4"/>
                    </a:lnTo>
                    <a:lnTo>
                      <a:pt x="215" y="6"/>
                    </a:lnTo>
                    <a:lnTo>
                      <a:pt x="227" y="7"/>
                    </a:lnTo>
                    <a:lnTo>
                      <a:pt x="236" y="6"/>
                    </a:lnTo>
                    <a:lnTo>
                      <a:pt x="247" y="4"/>
                    </a:lnTo>
                    <a:lnTo>
                      <a:pt x="256" y="2"/>
                    </a:lnTo>
                    <a:lnTo>
                      <a:pt x="268" y="1"/>
                    </a:lnTo>
                    <a:lnTo>
                      <a:pt x="284" y="0"/>
                    </a:lnTo>
                    <a:lnTo>
                      <a:pt x="300" y="0"/>
                    </a:lnTo>
                    <a:lnTo>
                      <a:pt x="316" y="4"/>
                    </a:lnTo>
                    <a:lnTo>
                      <a:pt x="328" y="8"/>
                    </a:lnTo>
                    <a:lnTo>
                      <a:pt x="339" y="15"/>
                    </a:lnTo>
                    <a:lnTo>
                      <a:pt x="343" y="26"/>
                    </a:lnTo>
                    <a:lnTo>
                      <a:pt x="357" y="26"/>
                    </a:lnTo>
                    <a:lnTo>
                      <a:pt x="371" y="26"/>
                    </a:lnTo>
                    <a:lnTo>
                      <a:pt x="384" y="28"/>
                    </a:lnTo>
                    <a:lnTo>
                      <a:pt x="394" y="30"/>
                    </a:lnTo>
                    <a:lnTo>
                      <a:pt x="403" y="34"/>
                    </a:lnTo>
                    <a:lnTo>
                      <a:pt x="408" y="39"/>
                    </a:lnTo>
                    <a:lnTo>
                      <a:pt x="412" y="46"/>
                    </a:lnTo>
                    <a:lnTo>
                      <a:pt x="414" y="54"/>
                    </a:lnTo>
                    <a:lnTo>
                      <a:pt x="428" y="55"/>
                    </a:lnTo>
                    <a:lnTo>
                      <a:pt x="439" y="57"/>
                    </a:lnTo>
                    <a:lnTo>
                      <a:pt x="449" y="59"/>
                    </a:lnTo>
                    <a:lnTo>
                      <a:pt x="456" y="62"/>
                    </a:lnTo>
                    <a:lnTo>
                      <a:pt x="462" y="66"/>
                    </a:lnTo>
                    <a:lnTo>
                      <a:pt x="463" y="71"/>
                    </a:lnTo>
                    <a:lnTo>
                      <a:pt x="462" y="78"/>
                    </a:lnTo>
                    <a:lnTo>
                      <a:pt x="455" y="85"/>
                    </a:lnTo>
                    <a:lnTo>
                      <a:pt x="463" y="88"/>
                    </a:lnTo>
                    <a:lnTo>
                      <a:pt x="474" y="92"/>
                    </a:lnTo>
                    <a:lnTo>
                      <a:pt x="483" y="96"/>
                    </a:lnTo>
                    <a:lnTo>
                      <a:pt x="492" y="101"/>
                    </a:lnTo>
                    <a:lnTo>
                      <a:pt x="497" y="107"/>
                    </a:lnTo>
                    <a:lnTo>
                      <a:pt x="499" y="113"/>
                    </a:lnTo>
                    <a:lnTo>
                      <a:pt x="497" y="119"/>
                    </a:lnTo>
                    <a:lnTo>
                      <a:pt x="490" y="126"/>
                    </a:lnTo>
                    <a:lnTo>
                      <a:pt x="499" y="128"/>
                    </a:lnTo>
                    <a:lnTo>
                      <a:pt x="508" y="132"/>
                    </a:lnTo>
                    <a:lnTo>
                      <a:pt x="515" y="137"/>
                    </a:lnTo>
                    <a:lnTo>
                      <a:pt x="517" y="142"/>
                    </a:lnTo>
                    <a:lnTo>
                      <a:pt x="526" y="142"/>
                    </a:lnTo>
                    <a:lnTo>
                      <a:pt x="536" y="144"/>
                    </a:lnTo>
                    <a:lnTo>
                      <a:pt x="545" y="147"/>
                    </a:lnTo>
                    <a:lnTo>
                      <a:pt x="554" y="152"/>
                    </a:lnTo>
                    <a:lnTo>
                      <a:pt x="559" y="157"/>
                    </a:lnTo>
                    <a:lnTo>
                      <a:pt x="563" y="163"/>
                    </a:lnTo>
                    <a:lnTo>
                      <a:pt x="563" y="170"/>
                    </a:lnTo>
                    <a:lnTo>
                      <a:pt x="558" y="177"/>
                    </a:lnTo>
                    <a:lnTo>
                      <a:pt x="568" y="177"/>
                    </a:lnTo>
                    <a:lnTo>
                      <a:pt x="579" y="178"/>
                    </a:lnTo>
                    <a:lnTo>
                      <a:pt x="586" y="181"/>
                    </a:lnTo>
                    <a:lnTo>
                      <a:pt x="591" y="185"/>
                    </a:lnTo>
                    <a:lnTo>
                      <a:pt x="597" y="188"/>
                    </a:lnTo>
                    <a:lnTo>
                      <a:pt x="604" y="189"/>
                    </a:lnTo>
                    <a:lnTo>
                      <a:pt x="613" y="189"/>
                    </a:lnTo>
                    <a:lnTo>
                      <a:pt x="622" y="189"/>
                    </a:lnTo>
                    <a:lnTo>
                      <a:pt x="627" y="188"/>
                    </a:lnTo>
                    <a:lnTo>
                      <a:pt x="634" y="188"/>
                    </a:lnTo>
                    <a:lnTo>
                      <a:pt x="643" y="187"/>
                    </a:lnTo>
                    <a:lnTo>
                      <a:pt x="652" y="186"/>
                    </a:lnTo>
                    <a:lnTo>
                      <a:pt x="661" y="185"/>
                    </a:lnTo>
                    <a:lnTo>
                      <a:pt x="669" y="185"/>
                    </a:lnTo>
                    <a:lnTo>
                      <a:pt x="677" y="185"/>
                    </a:lnTo>
                    <a:lnTo>
                      <a:pt x="682" y="186"/>
                    </a:lnTo>
                    <a:lnTo>
                      <a:pt x="691" y="188"/>
                    </a:lnTo>
                    <a:lnTo>
                      <a:pt x="701" y="191"/>
                    </a:lnTo>
                    <a:lnTo>
                      <a:pt x="709" y="194"/>
                    </a:lnTo>
                    <a:lnTo>
                      <a:pt x="714" y="198"/>
                    </a:lnTo>
                    <a:lnTo>
                      <a:pt x="730" y="197"/>
                    </a:lnTo>
                    <a:lnTo>
                      <a:pt x="746" y="197"/>
                    </a:lnTo>
                    <a:lnTo>
                      <a:pt x="756" y="199"/>
                    </a:lnTo>
                    <a:lnTo>
                      <a:pt x="765" y="202"/>
                    </a:lnTo>
                    <a:lnTo>
                      <a:pt x="767" y="205"/>
                    </a:lnTo>
                    <a:lnTo>
                      <a:pt x="767" y="207"/>
                    </a:lnTo>
                    <a:lnTo>
                      <a:pt x="765" y="210"/>
                    </a:lnTo>
                    <a:lnTo>
                      <a:pt x="762" y="213"/>
                    </a:lnTo>
                    <a:lnTo>
                      <a:pt x="772" y="211"/>
                    </a:lnTo>
                    <a:lnTo>
                      <a:pt x="781" y="209"/>
                    </a:lnTo>
                    <a:lnTo>
                      <a:pt x="788" y="208"/>
                    </a:lnTo>
                    <a:lnTo>
                      <a:pt x="792" y="208"/>
                    </a:lnTo>
                    <a:lnTo>
                      <a:pt x="799" y="212"/>
                    </a:lnTo>
                    <a:lnTo>
                      <a:pt x="815" y="219"/>
                    </a:lnTo>
                    <a:lnTo>
                      <a:pt x="831" y="227"/>
                    </a:lnTo>
                    <a:lnTo>
                      <a:pt x="836" y="231"/>
                    </a:lnTo>
                    <a:lnTo>
                      <a:pt x="835" y="235"/>
                    </a:lnTo>
                    <a:lnTo>
                      <a:pt x="831" y="240"/>
                    </a:lnTo>
                    <a:lnTo>
                      <a:pt x="828" y="246"/>
                    </a:lnTo>
                    <a:lnTo>
                      <a:pt x="824" y="250"/>
                    </a:lnTo>
                    <a:lnTo>
                      <a:pt x="835" y="252"/>
                    </a:lnTo>
                    <a:lnTo>
                      <a:pt x="847" y="255"/>
                    </a:lnTo>
                    <a:lnTo>
                      <a:pt x="858" y="258"/>
                    </a:lnTo>
                    <a:lnTo>
                      <a:pt x="870" y="263"/>
                    </a:lnTo>
                    <a:lnTo>
                      <a:pt x="879" y="267"/>
                    </a:lnTo>
                    <a:lnTo>
                      <a:pt x="886" y="272"/>
                    </a:lnTo>
                    <a:lnTo>
                      <a:pt x="891" y="277"/>
                    </a:lnTo>
                    <a:lnTo>
                      <a:pt x="893" y="282"/>
                    </a:lnTo>
                    <a:lnTo>
                      <a:pt x="906" y="282"/>
                    </a:lnTo>
                    <a:lnTo>
                      <a:pt x="920" y="287"/>
                    </a:lnTo>
                    <a:lnTo>
                      <a:pt x="927" y="296"/>
                    </a:lnTo>
                    <a:lnTo>
                      <a:pt x="927" y="312"/>
                    </a:lnTo>
                    <a:lnTo>
                      <a:pt x="934" y="314"/>
                    </a:lnTo>
                    <a:lnTo>
                      <a:pt x="941" y="319"/>
                    </a:lnTo>
                    <a:lnTo>
                      <a:pt x="943" y="325"/>
                    </a:lnTo>
                    <a:lnTo>
                      <a:pt x="943" y="332"/>
                    </a:lnTo>
                    <a:lnTo>
                      <a:pt x="962" y="336"/>
                    </a:lnTo>
                    <a:lnTo>
                      <a:pt x="977" y="344"/>
                    </a:lnTo>
                    <a:lnTo>
                      <a:pt x="980" y="356"/>
                    </a:lnTo>
                    <a:lnTo>
                      <a:pt x="968" y="371"/>
                    </a:lnTo>
                    <a:lnTo>
                      <a:pt x="978" y="372"/>
                    </a:lnTo>
                    <a:lnTo>
                      <a:pt x="989" y="375"/>
                    </a:lnTo>
                    <a:lnTo>
                      <a:pt x="1000" y="379"/>
                    </a:lnTo>
                    <a:lnTo>
                      <a:pt x="1007" y="383"/>
                    </a:lnTo>
                    <a:lnTo>
                      <a:pt x="1012" y="388"/>
                    </a:lnTo>
                    <a:lnTo>
                      <a:pt x="1012" y="393"/>
                    </a:lnTo>
                    <a:lnTo>
                      <a:pt x="1009" y="398"/>
                    </a:lnTo>
                    <a:lnTo>
                      <a:pt x="1000" y="404"/>
                    </a:lnTo>
                    <a:lnTo>
                      <a:pt x="1014" y="419"/>
                    </a:lnTo>
                    <a:lnTo>
                      <a:pt x="1021" y="435"/>
                    </a:lnTo>
                    <a:lnTo>
                      <a:pt x="1021" y="450"/>
                    </a:lnTo>
                    <a:lnTo>
                      <a:pt x="1014" y="461"/>
                    </a:lnTo>
                    <a:lnTo>
                      <a:pt x="1003" y="469"/>
                    </a:lnTo>
                    <a:lnTo>
                      <a:pt x="998" y="475"/>
                    </a:lnTo>
                    <a:lnTo>
                      <a:pt x="996" y="480"/>
                    </a:lnTo>
                    <a:lnTo>
                      <a:pt x="998" y="485"/>
                    </a:lnTo>
                    <a:lnTo>
                      <a:pt x="1000" y="492"/>
                    </a:lnTo>
                    <a:lnTo>
                      <a:pt x="998" y="500"/>
                    </a:lnTo>
                    <a:lnTo>
                      <a:pt x="991" y="508"/>
                    </a:lnTo>
                    <a:lnTo>
                      <a:pt x="975" y="514"/>
                    </a:lnTo>
                    <a:lnTo>
                      <a:pt x="978" y="530"/>
                    </a:lnTo>
                    <a:lnTo>
                      <a:pt x="975" y="544"/>
                    </a:lnTo>
                    <a:lnTo>
                      <a:pt x="961" y="555"/>
                    </a:lnTo>
                    <a:lnTo>
                      <a:pt x="934" y="558"/>
                    </a:lnTo>
                    <a:lnTo>
                      <a:pt x="931" y="562"/>
                    </a:lnTo>
                    <a:lnTo>
                      <a:pt x="925" y="567"/>
                    </a:lnTo>
                    <a:lnTo>
                      <a:pt x="920" y="571"/>
                    </a:lnTo>
                    <a:lnTo>
                      <a:pt x="913" y="575"/>
                    </a:lnTo>
                    <a:lnTo>
                      <a:pt x="906" y="578"/>
                    </a:lnTo>
                    <a:lnTo>
                      <a:pt x="895" y="580"/>
                    </a:lnTo>
                    <a:lnTo>
                      <a:pt x="886" y="580"/>
                    </a:lnTo>
                    <a:lnTo>
                      <a:pt x="874" y="579"/>
                    </a:lnTo>
                    <a:lnTo>
                      <a:pt x="872" y="583"/>
                    </a:lnTo>
                    <a:lnTo>
                      <a:pt x="874" y="588"/>
                    </a:lnTo>
                    <a:lnTo>
                      <a:pt x="877" y="593"/>
                    </a:lnTo>
                    <a:lnTo>
                      <a:pt x="886" y="598"/>
                    </a:lnTo>
                    <a:lnTo>
                      <a:pt x="875" y="594"/>
                    </a:lnTo>
                    <a:lnTo>
                      <a:pt x="865" y="592"/>
                    </a:lnTo>
                    <a:lnTo>
                      <a:pt x="854" y="589"/>
                    </a:lnTo>
                    <a:lnTo>
                      <a:pt x="845" y="586"/>
                    </a:lnTo>
                    <a:lnTo>
                      <a:pt x="836" y="583"/>
                    </a:lnTo>
                    <a:lnTo>
                      <a:pt x="831" y="578"/>
                    </a:lnTo>
                    <a:lnTo>
                      <a:pt x="828" y="573"/>
                    </a:lnTo>
                    <a:lnTo>
                      <a:pt x="826" y="567"/>
                    </a:lnTo>
                    <a:lnTo>
                      <a:pt x="813" y="566"/>
                    </a:lnTo>
                    <a:lnTo>
                      <a:pt x="797" y="563"/>
                    </a:lnTo>
                    <a:lnTo>
                      <a:pt x="785" y="557"/>
                    </a:lnTo>
                    <a:lnTo>
                      <a:pt x="774" y="550"/>
                    </a:lnTo>
                    <a:lnTo>
                      <a:pt x="767" y="563"/>
                    </a:lnTo>
                    <a:lnTo>
                      <a:pt x="733" y="549"/>
                    </a:lnTo>
                    <a:lnTo>
                      <a:pt x="737" y="559"/>
                    </a:lnTo>
                    <a:lnTo>
                      <a:pt x="744" y="570"/>
                    </a:lnTo>
                    <a:lnTo>
                      <a:pt x="755" y="580"/>
                    </a:lnTo>
                    <a:lnTo>
                      <a:pt x="767" y="587"/>
                    </a:lnTo>
                    <a:lnTo>
                      <a:pt x="753" y="589"/>
                    </a:lnTo>
                    <a:lnTo>
                      <a:pt x="739" y="591"/>
                    </a:lnTo>
                    <a:lnTo>
                      <a:pt x="725" y="591"/>
                    </a:lnTo>
                    <a:lnTo>
                      <a:pt x="710" y="591"/>
                    </a:lnTo>
                    <a:lnTo>
                      <a:pt x="696" y="591"/>
                    </a:lnTo>
                    <a:lnTo>
                      <a:pt x="684" y="589"/>
                    </a:lnTo>
                    <a:lnTo>
                      <a:pt x="673" y="586"/>
                    </a:lnTo>
                    <a:lnTo>
                      <a:pt x="666" y="581"/>
                    </a:lnTo>
                    <a:lnTo>
                      <a:pt x="657" y="584"/>
                    </a:lnTo>
                    <a:lnTo>
                      <a:pt x="648" y="587"/>
                    </a:lnTo>
                    <a:lnTo>
                      <a:pt x="637" y="589"/>
                    </a:lnTo>
                    <a:lnTo>
                      <a:pt x="625" y="590"/>
                    </a:lnTo>
                    <a:lnTo>
                      <a:pt x="616" y="590"/>
                    </a:lnTo>
                    <a:lnTo>
                      <a:pt x="606" y="589"/>
                    </a:lnTo>
                    <a:lnTo>
                      <a:pt x="598" y="587"/>
                    </a:lnTo>
                    <a:lnTo>
                      <a:pt x="595" y="582"/>
                    </a:lnTo>
                    <a:lnTo>
                      <a:pt x="584" y="582"/>
                    </a:lnTo>
                    <a:lnTo>
                      <a:pt x="574" y="581"/>
                    </a:lnTo>
                    <a:lnTo>
                      <a:pt x="565" y="581"/>
                    </a:lnTo>
                    <a:lnTo>
                      <a:pt x="554" y="579"/>
                    </a:lnTo>
                    <a:lnTo>
                      <a:pt x="547" y="577"/>
                    </a:lnTo>
                    <a:lnTo>
                      <a:pt x="538" y="574"/>
                    </a:lnTo>
                    <a:lnTo>
                      <a:pt x="533" y="569"/>
                    </a:lnTo>
                    <a:lnTo>
                      <a:pt x="529" y="564"/>
                    </a:lnTo>
                    <a:lnTo>
                      <a:pt x="519" y="568"/>
                    </a:lnTo>
                    <a:lnTo>
                      <a:pt x="506" y="571"/>
                    </a:lnTo>
                    <a:lnTo>
                      <a:pt x="495" y="574"/>
                    </a:lnTo>
                    <a:lnTo>
                      <a:pt x="485" y="575"/>
                    </a:lnTo>
                    <a:lnTo>
                      <a:pt x="474" y="575"/>
                    </a:lnTo>
                    <a:lnTo>
                      <a:pt x="463" y="573"/>
                    </a:lnTo>
                    <a:lnTo>
                      <a:pt x="455" y="570"/>
                    </a:lnTo>
                    <a:lnTo>
                      <a:pt x="447" y="565"/>
                    </a:lnTo>
                    <a:lnTo>
                      <a:pt x="437" y="571"/>
                    </a:lnTo>
                    <a:lnTo>
                      <a:pt x="424" y="572"/>
                    </a:lnTo>
                    <a:lnTo>
                      <a:pt x="412" y="569"/>
                    </a:lnTo>
                    <a:lnTo>
                      <a:pt x="401" y="559"/>
                    </a:lnTo>
                    <a:lnTo>
                      <a:pt x="391" y="564"/>
                    </a:lnTo>
                    <a:lnTo>
                      <a:pt x="375" y="567"/>
                    </a:lnTo>
                    <a:lnTo>
                      <a:pt x="357" y="567"/>
                    </a:lnTo>
                    <a:lnTo>
                      <a:pt x="339" y="565"/>
                    </a:lnTo>
                    <a:lnTo>
                      <a:pt x="323" y="560"/>
                    </a:lnTo>
                    <a:lnTo>
                      <a:pt x="311" y="552"/>
                    </a:lnTo>
                    <a:lnTo>
                      <a:pt x="304" y="540"/>
                    </a:lnTo>
                    <a:lnTo>
                      <a:pt x="307" y="525"/>
                    </a:lnTo>
                    <a:lnTo>
                      <a:pt x="291" y="525"/>
                    </a:lnTo>
                    <a:lnTo>
                      <a:pt x="281" y="521"/>
                    </a:lnTo>
                    <a:lnTo>
                      <a:pt x="277" y="512"/>
                    </a:lnTo>
                    <a:lnTo>
                      <a:pt x="284" y="495"/>
                    </a:lnTo>
                    <a:lnTo>
                      <a:pt x="272" y="495"/>
                    </a:lnTo>
                    <a:lnTo>
                      <a:pt x="256" y="495"/>
                    </a:lnTo>
                    <a:lnTo>
                      <a:pt x="240" y="495"/>
                    </a:lnTo>
                    <a:lnTo>
                      <a:pt x="224" y="493"/>
                    </a:lnTo>
                    <a:lnTo>
                      <a:pt x="210" y="490"/>
                    </a:lnTo>
                    <a:lnTo>
                      <a:pt x="199" y="485"/>
                    </a:lnTo>
                    <a:lnTo>
                      <a:pt x="194" y="477"/>
                    </a:lnTo>
                    <a:lnTo>
                      <a:pt x="194" y="465"/>
                    </a:lnTo>
                    <a:lnTo>
                      <a:pt x="176" y="465"/>
                    </a:lnTo>
                    <a:lnTo>
                      <a:pt x="160" y="460"/>
                    </a:lnTo>
                    <a:lnTo>
                      <a:pt x="149" y="452"/>
                    </a:lnTo>
                    <a:lnTo>
                      <a:pt x="146" y="440"/>
                    </a:lnTo>
                    <a:lnTo>
                      <a:pt x="137" y="439"/>
                    </a:lnTo>
                    <a:lnTo>
                      <a:pt x="128" y="436"/>
                    </a:lnTo>
                    <a:lnTo>
                      <a:pt x="119" y="433"/>
                    </a:lnTo>
                    <a:lnTo>
                      <a:pt x="110" y="429"/>
                    </a:lnTo>
                    <a:lnTo>
                      <a:pt x="103" y="424"/>
                    </a:lnTo>
                    <a:lnTo>
                      <a:pt x="98" y="419"/>
                    </a:lnTo>
                    <a:lnTo>
                      <a:pt x="94" y="414"/>
                    </a:lnTo>
                    <a:lnTo>
                      <a:pt x="92" y="409"/>
                    </a:lnTo>
                    <a:lnTo>
                      <a:pt x="80" y="411"/>
                    </a:lnTo>
                    <a:lnTo>
                      <a:pt x="69" y="409"/>
                    </a:lnTo>
                    <a:lnTo>
                      <a:pt x="62" y="403"/>
                    </a:lnTo>
                    <a:lnTo>
                      <a:pt x="62" y="389"/>
                    </a:lnTo>
                    <a:lnTo>
                      <a:pt x="44" y="390"/>
                    </a:lnTo>
                    <a:lnTo>
                      <a:pt x="34" y="388"/>
                    </a:lnTo>
                    <a:lnTo>
                      <a:pt x="28" y="380"/>
                    </a:lnTo>
                    <a:lnTo>
                      <a:pt x="34" y="364"/>
                    </a:lnTo>
                    <a:lnTo>
                      <a:pt x="19" y="362"/>
                    </a:lnTo>
                    <a:lnTo>
                      <a:pt x="12" y="355"/>
                    </a:lnTo>
                    <a:lnTo>
                      <a:pt x="12" y="346"/>
                    </a:lnTo>
                    <a:lnTo>
                      <a:pt x="18" y="336"/>
                    </a:lnTo>
                    <a:lnTo>
                      <a:pt x="7" y="329"/>
                    </a:lnTo>
                    <a:lnTo>
                      <a:pt x="0" y="323"/>
                    </a:lnTo>
                    <a:lnTo>
                      <a:pt x="2" y="315"/>
                    </a:lnTo>
                    <a:lnTo>
                      <a:pt x="14" y="307"/>
                    </a:lnTo>
                    <a:lnTo>
                      <a:pt x="7" y="302"/>
                    </a:lnTo>
                    <a:lnTo>
                      <a:pt x="4" y="295"/>
                    </a:lnTo>
                    <a:lnTo>
                      <a:pt x="2" y="289"/>
                    </a:lnTo>
                    <a:lnTo>
                      <a:pt x="2" y="282"/>
                    </a:lnTo>
                    <a:lnTo>
                      <a:pt x="7" y="274"/>
                    </a:lnTo>
                    <a:lnTo>
                      <a:pt x="14" y="265"/>
                    </a:lnTo>
                    <a:lnTo>
                      <a:pt x="27" y="256"/>
                    </a:lnTo>
                    <a:lnTo>
                      <a:pt x="44" y="246"/>
                    </a:lnTo>
                    <a:lnTo>
                      <a:pt x="35" y="241"/>
                    </a:lnTo>
                    <a:lnTo>
                      <a:pt x="32" y="235"/>
                    </a:lnTo>
                    <a:lnTo>
                      <a:pt x="34" y="228"/>
                    </a:lnTo>
                    <a:lnTo>
                      <a:pt x="39" y="220"/>
                    </a:lnTo>
                    <a:lnTo>
                      <a:pt x="41" y="213"/>
                    </a:lnTo>
                    <a:lnTo>
                      <a:pt x="44" y="206"/>
                    </a:lnTo>
                    <a:lnTo>
                      <a:pt x="51" y="199"/>
                    </a:lnTo>
                    <a:lnTo>
                      <a:pt x="62" y="196"/>
                    </a:lnTo>
                    <a:lnTo>
                      <a:pt x="60" y="192"/>
                    </a:lnTo>
                    <a:lnTo>
                      <a:pt x="59" y="187"/>
                    </a:lnTo>
                    <a:lnTo>
                      <a:pt x="55" y="184"/>
                    </a:lnTo>
                    <a:lnTo>
                      <a:pt x="53" y="182"/>
                    </a:lnTo>
                    <a:lnTo>
                      <a:pt x="51" y="180"/>
                    </a:lnTo>
                    <a:lnTo>
                      <a:pt x="50" y="177"/>
                    </a:lnTo>
                    <a:lnTo>
                      <a:pt x="48" y="175"/>
                    </a:lnTo>
                    <a:lnTo>
                      <a:pt x="46" y="173"/>
                    </a:lnTo>
                    <a:lnTo>
                      <a:pt x="46" y="170"/>
                    </a:lnTo>
                    <a:lnTo>
                      <a:pt x="46" y="167"/>
                    </a:lnTo>
                    <a:lnTo>
                      <a:pt x="46" y="165"/>
                    </a:lnTo>
                    <a:lnTo>
                      <a:pt x="48" y="163"/>
                    </a:lnTo>
                    <a:lnTo>
                      <a:pt x="41" y="164"/>
                    </a:lnTo>
                    <a:lnTo>
                      <a:pt x="34" y="162"/>
                    </a:lnTo>
                    <a:lnTo>
                      <a:pt x="32" y="156"/>
                    </a:lnTo>
                    <a:lnTo>
                      <a:pt x="39" y="140"/>
                    </a:lnTo>
                    <a:lnTo>
                      <a:pt x="32" y="134"/>
                    </a:lnTo>
                    <a:lnTo>
                      <a:pt x="25" y="129"/>
                    </a:lnTo>
                    <a:lnTo>
                      <a:pt x="18" y="124"/>
                    </a:lnTo>
                    <a:lnTo>
                      <a:pt x="11" y="121"/>
                    </a:lnTo>
                    <a:close/>
                  </a:path>
                </a:pathLst>
              </a:custGeom>
              <a:solidFill>
                <a:srgbClr val="FFED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1" name="Freeform 121"/>
              <p:cNvSpPr>
                <a:spLocks/>
              </p:cNvSpPr>
              <p:nvPr/>
            </p:nvSpPr>
            <p:spPr bwMode="auto">
              <a:xfrm>
                <a:off x="1243" y="2397"/>
                <a:ext cx="37" cy="30"/>
              </a:xfrm>
              <a:custGeom>
                <a:avLst/>
                <a:gdLst>
                  <a:gd name="T0" fmla="*/ 20 w 75"/>
                  <a:gd name="T1" fmla="*/ 6 h 30"/>
                  <a:gd name="T2" fmla="*/ 29 w 75"/>
                  <a:gd name="T3" fmla="*/ 2 h 30"/>
                  <a:gd name="T4" fmla="*/ 39 w 75"/>
                  <a:gd name="T5" fmla="*/ 0 h 30"/>
                  <a:gd name="T6" fmla="*/ 48 w 75"/>
                  <a:gd name="T7" fmla="*/ 0 h 30"/>
                  <a:gd name="T8" fmla="*/ 57 w 75"/>
                  <a:gd name="T9" fmla="*/ 1 h 30"/>
                  <a:gd name="T10" fmla="*/ 63 w 75"/>
                  <a:gd name="T11" fmla="*/ 3 h 30"/>
                  <a:gd name="T12" fmla="*/ 68 w 75"/>
                  <a:gd name="T13" fmla="*/ 6 h 30"/>
                  <a:gd name="T14" fmla="*/ 71 w 75"/>
                  <a:gd name="T15" fmla="*/ 11 h 30"/>
                  <a:gd name="T16" fmla="*/ 71 w 75"/>
                  <a:gd name="T17" fmla="*/ 16 h 30"/>
                  <a:gd name="T18" fmla="*/ 75 w 75"/>
                  <a:gd name="T19" fmla="*/ 18 h 30"/>
                  <a:gd name="T20" fmla="*/ 73 w 75"/>
                  <a:gd name="T21" fmla="*/ 22 h 30"/>
                  <a:gd name="T22" fmla="*/ 68 w 75"/>
                  <a:gd name="T23" fmla="*/ 26 h 30"/>
                  <a:gd name="T24" fmla="*/ 59 w 75"/>
                  <a:gd name="T25" fmla="*/ 29 h 30"/>
                  <a:gd name="T26" fmla="*/ 52 w 75"/>
                  <a:gd name="T27" fmla="*/ 30 h 30"/>
                  <a:gd name="T28" fmla="*/ 45 w 75"/>
                  <a:gd name="T29" fmla="*/ 30 h 30"/>
                  <a:gd name="T30" fmla="*/ 36 w 75"/>
                  <a:gd name="T31" fmla="*/ 30 h 30"/>
                  <a:gd name="T32" fmla="*/ 27 w 75"/>
                  <a:gd name="T33" fmla="*/ 30 h 30"/>
                  <a:gd name="T34" fmla="*/ 20 w 75"/>
                  <a:gd name="T35" fmla="*/ 29 h 30"/>
                  <a:gd name="T36" fmla="*/ 11 w 75"/>
                  <a:gd name="T37" fmla="*/ 28 h 30"/>
                  <a:gd name="T38" fmla="*/ 6 w 75"/>
                  <a:gd name="T39" fmla="*/ 27 h 30"/>
                  <a:gd name="T40" fmla="*/ 0 w 75"/>
                  <a:gd name="T41" fmla="*/ 26 h 30"/>
                  <a:gd name="T42" fmla="*/ 2 w 75"/>
                  <a:gd name="T43" fmla="*/ 23 h 30"/>
                  <a:gd name="T44" fmla="*/ 4 w 75"/>
                  <a:gd name="T45" fmla="*/ 19 h 30"/>
                  <a:gd name="T46" fmla="*/ 7 w 75"/>
                  <a:gd name="T47" fmla="*/ 15 h 30"/>
                  <a:gd name="T48" fmla="*/ 11 w 75"/>
                  <a:gd name="T49" fmla="*/ 12 h 30"/>
                  <a:gd name="T50" fmla="*/ 18 w 75"/>
                  <a:gd name="T51" fmla="*/ 15 h 30"/>
                  <a:gd name="T52" fmla="*/ 25 w 75"/>
                  <a:gd name="T53" fmla="*/ 16 h 30"/>
                  <a:gd name="T54" fmla="*/ 32 w 75"/>
                  <a:gd name="T55" fmla="*/ 16 h 30"/>
                  <a:gd name="T56" fmla="*/ 36 w 75"/>
                  <a:gd name="T57" fmla="*/ 14 h 30"/>
                  <a:gd name="T58" fmla="*/ 38 w 75"/>
                  <a:gd name="T59" fmla="*/ 12 h 30"/>
                  <a:gd name="T60" fmla="*/ 36 w 75"/>
                  <a:gd name="T61" fmla="*/ 9 h 30"/>
                  <a:gd name="T62" fmla="*/ 31 w 75"/>
                  <a:gd name="T63" fmla="*/ 7 h 30"/>
                  <a:gd name="T64" fmla="*/ 20 w 75"/>
                  <a:gd name="T65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5" h="30">
                    <a:moveTo>
                      <a:pt x="20" y="6"/>
                    </a:moveTo>
                    <a:lnTo>
                      <a:pt x="29" y="2"/>
                    </a:lnTo>
                    <a:lnTo>
                      <a:pt x="39" y="0"/>
                    </a:lnTo>
                    <a:lnTo>
                      <a:pt x="48" y="0"/>
                    </a:lnTo>
                    <a:lnTo>
                      <a:pt x="57" y="1"/>
                    </a:lnTo>
                    <a:lnTo>
                      <a:pt x="63" y="3"/>
                    </a:lnTo>
                    <a:lnTo>
                      <a:pt x="68" y="6"/>
                    </a:lnTo>
                    <a:lnTo>
                      <a:pt x="71" y="11"/>
                    </a:lnTo>
                    <a:lnTo>
                      <a:pt x="71" y="16"/>
                    </a:lnTo>
                    <a:lnTo>
                      <a:pt x="75" y="18"/>
                    </a:lnTo>
                    <a:lnTo>
                      <a:pt x="73" y="22"/>
                    </a:lnTo>
                    <a:lnTo>
                      <a:pt x="68" y="26"/>
                    </a:lnTo>
                    <a:lnTo>
                      <a:pt x="59" y="29"/>
                    </a:lnTo>
                    <a:lnTo>
                      <a:pt x="52" y="30"/>
                    </a:lnTo>
                    <a:lnTo>
                      <a:pt x="45" y="30"/>
                    </a:lnTo>
                    <a:lnTo>
                      <a:pt x="36" y="30"/>
                    </a:lnTo>
                    <a:lnTo>
                      <a:pt x="27" y="30"/>
                    </a:lnTo>
                    <a:lnTo>
                      <a:pt x="20" y="29"/>
                    </a:lnTo>
                    <a:lnTo>
                      <a:pt x="11" y="28"/>
                    </a:lnTo>
                    <a:lnTo>
                      <a:pt x="6" y="27"/>
                    </a:lnTo>
                    <a:lnTo>
                      <a:pt x="0" y="26"/>
                    </a:lnTo>
                    <a:lnTo>
                      <a:pt x="2" y="23"/>
                    </a:lnTo>
                    <a:lnTo>
                      <a:pt x="4" y="19"/>
                    </a:lnTo>
                    <a:lnTo>
                      <a:pt x="7" y="15"/>
                    </a:lnTo>
                    <a:lnTo>
                      <a:pt x="11" y="12"/>
                    </a:lnTo>
                    <a:lnTo>
                      <a:pt x="18" y="15"/>
                    </a:lnTo>
                    <a:lnTo>
                      <a:pt x="25" y="16"/>
                    </a:lnTo>
                    <a:lnTo>
                      <a:pt x="32" y="16"/>
                    </a:lnTo>
                    <a:lnTo>
                      <a:pt x="36" y="14"/>
                    </a:lnTo>
                    <a:lnTo>
                      <a:pt x="38" y="12"/>
                    </a:lnTo>
                    <a:lnTo>
                      <a:pt x="36" y="9"/>
                    </a:lnTo>
                    <a:lnTo>
                      <a:pt x="31" y="7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2" name="Freeform 122"/>
              <p:cNvSpPr>
                <a:spLocks/>
              </p:cNvSpPr>
              <p:nvPr/>
            </p:nvSpPr>
            <p:spPr bwMode="auto">
              <a:xfrm>
                <a:off x="1337" y="2622"/>
                <a:ext cx="33" cy="62"/>
              </a:xfrm>
              <a:custGeom>
                <a:avLst/>
                <a:gdLst>
                  <a:gd name="T0" fmla="*/ 12 w 65"/>
                  <a:gd name="T1" fmla="*/ 0 h 62"/>
                  <a:gd name="T2" fmla="*/ 26 w 65"/>
                  <a:gd name="T3" fmla="*/ 4 h 62"/>
                  <a:gd name="T4" fmla="*/ 35 w 65"/>
                  <a:gd name="T5" fmla="*/ 9 h 62"/>
                  <a:gd name="T6" fmla="*/ 39 w 65"/>
                  <a:gd name="T7" fmla="*/ 13 h 62"/>
                  <a:gd name="T8" fmla="*/ 42 w 65"/>
                  <a:gd name="T9" fmla="*/ 18 h 62"/>
                  <a:gd name="T10" fmla="*/ 42 w 65"/>
                  <a:gd name="T11" fmla="*/ 23 h 62"/>
                  <a:gd name="T12" fmla="*/ 46 w 65"/>
                  <a:gd name="T13" fmla="*/ 28 h 62"/>
                  <a:gd name="T14" fmla="*/ 53 w 65"/>
                  <a:gd name="T15" fmla="*/ 33 h 62"/>
                  <a:gd name="T16" fmla="*/ 65 w 65"/>
                  <a:gd name="T17" fmla="*/ 38 h 62"/>
                  <a:gd name="T18" fmla="*/ 55 w 65"/>
                  <a:gd name="T19" fmla="*/ 40 h 62"/>
                  <a:gd name="T20" fmla="*/ 46 w 65"/>
                  <a:gd name="T21" fmla="*/ 45 h 62"/>
                  <a:gd name="T22" fmla="*/ 39 w 65"/>
                  <a:gd name="T23" fmla="*/ 52 h 62"/>
                  <a:gd name="T24" fmla="*/ 35 w 65"/>
                  <a:gd name="T25" fmla="*/ 62 h 62"/>
                  <a:gd name="T26" fmla="*/ 33 w 65"/>
                  <a:gd name="T27" fmla="*/ 55 h 62"/>
                  <a:gd name="T28" fmla="*/ 33 w 65"/>
                  <a:gd name="T29" fmla="*/ 49 h 62"/>
                  <a:gd name="T30" fmla="*/ 33 w 65"/>
                  <a:gd name="T31" fmla="*/ 44 h 62"/>
                  <a:gd name="T32" fmla="*/ 35 w 65"/>
                  <a:gd name="T33" fmla="*/ 39 h 62"/>
                  <a:gd name="T34" fmla="*/ 30 w 65"/>
                  <a:gd name="T35" fmla="*/ 36 h 62"/>
                  <a:gd name="T36" fmla="*/ 24 w 65"/>
                  <a:gd name="T37" fmla="*/ 33 h 62"/>
                  <a:gd name="T38" fmla="*/ 19 w 65"/>
                  <a:gd name="T39" fmla="*/ 28 h 62"/>
                  <a:gd name="T40" fmla="*/ 17 w 65"/>
                  <a:gd name="T41" fmla="*/ 24 h 62"/>
                  <a:gd name="T42" fmla="*/ 14 w 65"/>
                  <a:gd name="T43" fmla="*/ 28 h 62"/>
                  <a:gd name="T44" fmla="*/ 10 w 65"/>
                  <a:gd name="T45" fmla="*/ 32 h 62"/>
                  <a:gd name="T46" fmla="*/ 9 w 65"/>
                  <a:gd name="T47" fmla="*/ 37 h 62"/>
                  <a:gd name="T48" fmla="*/ 7 w 65"/>
                  <a:gd name="T49" fmla="*/ 43 h 62"/>
                  <a:gd name="T50" fmla="*/ 3 w 65"/>
                  <a:gd name="T51" fmla="*/ 37 h 62"/>
                  <a:gd name="T52" fmla="*/ 1 w 65"/>
                  <a:gd name="T53" fmla="*/ 31 h 62"/>
                  <a:gd name="T54" fmla="*/ 0 w 65"/>
                  <a:gd name="T55" fmla="*/ 26 h 62"/>
                  <a:gd name="T56" fmla="*/ 0 w 65"/>
                  <a:gd name="T57" fmla="*/ 21 h 62"/>
                  <a:gd name="T58" fmla="*/ 1 w 65"/>
                  <a:gd name="T59" fmla="*/ 16 h 62"/>
                  <a:gd name="T60" fmla="*/ 7 w 65"/>
                  <a:gd name="T61" fmla="*/ 10 h 62"/>
                  <a:gd name="T62" fmla="*/ 10 w 65"/>
                  <a:gd name="T63" fmla="*/ 5 h 62"/>
                  <a:gd name="T64" fmla="*/ 12 w 65"/>
                  <a:gd name="T65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5" h="62">
                    <a:moveTo>
                      <a:pt x="12" y="0"/>
                    </a:moveTo>
                    <a:lnTo>
                      <a:pt x="26" y="4"/>
                    </a:lnTo>
                    <a:lnTo>
                      <a:pt x="35" y="9"/>
                    </a:lnTo>
                    <a:lnTo>
                      <a:pt x="39" y="13"/>
                    </a:lnTo>
                    <a:lnTo>
                      <a:pt x="42" y="18"/>
                    </a:lnTo>
                    <a:lnTo>
                      <a:pt x="42" y="23"/>
                    </a:lnTo>
                    <a:lnTo>
                      <a:pt x="46" y="28"/>
                    </a:lnTo>
                    <a:lnTo>
                      <a:pt x="53" y="33"/>
                    </a:lnTo>
                    <a:lnTo>
                      <a:pt x="65" y="38"/>
                    </a:lnTo>
                    <a:lnTo>
                      <a:pt x="55" y="40"/>
                    </a:lnTo>
                    <a:lnTo>
                      <a:pt x="46" y="45"/>
                    </a:lnTo>
                    <a:lnTo>
                      <a:pt x="39" y="52"/>
                    </a:lnTo>
                    <a:lnTo>
                      <a:pt x="35" y="62"/>
                    </a:lnTo>
                    <a:lnTo>
                      <a:pt x="33" y="55"/>
                    </a:lnTo>
                    <a:lnTo>
                      <a:pt x="33" y="49"/>
                    </a:lnTo>
                    <a:lnTo>
                      <a:pt x="33" y="44"/>
                    </a:lnTo>
                    <a:lnTo>
                      <a:pt x="35" y="39"/>
                    </a:lnTo>
                    <a:lnTo>
                      <a:pt x="30" y="36"/>
                    </a:lnTo>
                    <a:lnTo>
                      <a:pt x="24" y="33"/>
                    </a:lnTo>
                    <a:lnTo>
                      <a:pt x="19" y="28"/>
                    </a:lnTo>
                    <a:lnTo>
                      <a:pt x="17" y="24"/>
                    </a:lnTo>
                    <a:lnTo>
                      <a:pt x="14" y="28"/>
                    </a:lnTo>
                    <a:lnTo>
                      <a:pt x="10" y="32"/>
                    </a:lnTo>
                    <a:lnTo>
                      <a:pt x="9" y="37"/>
                    </a:lnTo>
                    <a:lnTo>
                      <a:pt x="7" y="43"/>
                    </a:lnTo>
                    <a:lnTo>
                      <a:pt x="3" y="37"/>
                    </a:lnTo>
                    <a:lnTo>
                      <a:pt x="1" y="31"/>
                    </a:lnTo>
                    <a:lnTo>
                      <a:pt x="0" y="26"/>
                    </a:lnTo>
                    <a:lnTo>
                      <a:pt x="0" y="21"/>
                    </a:lnTo>
                    <a:lnTo>
                      <a:pt x="1" y="16"/>
                    </a:lnTo>
                    <a:lnTo>
                      <a:pt x="7" y="10"/>
                    </a:lnTo>
                    <a:lnTo>
                      <a:pt x="10" y="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3" name="Freeform 123"/>
              <p:cNvSpPr>
                <a:spLocks/>
              </p:cNvSpPr>
              <p:nvPr/>
            </p:nvSpPr>
            <p:spPr bwMode="auto">
              <a:xfrm>
                <a:off x="1379" y="2682"/>
                <a:ext cx="214" cy="150"/>
              </a:xfrm>
              <a:custGeom>
                <a:avLst/>
                <a:gdLst>
                  <a:gd name="T0" fmla="*/ 13 w 428"/>
                  <a:gd name="T1" fmla="*/ 10 h 150"/>
                  <a:gd name="T2" fmla="*/ 32 w 428"/>
                  <a:gd name="T3" fmla="*/ 20 h 150"/>
                  <a:gd name="T4" fmla="*/ 66 w 428"/>
                  <a:gd name="T5" fmla="*/ 24 h 150"/>
                  <a:gd name="T6" fmla="*/ 59 w 428"/>
                  <a:gd name="T7" fmla="*/ 46 h 150"/>
                  <a:gd name="T8" fmla="*/ 76 w 428"/>
                  <a:gd name="T9" fmla="*/ 61 h 150"/>
                  <a:gd name="T10" fmla="*/ 107 w 428"/>
                  <a:gd name="T11" fmla="*/ 69 h 150"/>
                  <a:gd name="T12" fmla="*/ 139 w 428"/>
                  <a:gd name="T13" fmla="*/ 73 h 150"/>
                  <a:gd name="T14" fmla="*/ 147 w 428"/>
                  <a:gd name="T15" fmla="*/ 89 h 150"/>
                  <a:gd name="T16" fmla="*/ 176 w 428"/>
                  <a:gd name="T17" fmla="*/ 94 h 150"/>
                  <a:gd name="T18" fmla="*/ 213 w 428"/>
                  <a:gd name="T19" fmla="*/ 94 h 150"/>
                  <a:gd name="T20" fmla="*/ 235 w 428"/>
                  <a:gd name="T21" fmla="*/ 110 h 150"/>
                  <a:gd name="T22" fmla="*/ 268 w 428"/>
                  <a:gd name="T23" fmla="*/ 115 h 150"/>
                  <a:gd name="T24" fmla="*/ 300 w 428"/>
                  <a:gd name="T25" fmla="*/ 114 h 150"/>
                  <a:gd name="T26" fmla="*/ 323 w 428"/>
                  <a:gd name="T27" fmla="*/ 111 h 150"/>
                  <a:gd name="T28" fmla="*/ 330 w 428"/>
                  <a:gd name="T29" fmla="*/ 97 h 150"/>
                  <a:gd name="T30" fmla="*/ 361 w 428"/>
                  <a:gd name="T31" fmla="*/ 96 h 150"/>
                  <a:gd name="T32" fmla="*/ 373 w 428"/>
                  <a:gd name="T33" fmla="*/ 81 h 150"/>
                  <a:gd name="T34" fmla="*/ 375 w 428"/>
                  <a:gd name="T35" fmla="*/ 63 h 150"/>
                  <a:gd name="T36" fmla="*/ 346 w 428"/>
                  <a:gd name="T37" fmla="*/ 22 h 150"/>
                  <a:gd name="T38" fmla="*/ 362 w 428"/>
                  <a:gd name="T39" fmla="*/ 25 h 150"/>
                  <a:gd name="T40" fmla="*/ 380 w 428"/>
                  <a:gd name="T41" fmla="*/ 34 h 150"/>
                  <a:gd name="T42" fmla="*/ 407 w 428"/>
                  <a:gd name="T43" fmla="*/ 37 h 150"/>
                  <a:gd name="T44" fmla="*/ 407 w 428"/>
                  <a:gd name="T45" fmla="*/ 62 h 150"/>
                  <a:gd name="T46" fmla="*/ 412 w 428"/>
                  <a:gd name="T47" fmla="*/ 69 h 150"/>
                  <a:gd name="T48" fmla="*/ 396 w 428"/>
                  <a:gd name="T49" fmla="*/ 70 h 150"/>
                  <a:gd name="T50" fmla="*/ 394 w 428"/>
                  <a:gd name="T51" fmla="*/ 87 h 150"/>
                  <a:gd name="T52" fmla="*/ 403 w 428"/>
                  <a:gd name="T53" fmla="*/ 117 h 150"/>
                  <a:gd name="T54" fmla="*/ 389 w 428"/>
                  <a:gd name="T55" fmla="*/ 116 h 150"/>
                  <a:gd name="T56" fmla="*/ 373 w 428"/>
                  <a:gd name="T57" fmla="*/ 114 h 150"/>
                  <a:gd name="T58" fmla="*/ 341 w 428"/>
                  <a:gd name="T59" fmla="*/ 120 h 150"/>
                  <a:gd name="T60" fmla="*/ 343 w 428"/>
                  <a:gd name="T61" fmla="*/ 133 h 150"/>
                  <a:gd name="T62" fmla="*/ 338 w 428"/>
                  <a:gd name="T63" fmla="*/ 133 h 150"/>
                  <a:gd name="T64" fmla="*/ 327 w 428"/>
                  <a:gd name="T65" fmla="*/ 131 h 150"/>
                  <a:gd name="T66" fmla="*/ 297 w 428"/>
                  <a:gd name="T67" fmla="*/ 133 h 150"/>
                  <a:gd name="T68" fmla="*/ 268 w 428"/>
                  <a:gd name="T69" fmla="*/ 133 h 150"/>
                  <a:gd name="T70" fmla="*/ 254 w 428"/>
                  <a:gd name="T71" fmla="*/ 142 h 150"/>
                  <a:gd name="T72" fmla="*/ 243 w 428"/>
                  <a:gd name="T73" fmla="*/ 140 h 150"/>
                  <a:gd name="T74" fmla="*/ 210 w 428"/>
                  <a:gd name="T75" fmla="*/ 115 h 150"/>
                  <a:gd name="T76" fmla="*/ 211 w 428"/>
                  <a:gd name="T77" fmla="*/ 136 h 150"/>
                  <a:gd name="T78" fmla="*/ 197 w 428"/>
                  <a:gd name="T79" fmla="*/ 135 h 150"/>
                  <a:gd name="T80" fmla="*/ 174 w 428"/>
                  <a:gd name="T81" fmla="*/ 122 h 150"/>
                  <a:gd name="T82" fmla="*/ 147 w 428"/>
                  <a:gd name="T83" fmla="*/ 115 h 150"/>
                  <a:gd name="T84" fmla="*/ 149 w 428"/>
                  <a:gd name="T85" fmla="*/ 125 h 150"/>
                  <a:gd name="T86" fmla="*/ 135 w 428"/>
                  <a:gd name="T87" fmla="*/ 116 h 150"/>
                  <a:gd name="T88" fmla="*/ 123 w 428"/>
                  <a:gd name="T89" fmla="*/ 102 h 150"/>
                  <a:gd name="T90" fmla="*/ 82 w 428"/>
                  <a:gd name="T91" fmla="*/ 111 h 150"/>
                  <a:gd name="T92" fmla="*/ 110 w 428"/>
                  <a:gd name="T93" fmla="*/ 90 h 150"/>
                  <a:gd name="T94" fmla="*/ 96 w 428"/>
                  <a:gd name="T95" fmla="*/ 89 h 150"/>
                  <a:gd name="T96" fmla="*/ 75 w 428"/>
                  <a:gd name="T97" fmla="*/ 89 h 150"/>
                  <a:gd name="T98" fmla="*/ 80 w 428"/>
                  <a:gd name="T99" fmla="*/ 72 h 150"/>
                  <a:gd name="T100" fmla="*/ 62 w 428"/>
                  <a:gd name="T101" fmla="*/ 70 h 150"/>
                  <a:gd name="T102" fmla="*/ 53 w 428"/>
                  <a:gd name="T103" fmla="*/ 76 h 150"/>
                  <a:gd name="T104" fmla="*/ 39 w 428"/>
                  <a:gd name="T105" fmla="*/ 73 h 150"/>
                  <a:gd name="T106" fmla="*/ 34 w 428"/>
                  <a:gd name="T107" fmla="*/ 31 h 150"/>
                  <a:gd name="T108" fmla="*/ 11 w 428"/>
                  <a:gd name="T109" fmla="*/ 37 h 150"/>
                  <a:gd name="T110" fmla="*/ 2 w 428"/>
                  <a:gd name="T111" fmla="*/ 36 h 150"/>
                  <a:gd name="T112" fmla="*/ 4 w 428"/>
                  <a:gd name="T113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28" h="150">
                    <a:moveTo>
                      <a:pt x="4" y="0"/>
                    </a:moveTo>
                    <a:lnTo>
                      <a:pt x="7" y="6"/>
                    </a:lnTo>
                    <a:lnTo>
                      <a:pt x="13" y="10"/>
                    </a:lnTo>
                    <a:lnTo>
                      <a:pt x="18" y="14"/>
                    </a:lnTo>
                    <a:lnTo>
                      <a:pt x="25" y="17"/>
                    </a:lnTo>
                    <a:lnTo>
                      <a:pt x="32" y="20"/>
                    </a:lnTo>
                    <a:lnTo>
                      <a:pt x="41" y="22"/>
                    </a:lnTo>
                    <a:lnTo>
                      <a:pt x="53" y="23"/>
                    </a:lnTo>
                    <a:lnTo>
                      <a:pt x="66" y="24"/>
                    </a:lnTo>
                    <a:lnTo>
                      <a:pt x="60" y="32"/>
                    </a:lnTo>
                    <a:lnTo>
                      <a:pt x="59" y="39"/>
                    </a:lnTo>
                    <a:lnTo>
                      <a:pt x="59" y="46"/>
                    </a:lnTo>
                    <a:lnTo>
                      <a:pt x="62" y="52"/>
                    </a:lnTo>
                    <a:lnTo>
                      <a:pt x="68" y="58"/>
                    </a:lnTo>
                    <a:lnTo>
                      <a:pt x="76" y="61"/>
                    </a:lnTo>
                    <a:lnTo>
                      <a:pt x="89" y="63"/>
                    </a:lnTo>
                    <a:lnTo>
                      <a:pt x="103" y="62"/>
                    </a:lnTo>
                    <a:lnTo>
                      <a:pt x="107" y="69"/>
                    </a:lnTo>
                    <a:lnTo>
                      <a:pt x="114" y="74"/>
                    </a:lnTo>
                    <a:lnTo>
                      <a:pt x="124" y="75"/>
                    </a:lnTo>
                    <a:lnTo>
                      <a:pt x="139" y="73"/>
                    </a:lnTo>
                    <a:lnTo>
                      <a:pt x="139" y="79"/>
                    </a:lnTo>
                    <a:lnTo>
                      <a:pt x="142" y="84"/>
                    </a:lnTo>
                    <a:lnTo>
                      <a:pt x="147" y="89"/>
                    </a:lnTo>
                    <a:lnTo>
                      <a:pt x="155" y="92"/>
                    </a:lnTo>
                    <a:lnTo>
                      <a:pt x="163" y="94"/>
                    </a:lnTo>
                    <a:lnTo>
                      <a:pt x="176" y="94"/>
                    </a:lnTo>
                    <a:lnTo>
                      <a:pt x="192" y="92"/>
                    </a:lnTo>
                    <a:lnTo>
                      <a:pt x="211" y="88"/>
                    </a:lnTo>
                    <a:lnTo>
                      <a:pt x="213" y="94"/>
                    </a:lnTo>
                    <a:lnTo>
                      <a:pt x="219" y="99"/>
                    </a:lnTo>
                    <a:lnTo>
                      <a:pt x="226" y="105"/>
                    </a:lnTo>
                    <a:lnTo>
                      <a:pt x="235" y="110"/>
                    </a:lnTo>
                    <a:lnTo>
                      <a:pt x="243" y="114"/>
                    </a:lnTo>
                    <a:lnTo>
                      <a:pt x="256" y="115"/>
                    </a:lnTo>
                    <a:lnTo>
                      <a:pt x="268" y="115"/>
                    </a:lnTo>
                    <a:lnTo>
                      <a:pt x="282" y="111"/>
                    </a:lnTo>
                    <a:lnTo>
                      <a:pt x="291" y="113"/>
                    </a:lnTo>
                    <a:lnTo>
                      <a:pt x="300" y="114"/>
                    </a:lnTo>
                    <a:lnTo>
                      <a:pt x="309" y="114"/>
                    </a:lnTo>
                    <a:lnTo>
                      <a:pt x="318" y="113"/>
                    </a:lnTo>
                    <a:lnTo>
                      <a:pt x="323" y="111"/>
                    </a:lnTo>
                    <a:lnTo>
                      <a:pt x="329" y="108"/>
                    </a:lnTo>
                    <a:lnTo>
                      <a:pt x="330" y="103"/>
                    </a:lnTo>
                    <a:lnTo>
                      <a:pt x="330" y="97"/>
                    </a:lnTo>
                    <a:lnTo>
                      <a:pt x="341" y="98"/>
                    </a:lnTo>
                    <a:lnTo>
                      <a:pt x="352" y="98"/>
                    </a:lnTo>
                    <a:lnTo>
                      <a:pt x="361" y="96"/>
                    </a:lnTo>
                    <a:lnTo>
                      <a:pt x="368" y="92"/>
                    </a:lnTo>
                    <a:lnTo>
                      <a:pt x="371" y="87"/>
                    </a:lnTo>
                    <a:lnTo>
                      <a:pt x="373" y="81"/>
                    </a:lnTo>
                    <a:lnTo>
                      <a:pt x="369" y="74"/>
                    </a:lnTo>
                    <a:lnTo>
                      <a:pt x="362" y="67"/>
                    </a:lnTo>
                    <a:lnTo>
                      <a:pt x="375" y="63"/>
                    </a:lnTo>
                    <a:lnTo>
                      <a:pt x="378" y="52"/>
                    </a:lnTo>
                    <a:lnTo>
                      <a:pt x="369" y="38"/>
                    </a:lnTo>
                    <a:lnTo>
                      <a:pt x="346" y="22"/>
                    </a:lnTo>
                    <a:lnTo>
                      <a:pt x="352" y="17"/>
                    </a:lnTo>
                    <a:lnTo>
                      <a:pt x="357" y="21"/>
                    </a:lnTo>
                    <a:lnTo>
                      <a:pt x="362" y="25"/>
                    </a:lnTo>
                    <a:lnTo>
                      <a:pt x="368" y="28"/>
                    </a:lnTo>
                    <a:lnTo>
                      <a:pt x="375" y="31"/>
                    </a:lnTo>
                    <a:lnTo>
                      <a:pt x="380" y="34"/>
                    </a:lnTo>
                    <a:lnTo>
                      <a:pt x="389" y="36"/>
                    </a:lnTo>
                    <a:lnTo>
                      <a:pt x="398" y="37"/>
                    </a:lnTo>
                    <a:lnTo>
                      <a:pt x="407" y="37"/>
                    </a:lnTo>
                    <a:lnTo>
                      <a:pt x="400" y="44"/>
                    </a:lnTo>
                    <a:lnTo>
                      <a:pt x="398" y="52"/>
                    </a:lnTo>
                    <a:lnTo>
                      <a:pt x="407" y="62"/>
                    </a:lnTo>
                    <a:lnTo>
                      <a:pt x="428" y="69"/>
                    </a:lnTo>
                    <a:lnTo>
                      <a:pt x="421" y="69"/>
                    </a:lnTo>
                    <a:lnTo>
                      <a:pt x="412" y="69"/>
                    </a:lnTo>
                    <a:lnTo>
                      <a:pt x="403" y="68"/>
                    </a:lnTo>
                    <a:lnTo>
                      <a:pt x="394" y="65"/>
                    </a:lnTo>
                    <a:lnTo>
                      <a:pt x="396" y="70"/>
                    </a:lnTo>
                    <a:lnTo>
                      <a:pt x="398" y="76"/>
                    </a:lnTo>
                    <a:lnTo>
                      <a:pt x="396" y="82"/>
                    </a:lnTo>
                    <a:lnTo>
                      <a:pt x="394" y="87"/>
                    </a:lnTo>
                    <a:lnTo>
                      <a:pt x="401" y="97"/>
                    </a:lnTo>
                    <a:lnTo>
                      <a:pt x="405" y="107"/>
                    </a:lnTo>
                    <a:lnTo>
                      <a:pt x="403" y="117"/>
                    </a:lnTo>
                    <a:lnTo>
                      <a:pt x="396" y="127"/>
                    </a:lnTo>
                    <a:lnTo>
                      <a:pt x="393" y="122"/>
                    </a:lnTo>
                    <a:lnTo>
                      <a:pt x="389" y="116"/>
                    </a:lnTo>
                    <a:lnTo>
                      <a:pt x="384" y="112"/>
                    </a:lnTo>
                    <a:lnTo>
                      <a:pt x="375" y="109"/>
                    </a:lnTo>
                    <a:lnTo>
                      <a:pt x="373" y="114"/>
                    </a:lnTo>
                    <a:lnTo>
                      <a:pt x="368" y="117"/>
                    </a:lnTo>
                    <a:lnTo>
                      <a:pt x="357" y="119"/>
                    </a:lnTo>
                    <a:lnTo>
                      <a:pt x="341" y="120"/>
                    </a:lnTo>
                    <a:lnTo>
                      <a:pt x="341" y="124"/>
                    </a:lnTo>
                    <a:lnTo>
                      <a:pt x="341" y="128"/>
                    </a:lnTo>
                    <a:lnTo>
                      <a:pt x="343" y="133"/>
                    </a:lnTo>
                    <a:lnTo>
                      <a:pt x="345" y="137"/>
                    </a:lnTo>
                    <a:lnTo>
                      <a:pt x="341" y="135"/>
                    </a:lnTo>
                    <a:lnTo>
                      <a:pt x="338" y="133"/>
                    </a:lnTo>
                    <a:lnTo>
                      <a:pt x="336" y="131"/>
                    </a:lnTo>
                    <a:lnTo>
                      <a:pt x="334" y="129"/>
                    </a:lnTo>
                    <a:lnTo>
                      <a:pt x="327" y="131"/>
                    </a:lnTo>
                    <a:lnTo>
                      <a:pt x="318" y="131"/>
                    </a:lnTo>
                    <a:lnTo>
                      <a:pt x="307" y="132"/>
                    </a:lnTo>
                    <a:lnTo>
                      <a:pt x="297" y="133"/>
                    </a:lnTo>
                    <a:lnTo>
                      <a:pt x="286" y="133"/>
                    </a:lnTo>
                    <a:lnTo>
                      <a:pt x="277" y="133"/>
                    </a:lnTo>
                    <a:lnTo>
                      <a:pt x="268" y="133"/>
                    </a:lnTo>
                    <a:lnTo>
                      <a:pt x="263" y="133"/>
                    </a:lnTo>
                    <a:lnTo>
                      <a:pt x="259" y="137"/>
                    </a:lnTo>
                    <a:lnTo>
                      <a:pt x="254" y="142"/>
                    </a:lnTo>
                    <a:lnTo>
                      <a:pt x="247" y="146"/>
                    </a:lnTo>
                    <a:lnTo>
                      <a:pt x="240" y="150"/>
                    </a:lnTo>
                    <a:lnTo>
                      <a:pt x="243" y="140"/>
                    </a:lnTo>
                    <a:lnTo>
                      <a:pt x="240" y="129"/>
                    </a:lnTo>
                    <a:lnTo>
                      <a:pt x="229" y="121"/>
                    </a:lnTo>
                    <a:lnTo>
                      <a:pt x="210" y="115"/>
                    </a:lnTo>
                    <a:lnTo>
                      <a:pt x="213" y="121"/>
                    </a:lnTo>
                    <a:lnTo>
                      <a:pt x="213" y="128"/>
                    </a:lnTo>
                    <a:lnTo>
                      <a:pt x="211" y="136"/>
                    </a:lnTo>
                    <a:lnTo>
                      <a:pt x="204" y="143"/>
                    </a:lnTo>
                    <a:lnTo>
                      <a:pt x="201" y="139"/>
                    </a:lnTo>
                    <a:lnTo>
                      <a:pt x="197" y="135"/>
                    </a:lnTo>
                    <a:lnTo>
                      <a:pt x="190" y="131"/>
                    </a:lnTo>
                    <a:lnTo>
                      <a:pt x="183" y="126"/>
                    </a:lnTo>
                    <a:lnTo>
                      <a:pt x="174" y="122"/>
                    </a:lnTo>
                    <a:lnTo>
                      <a:pt x="165" y="119"/>
                    </a:lnTo>
                    <a:lnTo>
                      <a:pt x="156" y="117"/>
                    </a:lnTo>
                    <a:lnTo>
                      <a:pt x="147" y="115"/>
                    </a:lnTo>
                    <a:lnTo>
                      <a:pt x="147" y="118"/>
                    </a:lnTo>
                    <a:lnTo>
                      <a:pt x="147" y="121"/>
                    </a:lnTo>
                    <a:lnTo>
                      <a:pt x="149" y="125"/>
                    </a:lnTo>
                    <a:lnTo>
                      <a:pt x="151" y="128"/>
                    </a:lnTo>
                    <a:lnTo>
                      <a:pt x="142" y="123"/>
                    </a:lnTo>
                    <a:lnTo>
                      <a:pt x="135" y="116"/>
                    </a:lnTo>
                    <a:lnTo>
                      <a:pt x="132" y="107"/>
                    </a:lnTo>
                    <a:lnTo>
                      <a:pt x="128" y="95"/>
                    </a:lnTo>
                    <a:lnTo>
                      <a:pt x="123" y="102"/>
                    </a:lnTo>
                    <a:lnTo>
                      <a:pt x="114" y="107"/>
                    </a:lnTo>
                    <a:lnTo>
                      <a:pt x="100" y="110"/>
                    </a:lnTo>
                    <a:lnTo>
                      <a:pt x="82" y="111"/>
                    </a:lnTo>
                    <a:lnTo>
                      <a:pt x="96" y="105"/>
                    </a:lnTo>
                    <a:lnTo>
                      <a:pt x="105" y="99"/>
                    </a:lnTo>
                    <a:lnTo>
                      <a:pt x="110" y="90"/>
                    </a:lnTo>
                    <a:lnTo>
                      <a:pt x="107" y="79"/>
                    </a:lnTo>
                    <a:lnTo>
                      <a:pt x="101" y="84"/>
                    </a:lnTo>
                    <a:lnTo>
                      <a:pt x="96" y="89"/>
                    </a:lnTo>
                    <a:lnTo>
                      <a:pt x="87" y="93"/>
                    </a:lnTo>
                    <a:lnTo>
                      <a:pt x="78" y="95"/>
                    </a:lnTo>
                    <a:lnTo>
                      <a:pt x="75" y="89"/>
                    </a:lnTo>
                    <a:lnTo>
                      <a:pt x="75" y="83"/>
                    </a:lnTo>
                    <a:lnTo>
                      <a:pt x="76" y="78"/>
                    </a:lnTo>
                    <a:lnTo>
                      <a:pt x="80" y="72"/>
                    </a:lnTo>
                    <a:lnTo>
                      <a:pt x="73" y="72"/>
                    </a:lnTo>
                    <a:lnTo>
                      <a:pt x="68" y="71"/>
                    </a:lnTo>
                    <a:lnTo>
                      <a:pt x="62" y="70"/>
                    </a:lnTo>
                    <a:lnTo>
                      <a:pt x="60" y="69"/>
                    </a:lnTo>
                    <a:lnTo>
                      <a:pt x="57" y="72"/>
                    </a:lnTo>
                    <a:lnTo>
                      <a:pt x="53" y="76"/>
                    </a:lnTo>
                    <a:lnTo>
                      <a:pt x="48" y="81"/>
                    </a:lnTo>
                    <a:lnTo>
                      <a:pt x="46" y="84"/>
                    </a:lnTo>
                    <a:lnTo>
                      <a:pt x="39" y="73"/>
                    </a:lnTo>
                    <a:lnTo>
                      <a:pt x="32" y="61"/>
                    </a:lnTo>
                    <a:lnTo>
                      <a:pt x="30" y="47"/>
                    </a:lnTo>
                    <a:lnTo>
                      <a:pt x="34" y="31"/>
                    </a:lnTo>
                    <a:lnTo>
                      <a:pt x="23" y="29"/>
                    </a:lnTo>
                    <a:lnTo>
                      <a:pt x="16" y="33"/>
                    </a:lnTo>
                    <a:lnTo>
                      <a:pt x="11" y="37"/>
                    </a:lnTo>
                    <a:lnTo>
                      <a:pt x="5" y="42"/>
                    </a:lnTo>
                    <a:lnTo>
                      <a:pt x="4" y="47"/>
                    </a:lnTo>
                    <a:lnTo>
                      <a:pt x="2" y="36"/>
                    </a:lnTo>
                    <a:lnTo>
                      <a:pt x="0" y="25"/>
                    </a:lnTo>
                    <a:lnTo>
                      <a:pt x="0" y="1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4" name="Freeform 124"/>
              <p:cNvSpPr>
                <a:spLocks/>
              </p:cNvSpPr>
              <p:nvPr/>
            </p:nvSpPr>
            <p:spPr bwMode="auto">
              <a:xfrm>
                <a:off x="1547" y="2676"/>
                <a:ext cx="19" cy="19"/>
              </a:xfrm>
              <a:custGeom>
                <a:avLst/>
                <a:gdLst>
                  <a:gd name="T0" fmla="*/ 3 w 37"/>
                  <a:gd name="T1" fmla="*/ 0 h 19"/>
                  <a:gd name="T2" fmla="*/ 9 w 37"/>
                  <a:gd name="T3" fmla="*/ 4 h 19"/>
                  <a:gd name="T4" fmla="*/ 17 w 37"/>
                  <a:gd name="T5" fmla="*/ 8 h 19"/>
                  <a:gd name="T6" fmla="*/ 26 w 37"/>
                  <a:gd name="T7" fmla="*/ 11 h 19"/>
                  <a:gd name="T8" fmla="*/ 37 w 37"/>
                  <a:gd name="T9" fmla="*/ 13 h 19"/>
                  <a:gd name="T10" fmla="*/ 35 w 37"/>
                  <a:gd name="T11" fmla="*/ 19 h 19"/>
                  <a:gd name="T12" fmla="*/ 21 w 37"/>
                  <a:gd name="T13" fmla="*/ 18 h 19"/>
                  <a:gd name="T14" fmla="*/ 9 w 37"/>
                  <a:gd name="T15" fmla="*/ 14 h 19"/>
                  <a:gd name="T16" fmla="*/ 0 w 37"/>
                  <a:gd name="T17" fmla="*/ 8 h 19"/>
                  <a:gd name="T18" fmla="*/ 3 w 37"/>
                  <a:gd name="T1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" h="19">
                    <a:moveTo>
                      <a:pt x="3" y="0"/>
                    </a:moveTo>
                    <a:lnTo>
                      <a:pt x="9" y="4"/>
                    </a:lnTo>
                    <a:lnTo>
                      <a:pt x="17" y="8"/>
                    </a:lnTo>
                    <a:lnTo>
                      <a:pt x="26" y="11"/>
                    </a:lnTo>
                    <a:lnTo>
                      <a:pt x="37" y="13"/>
                    </a:lnTo>
                    <a:lnTo>
                      <a:pt x="35" y="19"/>
                    </a:lnTo>
                    <a:lnTo>
                      <a:pt x="21" y="18"/>
                    </a:lnTo>
                    <a:lnTo>
                      <a:pt x="9" y="14"/>
                    </a:lnTo>
                    <a:lnTo>
                      <a:pt x="0" y="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5" name="Freeform 125"/>
              <p:cNvSpPr>
                <a:spLocks/>
              </p:cNvSpPr>
              <p:nvPr/>
            </p:nvSpPr>
            <p:spPr bwMode="auto">
              <a:xfrm>
                <a:off x="1156" y="2256"/>
                <a:ext cx="386" cy="223"/>
              </a:xfrm>
              <a:custGeom>
                <a:avLst/>
                <a:gdLst>
                  <a:gd name="T0" fmla="*/ 75 w 771"/>
                  <a:gd name="T1" fmla="*/ 116 h 223"/>
                  <a:gd name="T2" fmla="*/ 130 w 771"/>
                  <a:gd name="T3" fmla="*/ 67 h 223"/>
                  <a:gd name="T4" fmla="*/ 185 w 771"/>
                  <a:gd name="T5" fmla="*/ 50 h 223"/>
                  <a:gd name="T6" fmla="*/ 249 w 771"/>
                  <a:gd name="T7" fmla="*/ 36 h 223"/>
                  <a:gd name="T8" fmla="*/ 315 w 771"/>
                  <a:gd name="T9" fmla="*/ 36 h 223"/>
                  <a:gd name="T10" fmla="*/ 398 w 771"/>
                  <a:gd name="T11" fmla="*/ 49 h 223"/>
                  <a:gd name="T12" fmla="*/ 462 w 771"/>
                  <a:gd name="T13" fmla="*/ 68 h 223"/>
                  <a:gd name="T14" fmla="*/ 508 w 771"/>
                  <a:gd name="T15" fmla="*/ 93 h 223"/>
                  <a:gd name="T16" fmla="*/ 522 w 771"/>
                  <a:gd name="T17" fmla="*/ 122 h 223"/>
                  <a:gd name="T18" fmla="*/ 556 w 771"/>
                  <a:gd name="T19" fmla="*/ 153 h 223"/>
                  <a:gd name="T20" fmla="*/ 585 w 771"/>
                  <a:gd name="T21" fmla="*/ 176 h 223"/>
                  <a:gd name="T22" fmla="*/ 622 w 771"/>
                  <a:gd name="T23" fmla="*/ 204 h 223"/>
                  <a:gd name="T24" fmla="*/ 656 w 771"/>
                  <a:gd name="T25" fmla="*/ 222 h 223"/>
                  <a:gd name="T26" fmla="*/ 702 w 771"/>
                  <a:gd name="T27" fmla="*/ 221 h 223"/>
                  <a:gd name="T28" fmla="*/ 732 w 771"/>
                  <a:gd name="T29" fmla="*/ 206 h 223"/>
                  <a:gd name="T30" fmla="*/ 744 w 771"/>
                  <a:gd name="T31" fmla="*/ 190 h 223"/>
                  <a:gd name="T32" fmla="*/ 675 w 771"/>
                  <a:gd name="T33" fmla="*/ 194 h 223"/>
                  <a:gd name="T34" fmla="*/ 691 w 771"/>
                  <a:gd name="T35" fmla="*/ 179 h 223"/>
                  <a:gd name="T36" fmla="*/ 636 w 771"/>
                  <a:gd name="T37" fmla="*/ 178 h 223"/>
                  <a:gd name="T38" fmla="*/ 652 w 771"/>
                  <a:gd name="T39" fmla="*/ 170 h 223"/>
                  <a:gd name="T40" fmla="*/ 641 w 771"/>
                  <a:gd name="T41" fmla="*/ 152 h 223"/>
                  <a:gd name="T42" fmla="*/ 608 w 771"/>
                  <a:gd name="T43" fmla="*/ 153 h 223"/>
                  <a:gd name="T44" fmla="*/ 601 w 771"/>
                  <a:gd name="T45" fmla="*/ 141 h 223"/>
                  <a:gd name="T46" fmla="*/ 579 w 771"/>
                  <a:gd name="T47" fmla="*/ 135 h 223"/>
                  <a:gd name="T48" fmla="*/ 629 w 771"/>
                  <a:gd name="T49" fmla="*/ 127 h 223"/>
                  <a:gd name="T50" fmla="*/ 581 w 771"/>
                  <a:gd name="T51" fmla="*/ 116 h 223"/>
                  <a:gd name="T52" fmla="*/ 574 w 771"/>
                  <a:gd name="T53" fmla="*/ 101 h 223"/>
                  <a:gd name="T54" fmla="*/ 556 w 771"/>
                  <a:gd name="T55" fmla="*/ 93 h 223"/>
                  <a:gd name="T56" fmla="*/ 547 w 771"/>
                  <a:gd name="T57" fmla="*/ 79 h 223"/>
                  <a:gd name="T58" fmla="*/ 514 w 771"/>
                  <a:gd name="T59" fmla="*/ 71 h 223"/>
                  <a:gd name="T60" fmla="*/ 531 w 771"/>
                  <a:gd name="T61" fmla="*/ 59 h 223"/>
                  <a:gd name="T62" fmla="*/ 485 w 771"/>
                  <a:gd name="T63" fmla="*/ 50 h 223"/>
                  <a:gd name="T64" fmla="*/ 483 w 771"/>
                  <a:gd name="T65" fmla="*/ 46 h 223"/>
                  <a:gd name="T66" fmla="*/ 427 w 771"/>
                  <a:gd name="T67" fmla="*/ 41 h 223"/>
                  <a:gd name="T68" fmla="*/ 419 w 771"/>
                  <a:gd name="T69" fmla="*/ 32 h 223"/>
                  <a:gd name="T70" fmla="*/ 427 w 771"/>
                  <a:gd name="T71" fmla="*/ 13 h 223"/>
                  <a:gd name="T72" fmla="*/ 359 w 771"/>
                  <a:gd name="T73" fmla="*/ 19 h 223"/>
                  <a:gd name="T74" fmla="*/ 373 w 771"/>
                  <a:gd name="T75" fmla="*/ 3 h 223"/>
                  <a:gd name="T76" fmla="*/ 322 w 771"/>
                  <a:gd name="T77" fmla="*/ 17 h 223"/>
                  <a:gd name="T78" fmla="*/ 297 w 771"/>
                  <a:gd name="T79" fmla="*/ 16 h 223"/>
                  <a:gd name="T80" fmla="*/ 260 w 771"/>
                  <a:gd name="T81" fmla="*/ 7 h 223"/>
                  <a:gd name="T82" fmla="*/ 210 w 771"/>
                  <a:gd name="T83" fmla="*/ 26 h 223"/>
                  <a:gd name="T84" fmla="*/ 197 w 771"/>
                  <a:gd name="T85" fmla="*/ 21 h 223"/>
                  <a:gd name="T86" fmla="*/ 153 w 771"/>
                  <a:gd name="T87" fmla="*/ 33 h 223"/>
                  <a:gd name="T88" fmla="*/ 135 w 771"/>
                  <a:gd name="T89" fmla="*/ 38 h 223"/>
                  <a:gd name="T90" fmla="*/ 107 w 771"/>
                  <a:gd name="T91" fmla="*/ 43 h 223"/>
                  <a:gd name="T92" fmla="*/ 91 w 771"/>
                  <a:gd name="T93" fmla="*/ 53 h 223"/>
                  <a:gd name="T94" fmla="*/ 68 w 771"/>
                  <a:gd name="T95" fmla="*/ 58 h 223"/>
                  <a:gd name="T96" fmla="*/ 55 w 771"/>
                  <a:gd name="T97" fmla="*/ 83 h 223"/>
                  <a:gd name="T98" fmla="*/ 39 w 771"/>
                  <a:gd name="T99" fmla="*/ 95 h 223"/>
                  <a:gd name="T100" fmla="*/ 52 w 771"/>
                  <a:gd name="T101" fmla="*/ 103 h 223"/>
                  <a:gd name="T102" fmla="*/ 15 w 771"/>
                  <a:gd name="T103" fmla="*/ 109 h 223"/>
                  <a:gd name="T104" fmla="*/ 39 w 771"/>
                  <a:gd name="T105" fmla="*/ 127 h 223"/>
                  <a:gd name="T106" fmla="*/ 9 w 771"/>
                  <a:gd name="T107" fmla="*/ 141 h 223"/>
                  <a:gd name="T108" fmla="*/ 20 w 771"/>
                  <a:gd name="T109" fmla="*/ 158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71" h="223">
                    <a:moveTo>
                      <a:pt x="64" y="149"/>
                    </a:moveTo>
                    <a:lnTo>
                      <a:pt x="63" y="144"/>
                    </a:lnTo>
                    <a:lnTo>
                      <a:pt x="63" y="137"/>
                    </a:lnTo>
                    <a:lnTo>
                      <a:pt x="68" y="130"/>
                    </a:lnTo>
                    <a:lnTo>
                      <a:pt x="82" y="126"/>
                    </a:lnTo>
                    <a:lnTo>
                      <a:pt x="75" y="116"/>
                    </a:lnTo>
                    <a:lnTo>
                      <a:pt x="77" y="105"/>
                    </a:lnTo>
                    <a:lnTo>
                      <a:pt x="87" y="96"/>
                    </a:lnTo>
                    <a:lnTo>
                      <a:pt x="109" y="91"/>
                    </a:lnTo>
                    <a:lnTo>
                      <a:pt x="107" y="81"/>
                    </a:lnTo>
                    <a:lnTo>
                      <a:pt x="116" y="73"/>
                    </a:lnTo>
                    <a:lnTo>
                      <a:pt x="130" y="67"/>
                    </a:lnTo>
                    <a:lnTo>
                      <a:pt x="153" y="67"/>
                    </a:lnTo>
                    <a:lnTo>
                      <a:pt x="158" y="63"/>
                    </a:lnTo>
                    <a:lnTo>
                      <a:pt x="164" y="59"/>
                    </a:lnTo>
                    <a:lnTo>
                      <a:pt x="171" y="55"/>
                    </a:lnTo>
                    <a:lnTo>
                      <a:pt x="178" y="52"/>
                    </a:lnTo>
                    <a:lnTo>
                      <a:pt x="185" y="50"/>
                    </a:lnTo>
                    <a:lnTo>
                      <a:pt x="194" y="49"/>
                    </a:lnTo>
                    <a:lnTo>
                      <a:pt x="203" y="48"/>
                    </a:lnTo>
                    <a:lnTo>
                      <a:pt x="213" y="49"/>
                    </a:lnTo>
                    <a:lnTo>
                      <a:pt x="224" y="43"/>
                    </a:lnTo>
                    <a:lnTo>
                      <a:pt x="237" y="39"/>
                    </a:lnTo>
                    <a:lnTo>
                      <a:pt x="249" y="36"/>
                    </a:lnTo>
                    <a:lnTo>
                      <a:pt x="261" y="38"/>
                    </a:lnTo>
                    <a:lnTo>
                      <a:pt x="274" y="40"/>
                    </a:lnTo>
                    <a:lnTo>
                      <a:pt x="286" y="41"/>
                    </a:lnTo>
                    <a:lnTo>
                      <a:pt x="295" y="40"/>
                    </a:lnTo>
                    <a:lnTo>
                      <a:pt x="306" y="38"/>
                    </a:lnTo>
                    <a:lnTo>
                      <a:pt x="315" y="36"/>
                    </a:lnTo>
                    <a:lnTo>
                      <a:pt x="327" y="35"/>
                    </a:lnTo>
                    <a:lnTo>
                      <a:pt x="343" y="34"/>
                    </a:lnTo>
                    <a:lnTo>
                      <a:pt x="359" y="34"/>
                    </a:lnTo>
                    <a:lnTo>
                      <a:pt x="375" y="38"/>
                    </a:lnTo>
                    <a:lnTo>
                      <a:pt x="387" y="42"/>
                    </a:lnTo>
                    <a:lnTo>
                      <a:pt x="398" y="49"/>
                    </a:lnTo>
                    <a:lnTo>
                      <a:pt x="402" y="60"/>
                    </a:lnTo>
                    <a:lnTo>
                      <a:pt x="416" y="60"/>
                    </a:lnTo>
                    <a:lnTo>
                      <a:pt x="430" y="60"/>
                    </a:lnTo>
                    <a:lnTo>
                      <a:pt x="443" y="62"/>
                    </a:lnTo>
                    <a:lnTo>
                      <a:pt x="453" y="64"/>
                    </a:lnTo>
                    <a:lnTo>
                      <a:pt x="462" y="68"/>
                    </a:lnTo>
                    <a:lnTo>
                      <a:pt x="467" y="73"/>
                    </a:lnTo>
                    <a:lnTo>
                      <a:pt x="471" y="80"/>
                    </a:lnTo>
                    <a:lnTo>
                      <a:pt x="473" y="88"/>
                    </a:lnTo>
                    <a:lnTo>
                      <a:pt x="487" y="89"/>
                    </a:lnTo>
                    <a:lnTo>
                      <a:pt x="498" y="91"/>
                    </a:lnTo>
                    <a:lnTo>
                      <a:pt x="508" y="93"/>
                    </a:lnTo>
                    <a:lnTo>
                      <a:pt x="515" y="96"/>
                    </a:lnTo>
                    <a:lnTo>
                      <a:pt x="521" y="100"/>
                    </a:lnTo>
                    <a:lnTo>
                      <a:pt x="522" y="105"/>
                    </a:lnTo>
                    <a:lnTo>
                      <a:pt x="521" y="112"/>
                    </a:lnTo>
                    <a:lnTo>
                      <a:pt x="514" y="119"/>
                    </a:lnTo>
                    <a:lnTo>
                      <a:pt x="522" y="122"/>
                    </a:lnTo>
                    <a:lnTo>
                      <a:pt x="533" y="126"/>
                    </a:lnTo>
                    <a:lnTo>
                      <a:pt x="542" y="130"/>
                    </a:lnTo>
                    <a:lnTo>
                      <a:pt x="551" y="135"/>
                    </a:lnTo>
                    <a:lnTo>
                      <a:pt x="556" y="141"/>
                    </a:lnTo>
                    <a:lnTo>
                      <a:pt x="558" y="147"/>
                    </a:lnTo>
                    <a:lnTo>
                      <a:pt x="556" y="153"/>
                    </a:lnTo>
                    <a:lnTo>
                      <a:pt x="549" y="160"/>
                    </a:lnTo>
                    <a:lnTo>
                      <a:pt x="558" y="162"/>
                    </a:lnTo>
                    <a:lnTo>
                      <a:pt x="567" y="166"/>
                    </a:lnTo>
                    <a:lnTo>
                      <a:pt x="574" y="171"/>
                    </a:lnTo>
                    <a:lnTo>
                      <a:pt x="576" y="176"/>
                    </a:lnTo>
                    <a:lnTo>
                      <a:pt x="585" y="176"/>
                    </a:lnTo>
                    <a:lnTo>
                      <a:pt x="595" y="178"/>
                    </a:lnTo>
                    <a:lnTo>
                      <a:pt x="604" y="181"/>
                    </a:lnTo>
                    <a:lnTo>
                      <a:pt x="613" y="186"/>
                    </a:lnTo>
                    <a:lnTo>
                      <a:pt x="618" y="191"/>
                    </a:lnTo>
                    <a:lnTo>
                      <a:pt x="622" y="197"/>
                    </a:lnTo>
                    <a:lnTo>
                      <a:pt x="622" y="204"/>
                    </a:lnTo>
                    <a:lnTo>
                      <a:pt x="617" y="211"/>
                    </a:lnTo>
                    <a:lnTo>
                      <a:pt x="627" y="211"/>
                    </a:lnTo>
                    <a:lnTo>
                      <a:pt x="638" y="212"/>
                    </a:lnTo>
                    <a:lnTo>
                      <a:pt x="645" y="215"/>
                    </a:lnTo>
                    <a:lnTo>
                      <a:pt x="650" y="219"/>
                    </a:lnTo>
                    <a:lnTo>
                      <a:pt x="656" y="222"/>
                    </a:lnTo>
                    <a:lnTo>
                      <a:pt x="663" y="223"/>
                    </a:lnTo>
                    <a:lnTo>
                      <a:pt x="672" y="223"/>
                    </a:lnTo>
                    <a:lnTo>
                      <a:pt x="681" y="223"/>
                    </a:lnTo>
                    <a:lnTo>
                      <a:pt x="686" y="222"/>
                    </a:lnTo>
                    <a:lnTo>
                      <a:pt x="693" y="222"/>
                    </a:lnTo>
                    <a:lnTo>
                      <a:pt x="702" y="221"/>
                    </a:lnTo>
                    <a:lnTo>
                      <a:pt x="711" y="220"/>
                    </a:lnTo>
                    <a:lnTo>
                      <a:pt x="720" y="219"/>
                    </a:lnTo>
                    <a:lnTo>
                      <a:pt x="728" y="219"/>
                    </a:lnTo>
                    <a:lnTo>
                      <a:pt x="736" y="219"/>
                    </a:lnTo>
                    <a:lnTo>
                      <a:pt x="741" y="220"/>
                    </a:lnTo>
                    <a:lnTo>
                      <a:pt x="732" y="206"/>
                    </a:lnTo>
                    <a:lnTo>
                      <a:pt x="737" y="203"/>
                    </a:lnTo>
                    <a:lnTo>
                      <a:pt x="746" y="199"/>
                    </a:lnTo>
                    <a:lnTo>
                      <a:pt x="757" y="196"/>
                    </a:lnTo>
                    <a:lnTo>
                      <a:pt x="771" y="194"/>
                    </a:lnTo>
                    <a:lnTo>
                      <a:pt x="760" y="191"/>
                    </a:lnTo>
                    <a:lnTo>
                      <a:pt x="744" y="190"/>
                    </a:lnTo>
                    <a:lnTo>
                      <a:pt x="730" y="191"/>
                    </a:lnTo>
                    <a:lnTo>
                      <a:pt x="720" y="192"/>
                    </a:lnTo>
                    <a:lnTo>
                      <a:pt x="712" y="186"/>
                    </a:lnTo>
                    <a:lnTo>
                      <a:pt x="702" y="191"/>
                    </a:lnTo>
                    <a:lnTo>
                      <a:pt x="689" y="194"/>
                    </a:lnTo>
                    <a:lnTo>
                      <a:pt x="675" y="194"/>
                    </a:lnTo>
                    <a:lnTo>
                      <a:pt x="665" y="193"/>
                    </a:lnTo>
                    <a:lnTo>
                      <a:pt x="675" y="191"/>
                    </a:lnTo>
                    <a:lnTo>
                      <a:pt x="686" y="187"/>
                    </a:lnTo>
                    <a:lnTo>
                      <a:pt x="693" y="181"/>
                    </a:lnTo>
                    <a:lnTo>
                      <a:pt x="698" y="177"/>
                    </a:lnTo>
                    <a:lnTo>
                      <a:pt x="691" y="179"/>
                    </a:lnTo>
                    <a:lnTo>
                      <a:pt x="682" y="181"/>
                    </a:lnTo>
                    <a:lnTo>
                      <a:pt x="672" y="183"/>
                    </a:lnTo>
                    <a:lnTo>
                      <a:pt x="663" y="183"/>
                    </a:lnTo>
                    <a:lnTo>
                      <a:pt x="652" y="183"/>
                    </a:lnTo>
                    <a:lnTo>
                      <a:pt x="643" y="181"/>
                    </a:lnTo>
                    <a:lnTo>
                      <a:pt x="636" y="178"/>
                    </a:lnTo>
                    <a:lnTo>
                      <a:pt x="631" y="174"/>
                    </a:lnTo>
                    <a:lnTo>
                      <a:pt x="638" y="173"/>
                    </a:lnTo>
                    <a:lnTo>
                      <a:pt x="645" y="173"/>
                    </a:lnTo>
                    <a:lnTo>
                      <a:pt x="652" y="173"/>
                    </a:lnTo>
                    <a:lnTo>
                      <a:pt x="659" y="173"/>
                    </a:lnTo>
                    <a:lnTo>
                      <a:pt x="652" y="170"/>
                    </a:lnTo>
                    <a:lnTo>
                      <a:pt x="641" y="166"/>
                    </a:lnTo>
                    <a:lnTo>
                      <a:pt x="629" y="162"/>
                    </a:lnTo>
                    <a:lnTo>
                      <a:pt x="617" y="160"/>
                    </a:lnTo>
                    <a:lnTo>
                      <a:pt x="625" y="159"/>
                    </a:lnTo>
                    <a:lnTo>
                      <a:pt x="634" y="156"/>
                    </a:lnTo>
                    <a:lnTo>
                      <a:pt x="641" y="152"/>
                    </a:lnTo>
                    <a:lnTo>
                      <a:pt x="647" y="149"/>
                    </a:lnTo>
                    <a:lnTo>
                      <a:pt x="641" y="150"/>
                    </a:lnTo>
                    <a:lnTo>
                      <a:pt x="634" y="151"/>
                    </a:lnTo>
                    <a:lnTo>
                      <a:pt x="625" y="152"/>
                    </a:lnTo>
                    <a:lnTo>
                      <a:pt x="617" y="153"/>
                    </a:lnTo>
                    <a:lnTo>
                      <a:pt x="608" y="153"/>
                    </a:lnTo>
                    <a:lnTo>
                      <a:pt x="599" y="153"/>
                    </a:lnTo>
                    <a:lnTo>
                      <a:pt x="592" y="152"/>
                    </a:lnTo>
                    <a:lnTo>
                      <a:pt x="585" y="151"/>
                    </a:lnTo>
                    <a:lnTo>
                      <a:pt x="586" y="146"/>
                    </a:lnTo>
                    <a:lnTo>
                      <a:pt x="592" y="142"/>
                    </a:lnTo>
                    <a:lnTo>
                      <a:pt x="601" y="141"/>
                    </a:lnTo>
                    <a:lnTo>
                      <a:pt x="613" y="140"/>
                    </a:lnTo>
                    <a:lnTo>
                      <a:pt x="606" y="137"/>
                    </a:lnTo>
                    <a:lnTo>
                      <a:pt x="597" y="136"/>
                    </a:lnTo>
                    <a:lnTo>
                      <a:pt x="588" y="136"/>
                    </a:lnTo>
                    <a:lnTo>
                      <a:pt x="578" y="137"/>
                    </a:lnTo>
                    <a:lnTo>
                      <a:pt x="579" y="135"/>
                    </a:lnTo>
                    <a:lnTo>
                      <a:pt x="585" y="133"/>
                    </a:lnTo>
                    <a:lnTo>
                      <a:pt x="592" y="131"/>
                    </a:lnTo>
                    <a:lnTo>
                      <a:pt x="601" y="130"/>
                    </a:lnTo>
                    <a:lnTo>
                      <a:pt x="609" y="129"/>
                    </a:lnTo>
                    <a:lnTo>
                      <a:pt x="618" y="128"/>
                    </a:lnTo>
                    <a:lnTo>
                      <a:pt x="629" y="127"/>
                    </a:lnTo>
                    <a:lnTo>
                      <a:pt x="638" y="127"/>
                    </a:lnTo>
                    <a:lnTo>
                      <a:pt x="629" y="124"/>
                    </a:lnTo>
                    <a:lnTo>
                      <a:pt x="618" y="121"/>
                    </a:lnTo>
                    <a:lnTo>
                      <a:pt x="606" y="119"/>
                    </a:lnTo>
                    <a:lnTo>
                      <a:pt x="595" y="117"/>
                    </a:lnTo>
                    <a:lnTo>
                      <a:pt x="581" y="116"/>
                    </a:lnTo>
                    <a:lnTo>
                      <a:pt x="569" y="114"/>
                    </a:lnTo>
                    <a:lnTo>
                      <a:pt x="556" y="114"/>
                    </a:lnTo>
                    <a:lnTo>
                      <a:pt x="546" y="114"/>
                    </a:lnTo>
                    <a:lnTo>
                      <a:pt x="553" y="109"/>
                    </a:lnTo>
                    <a:lnTo>
                      <a:pt x="562" y="104"/>
                    </a:lnTo>
                    <a:lnTo>
                      <a:pt x="574" y="101"/>
                    </a:lnTo>
                    <a:lnTo>
                      <a:pt x="588" y="98"/>
                    </a:lnTo>
                    <a:lnTo>
                      <a:pt x="579" y="97"/>
                    </a:lnTo>
                    <a:lnTo>
                      <a:pt x="570" y="96"/>
                    </a:lnTo>
                    <a:lnTo>
                      <a:pt x="556" y="96"/>
                    </a:lnTo>
                    <a:lnTo>
                      <a:pt x="540" y="96"/>
                    </a:lnTo>
                    <a:lnTo>
                      <a:pt x="556" y="93"/>
                    </a:lnTo>
                    <a:lnTo>
                      <a:pt x="569" y="89"/>
                    </a:lnTo>
                    <a:lnTo>
                      <a:pt x="579" y="83"/>
                    </a:lnTo>
                    <a:lnTo>
                      <a:pt x="583" y="78"/>
                    </a:lnTo>
                    <a:lnTo>
                      <a:pt x="570" y="79"/>
                    </a:lnTo>
                    <a:lnTo>
                      <a:pt x="560" y="79"/>
                    </a:lnTo>
                    <a:lnTo>
                      <a:pt x="547" y="79"/>
                    </a:lnTo>
                    <a:lnTo>
                      <a:pt x="537" y="79"/>
                    </a:lnTo>
                    <a:lnTo>
                      <a:pt x="526" y="78"/>
                    </a:lnTo>
                    <a:lnTo>
                      <a:pt x="519" y="77"/>
                    </a:lnTo>
                    <a:lnTo>
                      <a:pt x="512" y="76"/>
                    </a:lnTo>
                    <a:lnTo>
                      <a:pt x="506" y="74"/>
                    </a:lnTo>
                    <a:lnTo>
                      <a:pt x="514" y="71"/>
                    </a:lnTo>
                    <a:lnTo>
                      <a:pt x="524" y="70"/>
                    </a:lnTo>
                    <a:lnTo>
                      <a:pt x="537" y="69"/>
                    </a:lnTo>
                    <a:lnTo>
                      <a:pt x="553" y="69"/>
                    </a:lnTo>
                    <a:lnTo>
                      <a:pt x="547" y="65"/>
                    </a:lnTo>
                    <a:lnTo>
                      <a:pt x="540" y="62"/>
                    </a:lnTo>
                    <a:lnTo>
                      <a:pt x="531" y="59"/>
                    </a:lnTo>
                    <a:lnTo>
                      <a:pt x="521" y="57"/>
                    </a:lnTo>
                    <a:lnTo>
                      <a:pt x="510" y="55"/>
                    </a:lnTo>
                    <a:lnTo>
                      <a:pt x="498" y="54"/>
                    </a:lnTo>
                    <a:lnTo>
                      <a:pt x="487" y="53"/>
                    </a:lnTo>
                    <a:lnTo>
                      <a:pt x="478" y="52"/>
                    </a:lnTo>
                    <a:lnTo>
                      <a:pt x="485" y="50"/>
                    </a:lnTo>
                    <a:lnTo>
                      <a:pt x="492" y="48"/>
                    </a:lnTo>
                    <a:lnTo>
                      <a:pt x="501" y="47"/>
                    </a:lnTo>
                    <a:lnTo>
                      <a:pt x="510" y="46"/>
                    </a:lnTo>
                    <a:lnTo>
                      <a:pt x="505" y="45"/>
                    </a:lnTo>
                    <a:lnTo>
                      <a:pt x="496" y="45"/>
                    </a:lnTo>
                    <a:lnTo>
                      <a:pt x="483" y="46"/>
                    </a:lnTo>
                    <a:lnTo>
                      <a:pt x="473" y="48"/>
                    </a:lnTo>
                    <a:lnTo>
                      <a:pt x="459" y="49"/>
                    </a:lnTo>
                    <a:lnTo>
                      <a:pt x="446" y="49"/>
                    </a:lnTo>
                    <a:lnTo>
                      <a:pt x="434" y="48"/>
                    </a:lnTo>
                    <a:lnTo>
                      <a:pt x="423" y="44"/>
                    </a:lnTo>
                    <a:lnTo>
                      <a:pt x="427" y="41"/>
                    </a:lnTo>
                    <a:lnTo>
                      <a:pt x="434" y="36"/>
                    </a:lnTo>
                    <a:lnTo>
                      <a:pt x="446" y="32"/>
                    </a:lnTo>
                    <a:lnTo>
                      <a:pt x="459" y="29"/>
                    </a:lnTo>
                    <a:lnTo>
                      <a:pt x="446" y="29"/>
                    </a:lnTo>
                    <a:lnTo>
                      <a:pt x="432" y="30"/>
                    </a:lnTo>
                    <a:lnTo>
                      <a:pt x="419" y="32"/>
                    </a:lnTo>
                    <a:lnTo>
                      <a:pt x="411" y="35"/>
                    </a:lnTo>
                    <a:lnTo>
                      <a:pt x="412" y="29"/>
                    </a:lnTo>
                    <a:lnTo>
                      <a:pt x="418" y="23"/>
                    </a:lnTo>
                    <a:lnTo>
                      <a:pt x="425" y="17"/>
                    </a:lnTo>
                    <a:lnTo>
                      <a:pt x="434" y="12"/>
                    </a:lnTo>
                    <a:lnTo>
                      <a:pt x="427" y="13"/>
                    </a:lnTo>
                    <a:lnTo>
                      <a:pt x="416" y="14"/>
                    </a:lnTo>
                    <a:lnTo>
                      <a:pt x="405" y="15"/>
                    </a:lnTo>
                    <a:lnTo>
                      <a:pt x="393" y="16"/>
                    </a:lnTo>
                    <a:lnTo>
                      <a:pt x="380" y="17"/>
                    </a:lnTo>
                    <a:lnTo>
                      <a:pt x="368" y="18"/>
                    </a:lnTo>
                    <a:lnTo>
                      <a:pt x="359" y="19"/>
                    </a:lnTo>
                    <a:lnTo>
                      <a:pt x="350" y="19"/>
                    </a:lnTo>
                    <a:lnTo>
                      <a:pt x="354" y="14"/>
                    </a:lnTo>
                    <a:lnTo>
                      <a:pt x="361" y="9"/>
                    </a:lnTo>
                    <a:lnTo>
                      <a:pt x="372" y="5"/>
                    </a:lnTo>
                    <a:lnTo>
                      <a:pt x="382" y="3"/>
                    </a:lnTo>
                    <a:lnTo>
                      <a:pt x="373" y="3"/>
                    </a:lnTo>
                    <a:lnTo>
                      <a:pt x="363" y="4"/>
                    </a:lnTo>
                    <a:lnTo>
                      <a:pt x="354" y="6"/>
                    </a:lnTo>
                    <a:lnTo>
                      <a:pt x="345" y="8"/>
                    </a:lnTo>
                    <a:lnTo>
                      <a:pt x="336" y="11"/>
                    </a:lnTo>
                    <a:lnTo>
                      <a:pt x="327" y="14"/>
                    </a:lnTo>
                    <a:lnTo>
                      <a:pt x="322" y="17"/>
                    </a:lnTo>
                    <a:lnTo>
                      <a:pt x="316" y="20"/>
                    </a:lnTo>
                    <a:lnTo>
                      <a:pt x="315" y="17"/>
                    </a:lnTo>
                    <a:lnTo>
                      <a:pt x="313" y="13"/>
                    </a:lnTo>
                    <a:lnTo>
                      <a:pt x="309" y="10"/>
                    </a:lnTo>
                    <a:lnTo>
                      <a:pt x="306" y="7"/>
                    </a:lnTo>
                    <a:lnTo>
                      <a:pt x="297" y="16"/>
                    </a:lnTo>
                    <a:lnTo>
                      <a:pt x="284" y="22"/>
                    </a:lnTo>
                    <a:lnTo>
                      <a:pt x="272" y="24"/>
                    </a:lnTo>
                    <a:lnTo>
                      <a:pt x="263" y="25"/>
                    </a:lnTo>
                    <a:lnTo>
                      <a:pt x="261" y="22"/>
                    </a:lnTo>
                    <a:lnTo>
                      <a:pt x="260" y="15"/>
                    </a:lnTo>
                    <a:lnTo>
                      <a:pt x="260" y="7"/>
                    </a:lnTo>
                    <a:lnTo>
                      <a:pt x="260" y="0"/>
                    </a:lnTo>
                    <a:lnTo>
                      <a:pt x="253" y="9"/>
                    </a:lnTo>
                    <a:lnTo>
                      <a:pt x="240" y="19"/>
                    </a:lnTo>
                    <a:lnTo>
                      <a:pt x="226" y="27"/>
                    </a:lnTo>
                    <a:lnTo>
                      <a:pt x="210" y="30"/>
                    </a:lnTo>
                    <a:lnTo>
                      <a:pt x="210" y="26"/>
                    </a:lnTo>
                    <a:lnTo>
                      <a:pt x="212" y="23"/>
                    </a:lnTo>
                    <a:lnTo>
                      <a:pt x="213" y="19"/>
                    </a:lnTo>
                    <a:lnTo>
                      <a:pt x="217" y="14"/>
                    </a:lnTo>
                    <a:lnTo>
                      <a:pt x="210" y="15"/>
                    </a:lnTo>
                    <a:lnTo>
                      <a:pt x="205" y="17"/>
                    </a:lnTo>
                    <a:lnTo>
                      <a:pt x="197" y="21"/>
                    </a:lnTo>
                    <a:lnTo>
                      <a:pt x="189" y="26"/>
                    </a:lnTo>
                    <a:lnTo>
                      <a:pt x="181" y="31"/>
                    </a:lnTo>
                    <a:lnTo>
                      <a:pt x="173" y="35"/>
                    </a:lnTo>
                    <a:lnTo>
                      <a:pt x="164" y="38"/>
                    </a:lnTo>
                    <a:lnTo>
                      <a:pt x="155" y="39"/>
                    </a:lnTo>
                    <a:lnTo>
                      <a:pt x="153" y="33"/>
                    </a:lnTo>
                    <a:lnTo>
                      <a:pt x="148" y="28"/>
                    </a:lnTo>
                    <a:lnTo>
                      <a:pt x="141" y="25"/>
                    </a:lnTo>
                    <a:lnTo>
                      <a:pt x="132" y="23"/>
                    </a:lnTo>
                    <a:lnTo>
                      <a:pt x="135" y="26"/>
                    </a:lnTo>
                    <a:lnTo>
                      <a:pt x="135" y="31"/>
                    </a:lnTo>
                    <a:lnTo>
                      <a:pt x="135" y="38"/>
                    </a:lnTo>
                    <a:lnTo>
                      <a:pt x="134" y="43"/>
                    </a:lnTo>
                    <a:lnTo>
                      <a:pt x="126" y="42"/>
                    </a:lnTo>
                    <a:lnTo>
                      <a:pt x="119" y="41"/>
                    </a:lnTo>
                    <a:lnTo>
                      <a:pt x="110" y="40"/>
                    </a:lnTo>
                    <a:lnTo>
                      <a:pt x="105" y="40"/>
                    </a:lnTo>
                    <a:lnTo>
                      <a:pt x="107" y="43"/>
                    </a:lnTo>
                    <a:lnTo>
                      <a:pt x="107" y="47"/>
                    </a:lnTo>
                    <a:lnTo>
                      <a:pt x="107" y="52"/>
                    </a:lnTo>
                    <a:lnTo>
                      <a:pt x="107" y="55"/>
                    </a:lnTo>
                    <a:lnTo>
                      <a:pt x="103" y="54"/>
                    </a:lnTo>
                    <a:lnTo>
                      <a:pt x="96" y="53"/>
                    </a:lnTo>
                    <a:lnTo>
                      <a:pt x="91" y="53"/>
                    </a:lnTo>
                    <a:lnTo>
                      <a:pt x="84" y="53"/>
                    </a:lnTo>
                    <a:lnTo>
                      <a:pt x="75" y="53"/>
                    </a:lnTo>
                    <a:lnTo>
                      <a:pt x="68" y="54"/>
                    </a:lnTo>
                    <a:lnTo>
                      <a:pt x="61" y="54"/>
                    </a:lnTo>
                    <a:lnTo>
                      <a:pt x="54" y="55"/>
                    </a:lnTo>
                    <a:lnTo>
                      <a:pt x="68" y="58"/>
                    </a:lnTo>
                    <a:lnTo>
                      <a:pt x="78" y="63"/>
                    </a:lnTo>
                    <a:lnTo>
                      <a:pt x="86" y="70"/>
                    </a:lnTo>
                    <a:lnTo>
                      <a:pt x="86" y="76"/>
                    </a:lnTo>
                    <a:lnTo>
                      <a:pt x="75" y="78"/>
                    </a:lnTo>
                    <a:lnTo>
                      <a:pt x="64" y="80"/>
                    </a:lnTo>
                    <a:lnTo>
                      <a:pt x="55" y="83"/>
                    </a:lnTo>
                    <a:lnTo>
                      <a:pt x="48" y="85"/>
                    </a:lnTo>
                    <a:lnTo>
                      <a:pt x="41" y="87"/>
                    </a:lnTo>
                    <a:lnTo>
                      <a:pt x="36" y="90"/>
                    </a:lnTo>
                    <a:lnTo>
                      <a:pt x="32" y="93"/>
                    </a:lnTo>
                    <a:lnTo>
                      <a:pt x="32" y="96"/>
                    </a:lnTo>
                    <a:lnTo>
                      <a:pt x="39" y="95"/>
                    </a:lnTo>
                    <a:lnTo>
                      <a:pt x="50" y="94"/>
                    </a:lnTo>
                    <a:lnTo>
                      <a:pt x="59" y="94"/>
                    </a:lnTo>
                    <a:lnTo>
                      <a:pt x="68" y="94"/>
                    </a:lnTo>
                    <a:lnTo>
                      <a:pt x="64" y="98"/>
                    </a:lnTo>
                    <a:lnTo>
                      <a:pt x="57" y="101"/>
                    </a:lnTo>
                    <a:lnTo>
                      <a:pt x="52" y="103"/>
                    </a:lnTo>
                    <a:lnTo>
                      <a:pt x="43" y="104"/>
                    </a:lnTo>
                    <a:lnTo>
                      <a:pt x="34" y="105"/>
                    </a:lnTo>
                    <a:lnTo>
                      <a:pt x="27" y="104"/>
                    </a:lnTo>
                    <a:lnTo>
                      <a:pt x="18" y="104"/>
                    </a:lnTo>
                    <a:lnTo>
                      <a:pt x="9" y="102"/>
                    </a:lnTo>
                    <a:lnTo>
                      <a:pt x="15" y="109"/>
                    </a:lnTo>
                    <a:lnTo>
                      <a:pt x="25" y="116"/>
                    </a:lnTo>
                    <a:lnTo>
                      <a:pt x="39" y="119"/>
                    </a:lnTo>
                    <a:lnTo>
                      <a:pt x="54" y="119"/>
                    </a:lnTo>
                    <a:lnTo>
                      <a:pt x="50" y="122"/>
                    </a:lnTo>
                    <a:lnTo>
                      <a:pt x="47" y="124"/>
                    </a:lnTo>
                    <a:lnTo>
                      <a:pt x="39" y="127"/>
                    </a:lnTo>
                    <a:lnTo>
                      <a:pt x="32" y="129"/>
                    </a:lnTo>
                    <a:lnTo>
                      <a:pt x="25" y="131"/>
                    </a:lnTo>
                    <a:lnTo>
                      <a:pt x="16" y="133"/>
                    </a:lnTo>
                    <a:lnTo>
                      <a:pt x="9" y="135"/>
                    </a:lnTo>
                    <a:lnTo>
                      <a:pt x="0" y="137"/>
                    </a:lnTo>
                    <a:lnTo>
                      <a:pt x="9" y="141"/>
                    </a:lnTo>
                    <a:lnTo>
                      <a:pt x="20" y="143"/>
                    </a:lnTo>
                    <a:lnTo>
                      <a:pt x="31" y="145"/>
                    </a:lnTo>
                    <a:lnTo>
                      <a:pt x="43" y="144"/>
                    </a:lnTo>
                    <a:lnTo>
                      <a:pt x="38" y="148"/>
                    </a:lnTo>
                    <a:lnTo>
                      <a:pt x="31" y="153"/>
                    </a:lnTo>
                    <a:lnTo>
                      <a:pt x="20" y="158"/>
                    </a:lnTo>
                    <a:lnTo>
                      <a:pt x="13" y="160"/>
                    </a:lnTo>
                    <a:lnTo>
                      <a:pt x="29" y="159"/>
                    </a:lnTo>
                    <a:lnTo>
                      <a:pt x="43" y="156"/>
                    </a:lnTo>
                    <a:lnTo>
                      <a:pt x="55" y="153"/>
                    </a:lnTo>
                    <a:lnTo>
                      <a:pt x="64" y="149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6" name="Freeform 126"/>
              <p:cNvSpPr>
                <a:spLocks/>
              </p:cNvSpPr>
              <p:nvPr/>
            </p:nvSpPr>
            <p:spPr bwMode="auto">
              <a:xfrm>
                <a:off x="1461" y="2909"/>
                <a:ext cx="199" cy="163"/>
              </a:xfrm>
              <a:custGeom>
                <a:avLst/>
                <a:gdLst>
                  <a:gd name="T0" fmla="*/ 327 w 398"/>
                  <a:gd name="T1" fmla="*/ 13 h 163"/>
                  <a:gd name="T2" fmla="*/ 302 w 398"/>
                  <a:gd name="T3" fmla="*/ 39 h 163"/>
                  <a:gd name="T4" fmla="*/ 281 w 398"/>
                  <a:gd name="T5" fmla="*/ 60 h 163"/>
                  <a:gd name="T6" fmla="*/ 299 w 398"/>
                  <a:gd name="T7" fmla="*/ 74 h 163"/>
                  <a:gd name="T8" fmla="*/ 331 w 398"/>
                  <a:gd name="T9" fmla="*/ 83 h 163"/>
                  <a:gd name="T10" fmla="*/ 379 w 398"/>
                  <a:gd name="T11" fmla="*/ 91 h 163"/>
                  <a:gd name="T12" fmla="*/ 398 w 398"/>
                  <a:gd name="T13" fmla="*/ 107 h 163"/>
                  <a:gd name="T14" fmla="*/ 375 w 398"/>
                  <a:gd name="T15" fmla="*/ 106 h 163"/>
                  <a:gd name="T16" fmla="*/ 349 w 398"/>
                  <a:gd name="T17" fmla="*/ 107 h 163"/>
                  <a:gd name="T18" fmla="*/ 329 w 398"/>
                  <a:gd name="T19" fmla="*/ 108 h 163"/>
                  <a:gd name="T20" fmla="*/ 297 w 398"/>
                  <a:gd name="T21" fmla="*/ 105 h 163"/>
                  <a:gd name="T22" fmla="*/ 265 w 398"/>
                  <a:gd name="T23" fmla="*/ 99 h 163"/>
                  <a:gd name="T24" fmla="*/ 244 w 398"/>
                  <a:gd name="T25" fmla="*/ 108 h 163"/>
                  <a:gd name="T26" fmla="*/ 217 w 398"/>
                  <a:gd name="T27" fmla="*/ 129 h 163"/>
                  <a:gd name="T28" fmla="*/ 196 w 398"/>
                  <a:gd name="T29" fmla="*/ 151 h 163"/>
                  <a:gd name="T30" fmla="*/ 180 w 398"/>
                  <a:gd name="T31" fmla="*/ 154 h 163"/>
                  <a:gd name="T32" fmla="*/ 169 w 398"/>
                  <a:gd name="T33" fmla="*/ 158 h 163"/>
                  <a:gd name="T34" fmla="*/ 159 w 398"/>
                  <a:gd name="T35" fmla="*/ 157 h 163"/>
                  <a:gd name="T36" fmla="*/ 171 w 398"/>
                  <a:gd name="T37" fmla="*/ 135 h 163"/>
                  <a:gd name="T38" fmla="*/ 196 w 398"/>
                  <a:gd name="T39" fmla="*/ 112 h 163"/>
                  <a:gd name="T40" fmla="*/ 182 w 398"/>
                  <a:gd name="T41" fmla="*/ 107 h 163"/>
                  <a:gd name="T42" fmla="*/ 100 w 398"/>
                  <a:gd name="T43" fmla="*/ 128 h 163"/>
                  <a:gd name="T44" fmla="*/ 20 w 398"/>
                  <a:gd name="T45" fmla="*/ 146 h 163"/>
                  <a:gd name="T46" fmla="*/ 16 w 398"/>
                  <a:gd name="T47" fmla="*/ 142 h 163"/>
                  <a:gd name="T48" fmla="*/ 22 w 398"/>
                  <a:gd name="T49" fmla="*/ 130 h 163"/>
                  <a:gd name="T50" fmla="*/ 34 w 398"/>
                  <a:gd name="T51" fmla="*/ 116 h 163"/>
                  <a:gd name="T52" fmla="*/ 64 w 398"/>
                  <a:gd name="T53" fmla="*/ 110 h 163"/>
                  <a:gd name="T54" fmla="*/ 105 w 398"/>
                  <a:gd name="T55" fmla="*/ 102 h 163"/>
                  <a:gd name="T56" fmla="*/ 127 w 398"/>
                  <a:gd name="T57" fmla="*/ 95 h 163"/>
                  <a:gd name="T58" fmla="*/ 151 w 398"/>
                  <a:gd name="T59" fmla="*/ 87 h 163"/>
                  <a:gd name="T60" fmla="*/ 100 w 398"/>
                  <a:gd name="T61" fmla="*/ 88 h 163"/>
                  <a:gd name="T62" fmla="*/ 31 w 398"/>
                  <a:gd name="T63" fmla="*/ 88 h 163"/>
                  <a:gd name="T64" fmla="*/ 4 w 398"/>
                  <a:gd name="T65" fmla="*/ 85 h 163"/>
                  <a:gd name="T66" fmla="*/ 24 w 398"/>
                  <a:gd name="T67" fmla="*/ 73 h 163"/>
                  <a:gd name="T68" fmla="*/ 52 w 398"/>
                  <a:gd name="T69" fmla="*/ 64 h 163"/>
                  <a:gd name="T70" fmla="*/ 84 w 398"/>
                  <a:gd name="T71" fmla="*/ 66 h 163"/>
                  <a:gd name="T72" fmla="*/ 118 w 398"/>
                  <a:gd name="T73" fmla="*/ 68 h 163"/>
                  <a:gd name="T74" fmla="*/ 148 w 398"/>
                  <a:gd name="T75" fmla="*/ 67 h 163"/>
                  <a:gd name="T76" fmla="*/ 176 w 398"/>
                  <a:gd name="T77" fmla="*/ 62 h 163"/>
                  <a:gd name="T78" fmla="*/ 210 w 398"/>
                  <a:gd name="T79" fmla="*/ 54 h 163"/>
                  <a:gd name="T80" fmla="*/ 242 w 398"/>
                  <a:gd name="T81" fmla="*/ 44 h 163"/>
                  <a:gd name="T82" fmla="*/ 265 w 398"/>
                  <a:gd name="T83" fmla="*/ 23 h 163"/>
                  <a:gd name="T84" fmla="*/ 286 w 398"/>
                  <a:gd name="T85" fmla="*/ 6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98" h="163">
                    <a:moveTo>
                      <a:pt x="340" y="0"/>
                    </a:moveTo>
                    <a:lnTo>
                      <a:pt x="334" y="6"/>
                    </a:lnTo>
                    <a:lnTo>
                      <a:pt x="327" y="13"/>
                    </a:lnTo>
                    <a:lnTo>
                      <a:pt x="320" y="21"/>
                    </a:lnTo>
                    <a:lnTo>
                      <a:pt x="311" y="30"/>
                    </a:lnTo>
                    <a:lnTo>
                      <a:pt x="302" y="39"/>
                    </a:lnTo>
                    <a:lnTo>
                      <a:pt x="293" y="47"/>
                    </a:lnTo>
                    <a:lnTo>
                      <a:pt x="286" y="55"/>
                    </a:lnTo>
                    <a:lnTo>
                      <a:pt x="281" y="60"/>
                    </a:lnTo>
                    <a:lnTo>
                      <a:pt x="290" y="64"/>
                    </a:lnTo>
                    <a:lnTo>
                      <a:pt x="297" y="69"/>
                    </a:lnTo>
                    <a:lnTo>
                      <a:pt x="299" y="74"/>
                    </a:lnTo>
                    <a:lnTo>
                      <a:pt x="301" y="78"/>
                    </a:lnTo>
                    <a:lnTo>
                      <a:pt x="315" y="81"/>
                    </a:lnTo>
                    <a:lnTo>
                      <a:pt x="331" y="83"/>
                    </a:lnTo>
                    <a:lnTo>
                      <a:pt x="347" y="85"/>
                    </a:lnTo>
                    <a:lnTo>
                      <a:pt x="363" y="88"/>
                    </a:lnTo>
                    <a:lnTo>
                      <a:pt x="379" y="91"/>
                    </a:lnTo>
                    <a:lnTo>
                      <a:pt x="389" y="95"/>
                    </a:lnTo>
                    <a:lnTo>
                      <a:pt x="396" y="100"/>
                    </a:lnTo>
                    <a:lnTo>
                      <a:pt x="398" y="107"/>
                    </a:lnTo>
                    <a:lnTo>
                      <a:pt x="391" y="106"/>
                    </a:lnTo>
                    <a:lnTo>
                      <a:pt x="382" y="106"/>
                    </a:lnTo>
                    <a:lnTo>
                      <a:pt x="375" y="106"/>
                    </a:lnTo>
                    <a:lnTo>
                      <a:pt x="366" y="106"/>
                    </a:lnTo>
                    <a:lnTo>
                      <a:pt x="357" y="106"/>
                    </a:lnTo>
                    <a:lnTo>
                      <a:pt x="349" y="107"/>
                    </a:lnTo>
                    <a:lnTo>
                      <a:pt x="341" y="107"/>
                    </a:lnTo>
                    <a:lnTo>
                      <a:pt x="336" y="108"/>
                    </a:lnTo>
                    <a:lnTo>
                      <a:pt x="329" y="108"/>
                    </a:lnTo>
                    <a:lnTo>
                      <a:pt x="320" y="108"/>
                    </a:lnTo>
                    <a:lnTo>
                      <a:pt x="309" y="107"/>
                    </a:lnTo>
                    <a:lnTo>
                      <a:pt x="297" y="105"/>
                    </a:lnTo>
                    <a:lnTo>
                      <a:pt x="286" y="103"/>
                    </a:lnTo>
                    <a:lnTo>
                      <a:pt x="274" y="101"/>
                    </a:lnTo>
                    <a:lnTo>
                      <a:pt x="265" y="99"/>
                    </a:lnTo>
                    <a:lnTo>
                      <a:pt x="258" y="98"/>
                    </a:lnTo>
                    <a:lnTo>
                      <a:pt x="251" y="102"/>
                    </a:lnTo>
                    <a:lnTo>
                      <a:pt x="244" y="108"/>
                    </a:lnTo>
                    <a:lnTo>
                      <a:pt x="235" y="114"/>
                    </a:lnTo>
                    <a:lnTo>
                      <a:pt x="226" y="121"/>
                    </a:lnTo>
                    <a:lnTo>
                      <a:pt x="217" y="129"/>
                    </a:lnTo>
                    <a:lnTo>
                      <a:pt x="208" y="137"/>
                    </a:lnTo>
                    <a:lnTo>
                      <a:pt x="201" y="144"/>
                    </a:lnTo>
                    <a:lnTo>
                      <a:pt x="196" y="151"/>
                    </a:lnTo>
                    <a:lnTo>
                      <a:pt x="190" y="152"/>
                    </a:lnTo>
                    <a:lnTo>
                      <a:pt x="185" y="153"/>
                    </a:lnTo>
                    <a:lnTo>
                      <a:pt x="180" y="154"/>
                    </a:lnTo>
                    <a:lnTo>
                      <a:pt x="175" y="154"/>
                    </a:lnTo>
                    <a:lnTo>
                      <a:pt x="171" y="156"/>
                    </a:lnTo>
                    <a:lnTo>
                      <a:pt x="169" y="158"/>
                    </a:lnTo>
                    <a:lnTo>
                      <a:pt x="166" y="160"/>
                    </a:lnTo>
                    <a:lnTo>
                      <a:pt x="162" y="163"/>
                    </a:lnTo>
                    <a:lnTo>
                      <a:pt x="159" y="157"/>
                    </a:lnTo>
                    <a:lnTo>
                      <a:pt x="160" y="150"/>
                    </a:lnTo>
                    <a:lnTo>
                      <a:pt x="164" y="143"/>
                    </a:lnTo>
                    <a:lnTo>
                      <a:pt x="171" y="135"/>
                    </a:lnTo>
                    <a:lnTo>
                      <a:pt x="178" y="127"/>
                    </a:lnTo>
                    <a:lnTo>
                      <a:pt x="187" y="119"/>
                    </a:lnTo>
                    <a:lnTo>
                      <a:pt x="196" y="112"/>
                    </a:lnTo>
                    <a:lnTo>
                      <a:pt x="203" y="107"/>
                    </a:lnTo>
                    <a:lnTo>
                      <a:pt x="198" y="103"/>
                    </a:lnTo>
                    <a:lnTo>
                      <a:pt x="182" y="107"/>
                    </a:lnTo>
                    <a:lnTo>
                      <a:pt x="159" y="113"/>
                    </a:lnTo>
                    <a:lnTo>
                      <a:pt x="130" y="120"/>
                    </a:lnTo>
                    <a:lnTo>
                      <a:pt x="100" y="128"/>
                    </a:lnTo>
                    <a:lnTo>
                      <a:pt x="70" y="135"/>
                    </a:lnTo>
                    <a:lnTo>
                      <a:pt x="41" y="141"/>
                    </a:lnTo>
                    <a:lnTo>
                      <a:pt x="20" y="146"/>
                    </a:lnTo>
                    <a:lnTo>
                      <a:pt x="6" y="149"/>
                    </a:lnTo>
                    <a:lnTo>
                      <a:pt x="11" y="146"/>
                    </a:lnTo>
                    <a:lnTo>
                      <a:pt x="16" y="142"/>
                    </a:lnTo>
                    <a:lnTo>
                      <a:pt x="22" y="139"/>
                    </a:lnTo>
                    <a:lnTo>
                      <a:pt x="22" y="135"/>
                    </a:lnTo>
                    <a:lnTo>
                      <a:pt x="22" y="130"/>
                    </a:lnTo>
                    <a:lnTo>
                      <a:pt x="24" y="124"/>
                    </a:lnTo>
                    <a:lnTo>
                      <a:pt x="27" y="119"/>
                    </a:lnTo>
                    <a:lnTo>
                      <a:pt x="34" y="116"/>
                    </a:lnTo>
                    <a:lnTo>
                      <a:pt x="41" y="115"/>
                    </a:lnTo>
                    <a:lnTo>
                      <a:pt x="52" y="113"/>
                    </a:lnTo>
                    <a:lnTo>
                      <a:pt x="64" y="110"/>
                    </a:lnTo>
                    <a:lnTo>
                      <a:pt x="79" y="107"/>
                    </a:lnTo>
                    <a:lnTo>
                      <a:pt x="93" y="104"/>
                    </a:lnTo>
                    <a:lnTo>
                      <a:pt x="105" y="102"/>
                    </a:lnTo>
                    <a:lnTo>
                      <a:pt x="114" y="100"/>
                    </a:lnTo>
                    <a:lnTo>
                      <a:pt x="119" y="98"/>
                    </a:lnTo>
                    <a:lnTo>
                      <a:pt x="127" y="95"/>
                    </a:lnTo>
                    <a:lnTo>
                      <a:pt x="134" y="92"/>
                    </a:lnTo>
                    <a:lnTo>
                      <a:pt x="143" y="89"/>
                    </a:lnTo>
                    <a:lnTo>
                      <a:pt x="151" y="87"/>
                    </a:lnTo>
                    <a:lnTo>
                      <a:pt x="139" y="87"/>
                    </a:lnTo>
                    <a:lnTo>
                      <a:pt x="121" y="88"/>
                    </a:lnTo>
                    <a:lnTo>
                      <a:pt x="100" y="88"/>
                    </a:lnTo>
                    <a:lnTo>
                      <a:pt x="77" y="88"/>
                    </a:lnTo>
                    <a:lnTo>
                      <a:pt x="54" y="88"/>
                    </a:lnTo>
                    <a:lnTo>
                      <a:pt x="31" y="88"/>
                    </a:lnTo>
                    <a:lnTo>
                      <a:pt x="13" y="88"/>
                    </a:lnTo>
                    <a:lnTo>
                      <a:pt x="0" y="88"/>
                    </a:lnTo>
                    <a:lnTo>
                      <a:pt x="4" y="85"/>
                    </a:lnTo>
                    <a:lnTo>
                      <a:pt x="8" y="81"/>
                    </a:lnTo>
                    <a:lnTo>
                      <a:pt x="15" y="77"/>
                    </a:lnTo>
                    <a:lnTo>
                      <a:pt x="24" y="73"/>
                    </a:lnTo>
                    <a:lnTo>
                      <a:pt x="32" y="69"/>
                    </a:lnTo>
                    <a:lnTo>
                      <a:pt x="41" y="66"/>
                    </a:lnTo>
                    <a:lnTo>
                      <a:pt x="52" y="64"/>
                    </a:lnTo>
                    <a:lnTo>
                      <a:pt x="63" y="64"/>
                    </a:lnTo>
                    <a:lnTo>
                      <a:pt x="73" y="65"/>
                    </a:lnTo>
                    <a:lnTo>
                      <a:pt x="84" y="66"/>
                    </a:lnTo>
                    <a:lnTo>
                      <a:pt x="96" y="67"/>
                    </a:lnTo>
                    <a:lnTo>
                      <a:pt x="107" y="67"/>
                    </a:lnTo>
                    <a:lnTo>
                      <a:pt x="118" y="68"/>
                    </a:lnTo>
                    <a:lnTo>
                      <a:pt x="128" y="68"/>
                    </a:lnTo>
                    <a:lnTo>
                      <a:pt x="139" y="68"/>
                    </a:lnTo>
                    <a:lnTo>
                      <a:pt x="148" y="67"/>
                    </a:lnTo>
                    <a:lnTo>
                      <a:pt x="157" y="66"/>
                    </a:lnTo>
                    <a:lnTo>
                      <a:pt x="166" y="64"/>
                    </a:lnTo>
                    <a:lnTo>
                      <a:pt x="176" y="62"/>
                    </a:lnTo>
                    <a:lnTo>
                      <a:pt x="187" y="59"/>
                    </a:lnTo>
                    <a:lnTo>
                      <a:pt x="199" y="56"/>
                    </a:lnTo>
                    <a:lnTo>
                      <a:pt x="210" y="54"/>
                    </a:lnTo>
                    <a:lnTo>
                      <a:pt x="222" y="51"/>
                    </a:lnTo>
                    <a:lnTo>
                      <a:pt x="235" y="50"/>
                    </a:lnTo>
                    <a:lnTo>
                      <a:pt x="242" y="44"/>
                    </a:lnTo>
                    <a:lnTo>
                      <a:pt x="249" y="38"/>
                    </a:lnTo>
                    <a:lnTo>
                      <a:pt x="258" y="30"/>
                    </a:lnTo>
                    <a:lnTo>
                      <a:pt x="265" y="23"/>
                    </a:lnTo>
                    <a:lnTo>
                      <a:pt x="274" y="16"/>
                    </a:lnTo>
                    <a:lnTo>
                      <a:pt x="281" y="10"/>
                    </a:lnTo>
                    <a:lnTo>
                      <a:pt x="286" y="6"/>
                    </a:lnTo>
                    <a:lnTo>
                      <a:pt x="290" y="3"/>
                    </a:lnTo>
                    <a:lnTo>
                      <a:pt x="340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7" name="Freeform 127"/>
              <p:cNvSpPr>
                <a:spLocks/>
              </p:cNvSpPr>
              <p:nvPr/>
            </p:nvSpPr>
            <p:spPr bwMode="auto">
              <a:xfrm>
                <a:off x="1262" y="2894"/>
                <a:ext cx="205" cy="166"/>
              </a:xfrm>
              <a:custGeom>
                <a:avLst/>
                <a:gdLst>
                  <a:gd name="T0" fmla="*/ 399 w 410"/>
                  <a:gd name="T1" fmla="*/ 28 h 166"/>
                  <a:gd name="T2" fmla="*/ 378 w 410"/>
                  <a:gd name="T3" fmla="*/ 43 h 166"/>
                  <a:gd name="T4" fmla="*/ 358 w 410"/>
                  <a:gd name="T5" fmla="*/ 61 h 166"/>
                  <a:gd name="T6" fmla="*/ 341 w 410"/>
                  <a:gd name="T7" fmla="*/ 81 h 166"/>
                  <a:gd name="T8" fmla="*/ 357 w 410"/>
                  <a:gd name="T9" fmla="*/ 97 h 166"/>
                  <a:gd name="T10" fmla="*/ 337 w 410"/>
                  <a:gd name="T11" fmla="*/ 101 h 166"/>
                  <a:gd name="T12" fmla="*/ 325 w 410"/>
                  <a:gd name="T13" fmla="*/ 103 h 166"/>
                  <a:gd name="T14" fmla="*/ 314 w 410"/>
                  <a:gd name="T15" fmla="*/ 108 h 166"/>
                  <a:gd name="T16" fmla="*/ 302 w 410"/>
                  <a:gd name="T17" fmla="*/ 118 h 166"/>
                  <a:gd name="T18" fmla="*/ 310 w 410"/>
                  <a:gd name="T19" fmla="*/ 131 h 166"/>
                  <a:gd name="T20" fmla="*/ 321 w 410"/>
                  <a:gd name="T21" fmla="*/ 152 h 166"/>
                  <a:gd name="T22" fmla="*/ 303 w 410"/>
                  <a:gd name="T23" fmla="*/ 161 h 166"/>
                  <a:gd name="T24" fmla="*/ 287 w 410"/>
                  <a:gd name="T25" fmla="*/ 148 h 166"/>
                  <a:gd name="T26" fmla="*/ 275 w 410"/>
                  <a:gd name="T27" fmla="*/ 135 h 166"/>
                  <a:gd name="T28" fmla="*/ 254 w 410"/>
                  <a:gd name="T29" fmla="*/ 121 h 166"/>
                  <a:gd name="T30" fmla="*/ 223 w 410"/>
                  <a:gd name="T31" fmla="*/ 115 h 166"/>
                  <a:gd name="T32" fmla="*/ 190 w 410"/>
                  <a:gd name="T33" fmla="*/ 124 h 166"/>
                  <a:gd name="T34" fmla="*/ 165 w 410"/>
                  <a:gd name="T35" fmla="*/ 134 h 166"/>
                  <a:gd name="T36" fmla="*/ 149 w 410"/>
                  <a:gd name="T37" fmla="*/ 142 h 166"/>
                  <a:gd name="T38" fmla="*/ 135 w 410"/>
                  <a:gd name="T39" fmla="*/ 145 h 166"/>
                  <a:gd name="T40" fmla="*/ 110 w 410"/>
                  <a:gd name="T41" fmla="*/ 147 h 166"/>
                  <a:gd name="T42" fmla="*/ 83 w 410"/>
                  <a:gd name="T43" fmla="*/ 150 h 166"/>
                  <a:gd name="T44" fmla="*/ 58 w 410"/>
                  <a:gd name="T45" fmla="*/ 159 h 166"/>
                  <a:gd name="T46" fmla="*/ 39 w 410"/>
                  <a:gd name="T47" fmla="*/ 166 h 166"/>
                  <a:gd name="T48" fmla="*/ 57 w 410"/>
                  <a:gd name="T49" fmla="*/ 146 h 166"/>
                  <a:gd name="T50" fmla="*/ 78 w 410"/>
                  <a:gd name="T51" fmla="*/ 131 h 166"/>
                  <a:gd name="T52" fmla="*/ 96 w 410"/>
                  <a:gd name="T53" fmla="*/ 125 h 166"/>
                  <a:gd name="T54" fmla="*/ 120 w 410"/>
                  <a:gd name="T55" fmla="*/ 118 h 166"/>
                  <a:gd name="T56" fmla="*/ 149 w 410"/>
                  <a:gd name="T57" fmla="*/ 110 h 166"/>
                  <a:gd name="T58" fmla="*/ 174 w 410"/>
                  <a:gd name="T59" fmla="*/ 106 h 166"/>
                  <a:gd name="T60" fmla="*/ 133 w 410"/>
                  <a:gd name="T61" fmla="*/ 104 h 166"/>
                  <a:gd name="T62" fmla="*/ 92 w 410"/>
                  <a:gd name="T63" fmla="*/ 101 h 166"/>
                  <a:gd name="T64" fmla="*/ 55 w 410"/>
                  <a:gd name="T65" fmla="*/ 98 h 166"/>
                  <a:gd name="T66" fmla="*/ 30 w 410"/>
                  <a:gd name="T67" fmla="*/ 94 h 166"/>
                  <a:gd name="T68" fmla="*/ 12 w 410"/>
                  <a:gd name="T69" fmla="*/ 99 h 166"/>
                  <a:gd name="T70" fmla="*/ 0 w 410"/>
                  <a:gd name="T71" fmla="*/ 105 h 166"/>
                  <a:gd name="T72" fmla="*/ 0 w 410"/>
                  <a:gd name="T73" fmla="*/ 97 h 166"/>
                  <a:gd name="T74" fmla="*/ 7 w 410"/>
                  <a:gd name="T75" fmla="*/ 91 h 166"/>
                  <a:gd name="T76" fmla="*/ 28 w 410"/>
                  <a:gd name="T77" fmla="*/ 81 h 166"/>
                  <a:gd name="T78" fmla="*/ 57 w 410"/>
                  <a:gd name="T79" fmla="*/ 74 h 166"/>
                  <a:gd name="T80" fmla="*/ 78 w 410"/>
                  <a:gd name="T81" fmla="*/ 75 h 166"/>
                  <a:gd name="T82" fmla="*/ 113 w 410"/>
                  <a:gd name="T83" fmla="*/ 78 h 166"/>
                  <a:gd name="T84" fmla="*/ 149 w 410"/>
                  <a:gd name="T85" fmla="*/ 80 h 166"/>
                  <a:gd name="T86" fmla="*/ 175 w 410"/>
                  <a:gd name="T87" fmla="*/ 82 h 166"/>
                  <a:gd name="T88" fmla="*/ 199 w 410"/>
                  <a:gd name="T89" fmla="*/ 82 h 166"/>
                  <a:gd name="T90" fmla="*/ 223 w 410"/>
                  <a:gd name="T91" fmla="*/ 82 h 166"/>
                  <a:gd name="T92" fmla="*/ 247 w 410"/>
                  <a:gd name="T93" fmla="*/ 82 h 166"/>
                  <a:gd name="T94" fmla="*/ 259 w 410"/>
                  <a:gd name="T95" fmla="*/ 82 h 166"/>
                  <a:gd name="T96" fmla="*/ 270 w 410"/>
                  <a:gd name="T97" fmla="*/ 71 h 166"/>
                  <a:gd name="T98" fmla="*/ 293 w 410"/>
                  <a:gd name="T99" fmla="*/ 60 h 166"/>
                  <a:gd name="T100" fmla="*/ 319 w 410"/>
                  <a:gd name="T101" fmla="*/ 51 h 166"/>
                  <a:gd name="T102" fmla="*/ 344 w 410"/>
                  <a:gd name="T103" fmla="*/ 40 h 166"/>
                  <a:gd name="T104" fmla="*/ 369 w 410"/>
                  <a:gd name="T105" fmla="*/ 19 h 166"/>
                  <a:gd name="T106" fmla="*/ 387 w 410"/>
                  <a:gd name="T107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10" h="166">
                    <a:moveTo>
                      <a:pt x="410" y="22"/>
                    </a:moveTo>
                    <a:lnTo>
                      <a:pt x="399" y="28"/>
                    </a:lnTo>
                    <a:lnTo>
                      <a:pt x="390" y="36"/>
                    </a:lnTo>
                    <a:lnTo>
                      <a:pt x="378" y="43"/>
                    </a:lnTo>
                    <a:lnTo>
                      <a:pt x="367" y="52"/>
                    </a:lnTo>
                    <a:lnTo>
                      <a:pt x="358" y="61"/>
                    </a:lnTo>
                    <a:lnTo>
                      <a:pt x="350" y="71"/>
                    </a:lnTo>
                    <a:lnTo>
                      <a:pt x="341" y="81"/>
                    </a:lnTo>
                    <a:lnTo>
                      <a:pt x="335" y="91"/>
                    </a:lnTo>
                    <a:lnTo>
                      <a:pt x="357" y="97"/>
                    </a:lnTo>
                    <a:lnTo>
                      <a:pt x="348" y="104"/>
                    </a:lnTo>
                    <a:lnTo>
                      <a:pt x="337" y="101"/>
                    </a:lnTo>
                    <a:lnTo>
                      <a:pt x="330" y="101"/>
                    </a:lnTo>
                    <a:lnTo>
                      <a:pt x="325" y="103"/>
                    </a:lnTo>
                    <a:lnTo>
                      <a:pt x="319" y="105"/>
                    </a:lnTo>
                    <a:lnTo>
                      <a:pt x="314" y="108"/>
                    </a:lnTo>
                    <a:lnTo>
                      <a:pt x="307" y="113"/>
                    </a:lnTo>
                    <a:lnTo>
                      <a:pt x="302" y="118"/>
                    </a:lnTo>
                    <a:lnTo>
                      <a:pt x="303" y="124"/>
                    </a:lnTo>
                    <a:lnTo>
                      <a:pt x="310" y="131"/>
                    </a:lnTo>
                    <a:lnTo>
                      <a:pt x="318" y="140"/>
                    </a:lnTo>
                    <a:lnTo>
                      <a:pt x="321" y="152"/>
                    </a:lnTo>
                    <a:lnTo>
                      <a:pt x="316" y="164"/>
                    </a:lnTo>
                    <a:lnTo>
                      <a:pt x="303" y="161"/>
                    </a:lnTo>
                    <a:lnTo>
                      <a:pt x="294" y="155"/>
                    </a:lnTo>
                    <a:lnTo>
                      <a:pt x="287" y="148"/>
                    </a:lnTo>
                    <a:lnTo>
                      <a:pt x="282" y="140"/>
                    </a:lnTo>
                    <a:lnTo>
                      <a:pt x="275" y="135"/>
                    </a:lnTo>
                    <a:lnTo>
                      <a:pt x="264" y="128"/>
                    </a:lnTo>
                    <a:lnTo>
                      <a:pt x="254" y="121"/>
                    </a:lnTo>
                    <a:lnTo>
                      <a:pt x="247" y="111"/>
                    </a:lnTo>
                    <a:lnTo>
                      <a:pt x="223" y="115"/>
                    </a:lnTo>
                    <a:lnTo>
                      <a:pt x="206" y="119"/>
                    </a:lnTo>
                    <a:lnTo>
                      <a:pt x="190" y="124"/>
                    </a:lnTo>
                    <a:lnTo>
                      <a:pt x="175" y="129"/>
                    </a:lnTo>
                    <a:lnTo>
                      <a:pt x="165" y="134"/>
                    </a:lnTo>
                    <a:lnTo>
                      <a:pt x="156" y="138"/>
                    </a:lnTo>
                    <a:lnTo>
                      <a:pt x="149" y="142"/>
                    </a:lnTo>
                    <a:lnTo>
                      <a:pt x="142" y="144"/>
                    </a:lnTo>
                    <a:lnTo>
                      <a:pt x="135" y="145"/>
                    </a:lnTo>
                    <a:lnTo>
                      <a:pt x="124" y="146"/>
                    </a:lnTo>
                    <a:lnTo>
                      <a:pt x="110" y="147"/>
                    </a:lnTo>
                    <a:lnTo>
                      <a:pt x="97" y="148"/>
                    </a:lnTo>
                    <a:lnTo>
                      <a:pt x="83" y="150"/>
                    </a:lnTo>
                    <a:lnTo>
                      <a:pt x="71" y="154"/>
                    </a:lnTo>
                    <a:lnTo>
                      <a:pt x="58" y="159"/>
                    </a:lnTo>
                    <a:lnTo>
                      <a:pt x="51" y="166"/>
                    </a:lnTo>
                    <a:lnTo>
                      <a:pt x="39" y="166"/>
                    </a:lnTo>
                    <a:lnTo>
                      <a:pt x="46" y="156"/>
                    </a:lnTo>
                    <a:lnTo>
                      <a:pt x="57" y="146"/>
                    </a:lnTo>
                    <a:lnTo>
                      <a:pt x="67" y="137"/>
                    </a:lnTo>
                    <a:lnTo>
                      <a:pt x="78" y="131"/>
                    </a:lnTo>
                    <a:lnTo>
                      <a:pt x="85" y="129"/>
                    </a:lnTo>
                    <a:lnTo>
                      <a:pt x="96" y="125"/>
                    </a:lnTo>
                    <a:lnTo>
                      <a:pt x="108" y="122"/>
                    </a:lnTo>
                    <a:lnTo>
                      <a:pt x="120" y="118"/>
                    </a:lnTo>
                    <a:lnTo>
                      <a:pt x="135" y="114"/>
                    </a:lnTo>
                    <a:lnTo>
                      <a:pt x="149" y="110"/>
                    </a:lnTo>
                    <a:lnTo>
                      <a:pt x="161" y="108"/>
                    </a:lnTo>
                    <a:lnTo>
                      <a:pt x="174" y="106"/>
                    </a:lnTo>
                    <a:lnTo>
                      <a:pt x="154" y="105"/>
                    </a:lnTo>
                    <a:lnTo>
                      <a:pt x="133" y="104"/>
                    </a:lnTo>
                    <a:lnTo>
                      <a:pt x="112" y="103"/>
                    </a:lnTo>
                    <a:lnTo>
                      <a:pt x="92" y="101"/>
                    </a:lnTo>
                    <a:lnTo>
                      <a:pt x="72" y="100"/>
                    </a:lnTo>
                    <a:lnTo>
                      <a:pt x="55" y="98"/>
                    </a:lnTo>
                    <a:lnTo>
                      <a:pt x="41" y="96"/>
                    </a:lnTo>
                    <a:lnTo>
                      <a:pt x="30" y="94"/>
                    </a:lnTo>
                    <a:lnTo>
                      <a:pt x="23" y="96"/>
                    </a:lnTo>
                    <a:lnTo>
                      <a:pt x="12" y="99"/>
                    </a:lnTo>
                    <a:lnTo>
                      <a:pt x="5" y="102"/>
                    </a:lnTo>
                    <a:lnTo>
                      <a:pt x="0" y="105"/>
                    </a:lnTo>
                    <a:lnTo>
                      <a:pt x="0" y="101"/>
                    </a:lnTo>
                    <a:lnTo>
                      <a:pt x="0" y="97"/>
                    </a:lnTo>
                    <a:lnTo>
                      <a:pt x="1" y="94"/>
                    </a:lnTo>
                    <a:lnTo>
                      <a:pt x="7" y="91"/>
                    </a:lnTo>
                    <a:lnTo>
                      <a:pt x="16" y="87"/>
                    </a:lnTo>
                    <a:lnTo>
                      <a:pt x="28" y="81"/>
                    </a:lnTo>
                    <a:lnTo>
                      <a:pt x="42" y="76"/>
                    </a:lnTo>
                    <a:lnTo>
                      <a:pt x="57" y="74"/>
                    </a:lnTo>
                    <a:lnTo>
                      <a:pt x="65" y="75"/>
                    </a:lnTo>
                    <a:lnTo>
                      <a:pt x="78" y="75"/>
                    </a:lnTo>
                    <a:lnTo>
                      <a:pt x="94" y="76"/>
                    </a:lnTo>
                    <a:lnTo>
                      <a:pt x="113" y="78"/>
                    </a:lnTo>
                    <a:lnTo>
                      <a:pt x="131" y="79"/>
                    </a:lnTo>
                    <a:lnTo>
                      <a:pt x="149" y="80"/>
                    </a:lnTo>
                    <a:lnTo>
                      <a:pt x="163" y="81"/>
                    </a:lnTo>
                    <a:lnTo>
                      <a:pt x="175" y="82"/>
                    </a:lnTo>
                    <a:lnTo>
                      <a:pt x="186" y="82"/>
                    </a:lnTo>
                    <a:lnTo>
                      <a:pt x="199" y="82"/>
                    </a:lnTo>
                    <a:lnTo>
                      <a:pt x="211" y="82"/>
                    </a:lnTo>
                    <a:lnTo>
                      <a:pt x="223" y="82"/>
                    </a:lnTo>
                    <a:lnTo>
                      <a:pt x="236" y="82"/>
                    </a:lnTo>
                    <a:lnTo>
                      <a:pt x="247" y="82"/>
                    </a:lnTo>
                    <a:lnTo>
                      <a:pt x="254" y="82"/>
                    </a:lnTo>
                    <a:lnTo>
                      <a:pt x="259" y="82"/>
                    </a:lnTo>
                    <a:lnTo>
                      <a:pt x="263" y="77"/>
                    </a:lnTo>
                    <a:lnTo>
                      <a:pt x="270" y="71"/>
                    </a:lnTo>
                    <a:lnTo>
                      <a:pt x="280" y="65"/>
                    </a:lnTo>
                    <a:lnTo>
                      <a:pt x="293" y="60"/>
                    </a:lnTo>
                    <a:lnTo>
                      <a:pt x="305" y="56"/>
                    </a:lnTo>
                    <a:lnTo>
                      <a:pt x="319" y="51"/>
                    </a:lnTo>
                    <a:lnTo>
                      <a:pt x="332" y="46"/>
                    </a:lnTo>
                    <a:lnTo>
                      <a:pt x="344" y="40"/>
                    </a:lnTo>
                    <a:lnTo>
                      <a:pt x="355" y="31"/>
                    </a:lnTo>
                    <a:lnTo>
                      <a:pt x="369" y="19"/>
                    </a:lnTo>
                    <a:lnTo>
                      <a:pt x="380" y="8"/>
                    </a:lnTo>
                    <a:lnTo>
                      <a:pt x="387" y="0"/>
                    </a:lnTo>
                    <a:lnTo>
                      <a:pt x="410" y="2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8" name="Freeform 128"/>
              <p:cNvSpPr>
                <a:spLocks/>
              </p:cNvSpPr>
              <p:nvPr/>
            </p:nvSpPr>
            <p:spPr bwMode="auto">
              <a:xfrm>
                <a:off x="1153" y="2500"/>
                <a:ext cx="477" cy="425"/>
              </a:xfrm>
              <a:custGeom>
                <a:avLst/>
                <a:gdLst>
                  <a:gd name="T0" fmla="*/ 931 w 956"/>
                  <a:gd name="T1" fmla="*/ 382 h 425"/>
                  <a:gd name="T2" fmla="*/ 894 w 956"/>
                  <a:gd name="T3" fmla="*/ 363 h 425"/>
                  <a:gd name="T4" fmla="*/ 840 w 956"/>
                  <a:gd name="T5" fmla="*/ 340 h 425"/>
                  <a:gd name="T6" fmla="*/ 821 w 956"/>
                  <a:gd name="T7" fmla="*/ 370 h 425"/>
                  <a:gd name="T8" fmla="*/ 776 w 956"/>
                  <a:gd name="T9" fmla="*/ 381 h 425"/>
                  <a:gd name="T10" fmla="*/ 723 w 956"/>
                  <a:gd name="T11" fmla="*/ 374 h 425"/>
                  <a:gd name="T12" fmla="*/ 672 w 956"/>
                  <a:gd name="T13" fmla="*/ 379 h 425"/>
                  <a:gd name="T14" fmla="*/ 631 w 956"/>
                  <a:gd name="T15" fmla="*/ 371 h 425"/>
                  <a:gd name="T16" fmla="*/ 595 w 956"/>
                  <a:gd name="T17" fmla="*/ 354 h 425"/>
                  <a:gd name="T18" fmla="*/ 540 w 956"/>
                  <a:gd name="T19" fmla="*/ 365 h 425"/>
                  <a:gd name="T20" fmla="*/ 490 w 956"/>
                  <a:gd name="T21" fmla="*/ 362 h 425"/>
                  <a:gd name="T22" fmla="*/ 423 w 956"/>
                  <a:gd name="T23" fmla="*/ 357 h 425"/>
                  <a:gd name="T24" fmla="*/ 373 w 956"/>
                  <a:gd name="T25" fmla="*/ 315 h 425"/>
                  <a:gd name="T26" fmla="*/ 338 w 956"/>
                  <a:gd name="T27" fmla="*/ 285 h 425"/>
                  <a:gd name="T28" fmla="*/ 265 w 956"/>
                  <a:gd name="T29" fmla="*/ 275 h 425"/>
                  <a:gd name="T30" fmla="*/ 215 w 956"/>
                  <a:gd name="T31" fmla="*/ 242 h 425"/>
                  <a:gd name="T32" fmla="*/ 176 w 956"/>
                  <a:gd name="T33" fmla="*/ 219 h 425"/>
                  <a:gd name="T34" fmla="*/ 146 w 956"/>
                  <a:gd name="T35" fmla="*/ 201 h 425"/>
                  <a:gd name="T36" fmla="*/ 100 w 956"/>
                  <a:gd name="T37" fmla="*/ 178 h 425"/>
                  <a:gd name="T38" fmla="*/ 78 w 956"/>
                  <a:gd name="T39" fmla="*/ 136 h 425"/>
                  <a:gd name="T40" fmla="*/ 80 w 956"/>
                  <a:gd name="T41" fmla="*/ 97 h 425"/>
                  <a:gd name="T42" fmla="*/ 73 w 956"/>
                  <a:gd name="T43" fmla="*/ 64 h 425"/>
                  <a:gd name="T44" fmla="*/ 98 w 956"/>
                  <a:gd name="T45" fmla="*/ 25 h 425"/>
                  <a:gd name="T46" fmla="*/ 78 w 956"/>
                  <a:gd name="T47" fmla="*/ 0 h 425"/>
                  <a:gd name="T48" fmla="*/ 39 w 956"/>
                  <a:gd name="T49" fmla="*/ 5 h 425"/>
                  <a:gd name="T50" fmla="*/ 43 w 956"/>
                  <a:gd name="T51" fmla="*/ 26 h 425"/>
                  <a:gd name="T52" fmla="*/ 25 w 956"/>
                  <a:gd name="T53" fmla="*/ 41 h 425"/>
                  <a:gd name="T54" fmla="*/ 27 w 956"/>
                  <a:gd name="T55" fmla="*/ 57 h 425"/>
                  <a:gd name="T56" fmla="*/ 43 w 956"/>
                  <a:gd name="T57" fmla="*/ 66 h 425"/>
                  <a:gd name="T58" fmla="*/ 29 w 956"/>
                  <a:gd name="T59" fmla="*/ 82 h 425"/>
                  <a:gd name="T60" fmla="*/ 14 w 956"/>
                  <a:gd name="T61" fmla="*/ 95 h 425"/>
                  <a:gd name="T62" fmla="*/ 14 w 956"/>
                  <a:gd name="T63" fmla="*/ 126 h 425"/>
                  <a:gd name="T64" fmla="*/ 41 w 956"/>
                  <a:gd name="T65" fmla="*/ 117 h 425"/>
                  <a:gd name="T66" fmla="*/ 22 w 956"/>
                  <a:gd name="T67" fmla="*/ 165 h 425"/>
                  <a:gd name="T68" fmla="*/ 54 w 956"/>
                  <a:gd name="T69" fmla="*/ 181 h 425"/>
                  <a:gd name="T70" fmla="*/ 82 w 956"/>
                  <a:gd name="T71" fmla="*/ 187 h 425"/>
                  <a:gd name="T72" fmla="*/ 100 w 956"/>
                  <a:gd name="T73" fmla="*/ 215 h 425"/>
                  <a:gd name="T74" fmla="*/ 117 w 956"/>
                  <a:gd name="T75" fmla="*/ 215 h 425"/>
                  <a:gd name="T76" fmla="*/ 126 w 956"/>
                  <a:gd name="T77" fmla="*/ 232 h 425"/>
                  <a:gd name="T78" fmla="*/ 146 w 956"/>
                  <a:gd name="T79" fmla="*/ 241 h 425"/>
                  <a:gd name="T80" fmla="*/ 173 w 956"/>
                  <a:gd name="T81" fmla="*/ 236 h 425"/>
                  <a:gd name="T82" fmla="*/ 190 w 956"/>
                  <a:gd name="T83" fmla="*/ 261 h 425"/>
                  <a:gd name="T84" fmla="*/ 235 w 956"/>
                  <a:gd name="T85" fmla="*/ 279 h 425"/>
                  <a:gd name="T86" fmla="*/ 260 w 956"/>
                  <a:gd name="T87" fmla="*/ 306 h 425"/>
                  <a:gd name="T88" fmla="*/ 283 w 956"/>
                  <a:gd name="T89" fmla="*/ 316 h 425"/>
                  <a:gd name="T90" fmla="*/ 311 w 956"/>
                  <a:gd name="T91" fmla="*/ 328 h 425"/>
                  <a:gd name="T92" fmla="*/ 325 w 956"/>
                  <a:gd name="T93" fmla="*/ 331 h 425"/>
                  <a:gd name="T94" fmla="*/ 339 w 956"/>
                  <a:gd name="T95" fmla="*/ 344 h 425"/>
                  <a:gd name="T96" fmla="*/ 361 w 956"/>
                  <a:gd name="T97" fmla="*/ 368 h 425"/>
                  <a:gd name="T98" fmla="*/ 379 w 956"/>
                  <a:gd name="T99" fmla="*/ 381 h 425"/>
                  <a:gd name="T100" fmla="*/ 458 w 956"/>
                  <a:gd name="T101" fmla="*/ 389 h 425"/>
                  <a:gd name="T102" fmla="*/ 489 w 956"/>
                  <a:gd name="T103" fmla="*/ 388 h 425"/>
                  <a:gd name="T104" fmla="*/ 522 w 956"/>
                  <a:gd name="T105" fmla="*/ 400 h 425"/>
                  <a:gd name="T106" fmla="*/ 565 w 956"/>
                  <a:gd name="T107" fmla="*/ 383 h 425"/>
                  <a:gd name="T108" fmla="*/ 576 w 956"/>
                  <a:gd name="T109" fmla="*/ 393 h 425"/>
                  <a:gd name="T110" fmla="*/ 636 w 956"/>
                  <a:gd name="T111" fmla="*/ 422 h 425"/>
                  <a:gd name="T112" fmla="*/ 686 w 956"/>
                  <a:gd name="T113" fmla="*/ 417 h 425"/>
                  <a:gd name="T114" fmla="*/ 730 w 956"/>
                  <a:gd name="T115" fmla="*/ 408 h 425"/>
                  <a:gd name="T116" fmla="*/ 762 w 956"/>
                  <a:gd name="T117" fmla="*/ 400 h 425"/>
                  <a:gd name="T118" fmla="*/ 791 w 956"/>
                  <a:gd name="T119" fmla="*/ 407 h 425"/>
                  <a:gd name="T120" fmla="*/ 830 w 956"/>
                  <a:gd name="T121" fmla="*/ 410 h 425"/>
                  <a:gd name="T122" fmla="*/ 854 w 956"/>
                  <a:gd name="T123" fmla="*/ 403 h 425"/>
                  <a:gd name="T124" fmla="*/ 885 w 956"/>
                  <a:gd name="T125" fmla="*/ 423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56" h="425">
                    <a:moveTo>
                      <a:pt x="906" y="412"/>
                    </a:moveTo>
                    <a:lnTo>
                      <a:pt x="956" y="409"/>
                    </a:lnTo>
                    <a:lnTo>
                      <a:pt x="952" y="388"/>
                    </a:lnTo>
                    <a:lnTo>
                      <a:pt x="941" y="384"/>
                    </a:lnTo>
                    <a:lnTo>
                      <a:pt x="931" y="382"/>
                    </a:lnTo>
                    <a:lnTo>
                      <a:pt x="920" y="379"/>
                    </a:lnTo>
                    <a:lnTo>
                      <a:pt x="911" y="376"/>
                    </a:lnTo>
                    <a:lnTo>
                      <a:pt x="902" y="373"/>
                    </a:lnTo>
                    <a:lnTo>
                      <a:pt x="897" y="368"/>
                    </a:lnTo>
                    <a:lnTo>
                      <a:pt x="894" y="363"/>
                    </a:lnTo>
                    <a:lnTo>
                      <a:pt x="892" y="357"/>
                    </a:lnTo>
                    <a:lnTo>
                      <a:pt x="879" y="356"/>
                    </a:lnTo>
                    <a:lnTo>
                      <a:pt x="863" y="353"/>
                    </a:lnTo>
                    <a:lnTo>
                      <a:pt x="851" y="347"/>
                    </a:lnTo>
                    <a:lnTo>
                      <a:pt x="840" y="340"/>
                    </a:lnTo>
                    <a:lnTo>
                      <a:pt x="833" y="353"/>
                    </a:lnTo>
                    <a:lnTo>
                      <a:pt x="799" y="339"/>
                    </a:lnTo>
                    <a:lnTo>
                      <a:pt x="803" y="349"/>
                    </a:lnTo>
                    <a:lnTo>
                      <a:pt x="810" y="360"/>
                    </a:lnTo>
                    <a:lnTo>
                      <a:pt x="821" y="370"/>
                    </a:lnTo>
                    <a:lnTo>
                      <a:pt x="833" y="377"/>
                    </a:lnTo>
                    <a:lnTo>
                      <a:pt x="819" y="379"/>
                    </a:lnTo>
                    <a:lnTo>
                      <a:pt x="805" y="381"/>
                    </a:lnTo>
                    <a:lnTo>
                      <a:pt x="791" y="381"/>
                    </a:lnTo>
                    <a:lnTo>
                      <a:pt x="776" y="381"/>
                    </a:lnTo>
                    <a:lnTo>
                      <a:pt x="762" y="381"/>
                    </a:lnTo>
                    <a:lnTo>
                      <a:pt x="750" y="379"/>
                    </a:lnTo>
                    <a:lnTo>
                      <a:pt x="739" y="376"/>
                    </a:lnTo>
                    <a:lnTo>
                      <a:pt x="732" y="371"/>
                    </a:lnTo>
                    <a:lnTo>
                      <a:pt x="723" y="374"/>
                    </a:lnTo>
                    <a:lnTo>
                      <a:pt x="714" y="377"/>
                    </a:lnTo>
                    <a:lnTo>
                      <a:pt x="703" y="379"/>
                    </a:lnTo>
                    <a:lnTo>
                      <a:pt x="691" y="380"/>
                    </a:lnTo>
                    <a:lnTo>
                      <a:pt x="682" y="380"/>
                    </a:lnTo>
                    <a:lnTo>
                      <a:pt x="672" y="379"/>
                    </a:lnTo>
                    <a:lnTo>
                      <a:pt x="664" y="377"/>
                    </a:lnTo>
                    <a:lnTo>
                      <a:pt x="661" y="372"/>
                    </a:lnTo>
                    <a:lnTo>
                      <a:pt x="650" y="372"/>
                    </a:lnTo>
                    <a:lnTo>
                      <a:pt x="640" y="371"/>
                    </a:lnTo>
                    <a:lnTo>
                      <a:pt x="631" y="371"/>
                    </a:lnTo>
                    <a:lnTo>
                      <a:pt x="620" y="369"/>
                    </a:lnTo>
                    <a:lnTo>
                      <a:pt x="613" y="367"/>
                    </a:lnTo>
                    <a:lnTo>
                      <a:pt x="604" y="364"/>
                    </a:lnTo>
                    <a:lnTo>
                      <a:pt x="599" y="359"/>
                    </a:lnTo>
                    <a:lnTo>
                      <a:pt x="595" y="354"/>
                    </a:lnTo>
                    <a:lnTo>
                      <a:pt x="585" y="358"/>
                    </a:lnTo>
                    <a:lnTo>
                      <a:pt x="572" y="361"/>
                    </a:lnTo>
                    <a:lnTo>
                      <a:pt x="561" y="364"/>
                    </a:lnTo>
                    <a:lnTo>
                      <a:pt x="551" y="365"/>
                    </a:lnTo>
                    <a:lnTo>
                      <a:pt x="540" y="365"/>
                    </a:lnTo>
                    <a:lnTo>
                      <a:pt x="529" y="363"/>
                    </a:lnTo>
                    <a:lnTo>
                      <a:pt x="521" y="360"/>
                    </a:lnTo>
                    <a:lnTo>
                      <a:pt x="513" y="355"/>
                    </a:lnTo>
                    <a:lnTo>
                      <a:pt x="503" y="361"/>
                    </a:lnTo>
                    <a:lnTo>
                      <a:pt x="490" y="362"/>
                    </a:lnTo>
                    <a:lnTo>
                      <a:pt x="478" y="359"/>
                    </a:lnTo>
                    <a:lnTo>
                      <a:pt x="467" y="349"/>
                    </a:lnTo>
                    <a:lnTo>
                      <a:pt x="457" y="354"/>
                    </a:lnTo>
                    <a:lnTo>
                      <a:pt x="441" y="357"/>
                    </a:lnTo>
                    <a:lnTo>
                      <a:pt x="423" y="357"/>
                    </a:lnTo>
                    <a:lnTo>
                      <a:pt x="405" y="355"/>
                    </a:lnTo>
                    <a:lnTo>
                      <a:pt x="389" y="350"/>
                    </a:lnTo>
                    <a:lnTo>
                      <a:pt x="377" y="342"/>
                    </a:lnTo>
                    <a:lnTo>
                      <a:pt x="370" y="330"/>
                    </a:lnTo>
                    <a:lnTo>
                      <a:pt x="373" y="315"/>
                    </a:lnTo>
                    <a:lnTo>
                      <a:pt x="357" y="315"/>
                    </a:lnTo>
                    <a:lnTo>
                      <a:pt x="347" y="311"/>
                    </a:lnTo>
                    <a:lnTo>
                      <a:pt x="343" y="302"/>
                    </a:lnTo>
                    <a:lnTo>
                      <a:pt x="350" y="285"/>
                    </a:lnTo>
                    <a:lnTo>
                      <a:pt x="338" y="285"/>
                    </a:lnTo>
                    <a:lnTo>
                      <a:pt x="322" y="285"/>
                    </a:lnTo>
                    <a:lnTo>
                      <a:pt x="306" y="285"/>
                    </a:lnTo>
                    <a:lnTo>
                      <a:pt x="290" y="283"/>
                    </a:lnTo>
                    <a:lnTo>
                      <a:pt x="276" y="280"/>
                    </a:lnTo>
                    <a:lnTo>
                      <a:pt x="265" y="275"/>
                    </a:lnTo>
                    <a:lnTo>
                      <a:pt x="260" y="267"/>
                    </a:lnTo>
                    <a:lnTo>
                      <a:pt x="260" y="255"/>
                    </a:lnTo>
                    <a:lnTo>
                      <a:pt x="242" y="255"/>
                    </a:lnTo>
                    <a:lnTo>
                      <a:pt x="226" y="250"/>
                    </a:lnTo>
                    <a:lnTo>
                      <a:pt x="215" y="242"/>
                    </a:lnTo>
                    <a:lnTo>
                      <a:pt x="212" y="230"/>
                    </a:lnTo>
                    <a:lnTo>
                      <a:pt x="203" y="229"/>
                    </a:lnTo>
                    <a:lnTo>
                      <a:pt x="194" y="226"/>
                    </a:lnTo>
                    <a:lnTo>
                      <a:pt x="185" y="223"/>
                    </a:lnTo>
                    <a:lnTo>
                      <a:pt x="176" y="219"/>
                    </a:lnTo>
                    <a:lnTo>
                      <a:pt x="169" y="214"/>
                    </a:lnTo>
                    <a:lnTo>
                      <a:pt x="164" y="209"/>
                    </a:lnTo>
                    <a:lnTo>
                      <a:pt x="160" y="204"/>
                    </a:lnTo>
                    <a:lnTo>
                      <a:pt x="158" y="199"/>
                    </a:lnTo>
                    <a:lnTo>
                      <a:pt x="146" y="201"/>
                    </a:lnTo>
                    <a:lnTo>
                      <a:pt x="135" y="199"/>
                    </a:lnTo>
                    <a:lnTo>
                      <a:pt x="128" y="193"/>
                    </a:lnTo>
                    <a:lnTo>
                      <a:pt x="128" y="179"/>
                    </a:lnTo>
                    <a:lnTo>
                      <a:pt x="110" y="180"/>
                    </a:lnTo>
                    <a:lnTo>
                      <a:pt x="100" y="178"/>
                    </a:lnTo>
                    <a:lnTo>
                      <a:pt x="94" y="170"/>
                    </a:lnTo>
                    <a:lnTo>
                      <a:pt x="100" y="154"/>
                    </a:lnTo>
                    <a:lnTo>
                      <a:pt x="85" y="152"/>
                    </a:lnTo>
                    <a:lnTo>
                      <a:pt x="78" y="145"/>
                    </a:lnTo>
                    <a:lnTo>
                      <a:pt x="78" y="136"/>
                    </a:lnTo>
                    <a:lnTo>
                      <a:pt x="84" y="126"/>
                    </a:lnTo>
                    <a:lnTo>
                      <a:pt x="73" y="119"/>
                    </a:lnTo>
                    <a:lnTo>
                      <a:pt x="66" y="113"/>
                    </a:lnTo>
                    <a:lnTo>
                      <a:pt x="68" y="105"/>
                    </a:lnTo>
                    <a:lnTo>
                      <a:pt x="80" y="97"/>
                    </a:lnTo>
                    <a:lnTo>
                      <a:pt x="73" y="92"/>
                    </a:lnTo>
                    <a:lnTo>
                      <a:pt x="70" y="85"/>
                    </a:lnTo>
                    <a:lnTo>
                      <a:pt x="68" y="79"/>
                    </a:lnTo>
                    <a:lnTo>
                      <a:pt x="68" y="72"/>
                    </a:lnTo>
                    <a:lnTo>
                      <a:pt x="73" y="64"/>
                    </a:lnTo>
                    <a:lnTo>
                      <a:pt x="80" y="55"/>
                    </a:lnTo>
                    <a:lnTo>
                      <a:pt x="93" y="46"/>
                    </a:lnTo>
                    <a:lnTo>
                      <a:pt x="110" y="36"/>
                    </a:lnTo>
                    <a:lnTo>
                      <a:pt x="101" y="31"/>
                    </a:lnTo>
                    <a:lnTo>
                      <a:pt x="98" y="25"/>
                    </a:lnTo>
                    <a:lnTo>
                      <a:pt x="100" y="18"/>
                    </a:lnTo>
                    <a:lnTo>
                      <a:pt x="105" y="10"/>
                    </a:lnTo>
                    <a:lnTo>
                      <a:pt x="96" y="5"/>
                    </a:lnTo>
                    <a:lnTo>
                      <a:pt x="87" y="2"/>
                    </a:lnTo>
                    <a:lnTo>
                      <a:pt x="78" y="0"/>
                    </a:lnTo>
                    <a:lnTo>
                      <a:pt x="70" y="0"/>
                    </a:lnTo>
                    <a:lnTo>
                      <a:pt x="61" y="0"/>
                    </a:lnTo>
                    <a:lnTo>
                      <a:pt x="52" y="1"/>
                    </a:lnTo>
                    <a:lnTo>
                      <a:pt x="45" y="3"/>
                    </a:lnTo>
                    <a:lnTo>
                      <a:pt x="39" y="5"/>
                    </a:lnTo>
                    <a:lnTo>
                      <a:pt x="52" y="9"/>
                    </a:lnTo>
                    <a:lnTo>
                      <a:pt x="57" y="13"/>
                    </a:lnTo>
                    <a:lnTo>
                      <a:pt x="57" y="18"/>
                    </a:lnTo>
                    <a:lnTo>
                      <a:pt x="52" y="22"/>
                    </a:lnTo>
                    <a:lnTo>
                      <a:pt x="43" y="26"/>
                    </a:lnTo>
                    <a:lnTo>
                      <a:pt x="30" y="30"/>
                    </a:lnTo>
                    <a:lnTo>
                      <a:pt x="18" y="33"/>
                    </a:lnTo>
                    <a:lnTo>
                      <a:pt x="7" y="37"/>
                    </a:lnTo>
                    <a:lnTo>
                      <a:pt x="14" y="39"/>
                    </a:lnTo>
                    <a:lnTo>
                      <a:pt x="25" y="41"/>
                    </a:lnTo>
                    <a:lnTo>
                      <a:pt x="38" y="42"/>
                    </a:lnTo>
                    <a:lnTo>
                      <a:pt x="48" y="42"/>
                    </a:lnTo>
                    <a:lnTo>
                      <a:pt x="45" y="47"/>
                    </a:lnTo>
                    <a:lnTo>
                      <a:pt x="38" y="52"/>
                    </a:lnTo>
                    <a:lnTo>
                      <a:pt x="27" y="57"/>
                    </a:lnTo>
                    <a:lnTo>
                      <a:pt x="14" y="62"/>
                    </a:lnTo>
                    <a:lnTo>
                      <a:pt x="20" y="62"/>
                    </a:lnTo>
                    <a:lnTo>
                      <a:pt x="29" y="63"/>
                    </a:lnTo>
                    <a:lnTo>
                      <a:pt x="36" y="64"/>
                    </a:lnTo>
                    <a:lnTo>
                      <a:pt x="43" y="66"/>
                    </a:lnTo>
                    <a:lnTo>
                      <a:pt x="45" y="69"/>
                    </a:lnTo>
                    <a:lnTo>
                      <a:pt x="45" y="73"/>
                    </a:lnTo>
                    <a:lnTo>
                      <a:pt x="43" y="77"/>
                    </a:lnTo>
                    <a:lnTo>
                      <a:pt x="38" y="80"/>
                    </a:lnTo>
                    <a:lnTo>
                      <a:pt x="29" y="82"/>
                    </a:lnTo>
                    <a:lnTo>
                      <a:pt x="18" y="85"/>
                    </a:lnTo>
                    <a:lnTo>
                      <a:pt x="9" y="91"/>
                    </a:lnTo>
                    <a:lnTo>
                      <a:pt x="0" y="98"/>
                    </a:lnTo>
                    <a:lnTo>
                      <a:pt x="6" y="96"/>
                    </a:lnTo>
                    <a:lnTo>
                      <a:pt x="14" y="95"/>
                    </a:lnTo>
                    <a:lnTo>
                      <a:pt x="23" y="94"/>
                    </a:lnTo>
                    <a:lnTo>
                      <a:pt x="32" y="95"/>
                    </a:lnTo>
                    <a:lnTo>
                      <a:pt x="23" y="103"/>
                    </a:lnTo>
                    <a:lnTo>
                      <a:pt x="18" y="114"/>
                    </a:lnTo>
                    <a:lnTo>
                      <a:pt x="14" y="126"/>
                    </a:lnTo>
                    <a:lnTo>
                      <a:pt x="13" y="139"/>
                    </a:lnTo>
                    <a:lnTo>
                      <a:pt x="16" y="133"/>
                    </a:lnTo>
                    <a:lnTo>
                      <a:pt x="23" y="127"/>
                    </a:lnTo>
                    <a:lnTo>
                      <a:pt x="32" y="121"/>
                    </a:lnTo>
                    <a:lnTo>
                      <a:pt x="41" y="117"/>
                    </a:lnTo>
                    <a:lnTo>
                      <a:pt x="43" y="132"/>
                    </a:lnTo>
                    <a:lnTo>
                      <a:pt x="32" y="143"/>
                    </a:lnTo>
                    <a:lnTo>
                      <a:pt x="22" y="154"/>
                    </a:lnTo>
                    <a:lnTo>
                      <a:pt x="16" y="168"/>
                    </a:lnTo>
                    <a:lnTo>
                      <a:pt x="22" y="165"/>
                    </a:lnTo>
                    <a:lnTo>
                      <a:pt x="34" y="162"/>
                    </a:lnTo>
                    <a:lnTo>
                      <a:pt x="46" y="161"/>
                    </a:lnTo>
                    <a:lnTo>
                      <a:pt x="57" y="161"/>
                    </a:lnTo>
                    <a:lnTo>
                      <a:pt x="54" y="171"/>
                    </a:lnTo>
                    <a:lnTo>
                      <a:pt x="54" y="181"/>
                    </a:lnTo>
                    <a:lnTo>
                      <a:pt x="57" y="192"/>
                    </a:lnTo>
                    <a:lnTo>
                      <a:pt x="64" y="201"/>
                    </a:lnTo>
                    <a:lnTo>
                      <a:pt x="66" y="195"/>
                    </a:lnTo>
                    <a:lnTo>
                      <a:pt x="73" y="190"/>
                    </a:lnTo>
                    <a:lnTo>
                      <a:pt x="82" y="187"/>
                    </a:lnTo>
                    <a:lnTo>
                      <a:pt x="93" y="187"/>
                    </a:lnTo>
                    <a:lnTo>
                      <a:pt x="96" y="192"/>
                    </a:lnTo>
                    <a:lnTo>
                      <a:pt x="98" y="199"/>
                    </a:lnTo>
                    <a:lnTo>
                      <a:pt x="100" y="207"/>
                    </a:lnTo>
                    <a:lnTo>
                      <a:pt x="100" y="215"/>
                    </a:lnTo>
                    <a:lnTo>
                      <a:pt x="105" y="214"/>
                    </a:lnTo>
                    <a:lnTo>
                      <a:pt x="109" y="214"/>
                    </a:lnTo>
                    <a:lnTo>
                      <a:pt x="112" y="212"/>
                    </a:lnTo>
                    <a:lnTo>
                      <a:pt x="116" y="209"/>
                    </a:lnTo>
                    <a:lnTo>
                      <a:pt x="117" y="215"/>
                    </a:lnTo>
                    <a:lnTo>
                      <a:pt x="114" y="221"/>
                    </a:lnTo>
                    <a:lnTo>
                      <a:pt x="107" y="227"/>
                    </a:lnTo>
                    <a:lnTo>
                      <a:pt x="96" y="231"/>
                    </a:lnTo>
                    <a:lnTo>
                      <a:pt x="112" y="233"/>
                    </a:lnTo>
                    <a:lnTo>
                      <a:pt x="126" y="232"/>
                    </a:lnTo>
                    <a:lnTo>
                      <a:pt x="135" y="229"/>
                    </a:lnTo>
                    <a:lnTo>
                      <a:pt x="139" y="224"/>
                    </a:lnTo>
                    <a:lnTo>
                      <a:pt x="142" y="229"/>
                    </a:lnTo>
                    <a:lnTo>
                      <a:pt x="146" y="234"/>
                    </a:lnTo>
                    <a:lnTo>
                      <a:pt x="146" y="241"/>
                    </a:lnTo>
                    <a:lnTo>
                      <a:pt x="146" y="246"/>
                    </a:lnTo>
                    <a:lnTo>
                      <a:pt x="157" y="245"/>
                    </a:lnTo>
                    <a:lnTo>
                      <a:pt x="162" y="242"/>
                    </a:lnTo>
                    <a:lnTo>
                      <a:pt x="167" y="237"/>
                    </a:lnTo>
                    <a:lnTo>
                      <a:pt x="173" y="236"/>
                    </a:lnTo>
                    <a:lnTo>
                      <a:pt x="181" y="242"/>
                    </a:lnTo>
                    <a:lnTo>
                      <a:pt x="181" y="253"/>
                    </a:lnTo>
                    <a:lnTo>
                      <a:pt x="181" y="265"/>
                    </a:lnTo>
                    <a:lnTo>
                      <a:pt x="188" y="273"/>
                    </a:lnTo>
                    <a:lnTo>
                      <a:pt x="190" y="261"/>
                    </a:lnTo>
                    <a:lnTo>
                      <a:pt x="199" y="257"/>
                    </a:lnTo>
                    <a:lnTo>
                      <a:pt x="208" y="261"/>
                    </a:lnTo>
                    <a:lnTo>
                      <a:pt x="215" y="271"/>
                    </a:lnTo>
                    <a:lnTo>
                      <a:pt x="229" y="271"/>
                    </a:lnTo>
                    <a:lnTo>
                      <a:pt x="235" y="279"/>
                    </a:lnTo>
                    <a:lnTo>
                      <a:pt x="233" y="290"/>
                    </a:lnTo>
                    <a:lnTo>
                      <a:pt x="231" y="295"/>
                    </a:lnTo>
                    <a:lnTo>
                      <a:pt x="249" y="293"/>
                    </a:lnTo>
                    <a:lnTo>
                      <a:pt x="260" y="298"/>
                    </a:lnTo>
                    <a:lnTo>
                      <a:pt x="260" y="306"/>
                    </a:lnTo>
                    <a:lnTo>
                      <a:pt x="249" y="316"/>
                    </a:lnTo>
                    <a:lnTo>
                      <a:pt x="252" y="316"/>
                    </a:lnTo>
                    <a:lnTo>
                      <a:pt x="260" y="316"/>
                    </a:lnTo>
                    <a:lnTo>
                      <a:pt x="270" y="316"/>
                    </a:lnTo>
                    <a:lnTo>
                      <a:pt x="283" y="316"/>
                    </a:lnTo>
                    <a:lnTo>
                      <a:pt x="295" y="317"/>
                    </a:lnTo>
                    <a:lnTo>
                      <a:pt x="302" y="319"/>
                    </a:lnTo>
                    <a:lnTo>
                      <a:pt x="307" y="323"/>
                    </a:lnTo>
                    <a:lnTo>
                      <a:pt x="304" y="328"/>
                    </a:lnTo>
                    <a:lnTo>
                      <a:pt x="311" y="328"/>
                    </a:lnTo>
                    <a:lnTo>
                      <a:pt x="318" y="327"/>
                    </a:lnTo>
                    <a:lnTo>
                      <a:pt x="322" y="324"/>
                    </a:lnTo>
                    <a:lnTo>
                      <a:pt x="325" y="320"/>
                    </a:lnTo>
                    <a:lnTo>
                      <a:pt x="327" y="326"/>
                    </a:lnTo>
                    <a:lnTo>
                      <a:pt x="325" y="331"/>
                    </a:lnTo>
                    <a:lnTo>
                      <a:pt x="318" y="337"/>
                    </a:lnTo>
                    <a:lnTo>
                      <a:pt x="307" y="343"/>
                    </a:lnTo>
                    <a:lnTo>
                      <a:pt x="320" y="342"/>
                    </a:lnTo>
                    <a:lnTo>
                      <a:pt x="331" y="342"/>
                    </a:lnTo>
                    <a:lnTo>
                      <a:pt x="339" y="344"/>
                    </a:lnTo>
                    <a:lnTo>
                      <a:pt x="348" y="347"/>
                    </a:lnTo>
                    <a:lnTo>
                      <a:pt x="354" y="351"/>
                    </a:lnTo>
                    <a:lnTo>
                      <a:pt x="359" y="356"/>
                    </a:lnTo>
                    <a:lnTo>
                      <a:pt x="361" y="362"/>
                    </a:lnTo>
                    <a:lnTo>
                      <a:pt x="361" y="368"/>
                    </a:lnTo>
                    <a:lnTo>
                      <a:pt x="373" y="365"/>
                    </a:lnTo>
                    <a:lnTo>
                      <a:pt x="377" y="369"/>
                    </a:lnTo>
                    <a:lnTo>
                      <a:pt x="373" y="376"/>
                    </a:lnTo>
                    <a:lnTo>
                      <a:pt x="363" y="384"/>
                    </a:lnTo>
                    <a:lnTo>
                      <a:pt x="379" y="381"/>
                    </a:lnTo>
                    <a:lnTo>
                      <a:pt x="396" y="380"/>
                    </a:lnTo>
                    <a:lnTo>
                      <a:pt x="414" y="381"/>
                    </a:lnTo>
                    <a:lnTo>
                      <a:pt x="432" y="383"/>
                    </a:lnTo>
                    <a:lnTo>
                      <a:pt x="446" y="386"/>
                    </a:lnTo>
                    <a:lnTo>
                      <a:pt x="458" y="389"/>
                    </a:lnTo>
                    <a:lnTo>
                      <a:pt x="466" y="391"/>
                    </a:lnTo>
                    <a:lnTo>
                      <a:pt x="469" y="392"/>
                    </a:lnTo>
                    <a:lnTo>
                      <a:pt x="473" y="388"/>
                    </a:lnTo>
                    <a:lnTo>
                      <a:pt x="480" y="386"/>
                    </a:lnTo>
                    <a:lnTo>
                      <a:pt x="489" y="388"/>
                    </a:lnTo>
                    <a:lnTo>
                      <a:pt x="499" y="390"/>
                    </a:lnTo>
                    <a:lnTo>
                      <a:pt x="508" y="394"/>
                    </a:lnTo>
                    <a:lnTo>
                      <a:pt x="515" y="397"/>
                    </a:lnTo>
                    <a:lnTo>
                      <a:pt x="521" y="399"/>
                    </a:lnTo>
                    <a:lnTo>
                      <a:pt x="522" y="400"/>
                    </a:lnTo>
                    <a:lnTo>
                      <a:pt x="537" y="389"/>
                    </a:lnTo>
                    <a:lnTo>
                      <a:pt x="547" y="381"/>
                    </a:lnTo>
                    <a:lnTo>
                      <a:pt x="556" y="379"/>
                    </a:lnTo>
                    <a:lnTo>
                      <a:pt x="561" y="379"/>
                    </a:lnTo>
                    <a:lnTo>
                      <a:pt x="565" y="383"/>
                    </a:lnTo>
                    <a:lnTo>
                      <a:pt x="563" y="388"/>
                    </a:lnTo>
                    <a:lnTo>
                      <a:pt x="561" y="393"/>
                    </a:lnTo>
                    <a:lnTo>
                      <a:pt x="554" y="397"/>
                    </a:lnTo>
                    <a:lnTo>
                      <a:pt x="560" y="396"/>
                    </a:lnTo>
                    <a:lnTo>
                      <a:pt x="576" y="393"/>
                    </a:lnTo>
                    <a:lnTo>
                      <a:pt x="592" y="392"/>
                    </a:lnTo>
                    <a:lnTo>
                      <a:pt x="606" y="394"/>
                    </a:lnTo>
                    <a:lnTo>
                      <a:pt x="629" y="416"/>
                    </a:lnTo>
                    <a:lnTo>
                      <a:pt x="629" y="425"/>
                    </a:lnTo>
                    <a:lnTo>
                      <a:pt x="636" y="422"/>
                    </a:lnTo>
                    <a:lnTo>
                      <a:pt x="654" y="418"/>
                    </a:lnTo>
                    <a:lnTo>
                      <a:pt x="670" y="415"/>
                    </a:lnTo>
                    <a:lnTo>
                      <a:pt x="677" y="420"/>
                    </a:lnTo>
                    <a:lnTo>
                      <a:pt x="679" y="419"/>
                    </a:lnTo>
                    <a:lnTo>
                      <a:pt x="686" y="417"/>
                    </a:lnTo>
                    <a:lnTo>
                      <a:pt x="693" y="414"/>
                    </a:lnTo>
                    <a:lnTo>
                      <a:pt x="703" y="411"/>
                    </a:lnTo>
                    <a:lnTo>
                      <a:pt x="714" y="409"/>
                    </a:lnTo>
                    <a:lnTo>
                      <a:pt x="723" y="407"/>
                    </a:lnTo>
                    <a:lnTo>
                      <a:pt x="730" y="408"/>
                    </a:lnTo>
                    <a:lnTo>
                      <a:pt x="735" y="410"/>
                    </a:lnTo>
                    <a:lnTo>
                      <a:pt x="739" y="409"/>
                    </a:lnTo>
                    <a:lnTo>
                      <a:pt x="746" y="407"/>
                    </a:lnTo>
                    <a:lnTo>
                      <a:pt x="755" y="404"/>
                    </a:lnTo>
                    <a:lnTo>
                      <a:pt x="762" y="400"/>
                    </a:lnTo>
                    <a:lnTo>
                      <a:pt x="766" y="401"/>
                    </a:lnTo>
                    <a:lnTo>
                      <a:pt x="771" y="405"/>
                    </a:lnTo>
                    <a:lnTo>
                      <a:pt x="778" y="410"/>
                    </a:lnTo>
                    <a:lnTo>
                      <a:pt x="783" y="414"/>
                    </a:lnTo>
                    <a:lnTo>
                      <a:pt x="791" y="407"/>
                    </a:lnTo>
                    <a:lnTo>
                      <a:pt x="799" y="403"/>
                    </a:lnTo>
                    <a:lnTo>
                      <a:pt x="810" y="402"/>
                    </a:lnTo>
                    <a:lnTo>
                      <a:pt x="824" y="402"/>
                    </a:lnTo>
                    <a:lnTo>
                      <a:pt x="826" y="405"/>
                    </a:lnTo>
                    <a:lnTo>
                      <a:pt x="830" y="410"/>
                    </a:lnTo>
                    <a:lnTo>
                      <a:pt x="835" y="414"/>
                    </a:lnTo>
                    <a:lnTo>
                      <a:pt x="837" y="416"/>
                    </a:lnTo>
                    <a:lnTo>
                      <a:pt x="838" y="409"/>
                    </a:lnTo>
                    <a:lnTo>
                      <a:pt x="846" y="405"/>
                    </a:lnTo>
                    <a:lnTo>
                      <a:pt x="854" y="403"/>
                    </a:lnTo>
                    <a:lnTo>
                      <a:pt x="865" y="402"/>
                    </a:lnTo>
                    <a:lnTo>
                      <a:pt x="876" y="404"/>
                    </a:lnTo>
                    <a:lnTo>
                      <a:pt x="883" y="408"/>
                    </a:lnTo>
                    <a:lnTo>
                      <a:pt x="886" y="415"/>
                    </a:lnTo>
                    <a:lnTo>
                      <a:pt x="885" y="423"/>
                    </a:lnTo>
                    <a:lnTo>
                      <a:pt x="890" y="420"/>
                    </a:lnTo>
                    <a:lnTo>
                      <a:pt x="895" y="417"/>
                    </a:lnTo>
                    <a:lnTo>
                      <a:pt x="901" y="414"/>
                    </a:lnTo>
                    <a:lnTo>
                      <a:pt x="906" y="412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9" name="Freeform 129"/>
              <p:cNvSpPr>
                <a:spLocks/>
              </p:cNvSpPr>
              <p:nvPr/>
            </p:nvSpPr>
            <p:spPr bwMode="auto">
              <a:xfrm>
                <a:off x="1522" y="2449"/>
                <a:ext cx="201" cy="471"/>
              </a:xfrm>
              <a:custGeom>
                <a:avLst/>
                <a:gdLst>
                  <a:gd name="T0" fmla="*/ 243 w 401"/>
                  <a:gd name="T1" fmla="*/ 471 h 471"/>
                  <a:gd name="T2" fmla="*/ 259 w 401"/>
                  <a:gd name="T3" fmla="*/ 441 h 471"/>
                  <a:gd name="T4" fmla="*/ 313 w 401"/>
                  <a:gd name="T5" fmla="*/ 432 h 471"/>
                  <a:gd name="T6" fmla="*/ 336 w 401"/>
                  <a:gd name="T7" fmla="*/ 415 h 471"/>
                  <a:gd name="T8" fmla="*/ 359 w 401"/>
                  <a:gd name="T9" fmla="*/ 404 h 471"/>
                  <a:gd name="T10" fmla="*/ 339 w 401"/>
                  <a:gd name="T11" fmla="*/ 389 h 471"/>
                  <a:gd name="T12" fmla="*/ 394 w 401"/>
                  <a:gd name="T13" fmla="*/ 364 h 471"/>
                  <a:gd name="T14" fmla="*/ 352 w 401"/>
                  <a:gd name="T15" fmla="*/ 361 h 471"/>
                  <a:gd name="T16" fmla="*/ 373 w 401"/>
                  <a:gd name="T17" fmla="*/ 351 h 471"/>
                  <a:gd name="T18" fmla="*/ 371 w 401"/>
                  <a:gd name="T19" fmla="*/ 336 h 471"/>
                  <a:gd name="T20" fmla="*/ 392 w 401"/>
                  <a:gd name="T21" fmla="*/ 341 h 471"/>
                  <a:gd name="T22" fmla="*/ 385 w 401"/>
                  <a:gd name="T23" fmla="*/ 314 h 471"/>
                  <a:gd name="T24" fmla="*/ 387 w 401"/>
                  <a:gd name="T25" fmla="*/ 294 h 471"/>
                  <a:gd name="T26" fmla="*/ 401 w 401"/>
                  <a:gd name="T27" fmla="*/ 261 h 471"/>
                  <a:gd name="T28" fmla="*/ 375 w 401"/>
                  <a:gd name="T29" fmla="*/ 234 h 471"/>
                  <a:gd name="T30" fmla="*/ 352 w 401"/>
                  <a:gd name="T31" fmla="*/ 207 h 471"/>
                  <a:gd name="T32" fmla="*/ 357 w 401"/>
                  <a:gd name="T33" fmla="*/ 198 h 471"/>
                  <a:gd name="T34" fmla="*/ 345 w 401"/>
                  <a:gd name="T35" fmla="*/ 180 h 471"/>
                  <a:gd name="T36" fmla="*/ 316 w 401"/>
                  <a:gd name="T37" fmla="*/ 169 h 471"/>
                  <a:gd name="T38" fmla="*/ 284 w 401"/>
                  <a:gd name="T39" fmla="*/ 142 h 471"/>
                  <a:gd name="T40" fmla="*/ 302 w 401"/>
                  <a:gd name="T41" fmla="*/ 134 h 471"/>
                  <a:gd name="T42" fmla="*/ 286 w 401"/>
                  <a:gd name="T43" fmla="*/ 121 h 471"/>
                  <a:gd name="T44" fmla="*/ 254 w 401"/>
                  <a:gd name="T45" fmla="*/ 107 h 471"/>
                  <a:gd name="T46" fmla="*/ 272 w 401"/>
                  <a:gd name="T47" fmla="*/ 99 h 471"/>
                  <a:gd name="T48" fmla="*/ 250 w 401"/>
                  <a:gd name="T49" fmla="*/ 88 h 471"/>
                  <a:gd name="T50" fmla="*/ 226 w 401"/>
                  <a:gd name="T51" fmla="*/ 86 h 471"/>
                  <a:gd name="T52" fmla="*/ 185 w 401"/>
                  <a:gd name="T53" fmla="*/ 86 h 471"/>
                  <a:gd name="T54" fmla="*/ 210 w 401"/>
                  <a:gd name="T55" fmla="*/ 70 h 471"/>
                  <a:gd name="T56" fmla="*/ 194 w 401"/>
                  <a:gd name="T57" fmla="*/ 52 h 471"/>
                  <a:gd name="T58" fmla="*/ 156 w 401"/>
                  <a:gd name="T59" fmla="*/ 42 h 471"/>
                  <a:gd name="T60" fmla="*/ 181 w 401"/>
                  <a:gd name="T61" fmla="*/ 32 h 471"/>
                  <a:gd name="T62" fmla="*/ 144 w 401"/>
                  <a:gd name="T63" fmla="*/ 21 h 471"/>
                  <a:gd name="T64" fmla="*/ 117 w 401"/>
                  <a:gd name="T65" fmla="*/ 13 h 471"/>
                  <a:gd name="T66" fmla="*/ 76 w 401"/>
                  <a:gd name="T67" fmla="*/ 23 h 471"/>
                  <a:gd name="T68" fmla="*/ 85 w 401"/>
                  <a:gd name="T69" fmla="*/ 6 h 471"/>
                  <a:gd name="T70" fmla="*/ 46 w 401"/>
                  <a:gd name="T71" fmla="*/ 12 h 471"/>
                  <a:gd name="T72" fmla="*/ 9 w 401"/>
                  <a:gd name="T73" fmla="*/ 27 h 471"/>
                  <a:gd name="T74" fmla="*/ 57 w 401"/>
                  <a:gd name="T75" fmla="*/ 38 h 471"/>
                  <a:gd name="T76" fmla="*/ 94 w 401"/>
                  <a:gd name="T77" fmla="*/ 48 h 471"/>
                  <a:gd name="T78" fmla="*/ 115 w 401"/>
                  <a:gd name="T79" fmla="*/ 49 h 471"/>
                  <a:gd name="T80" fmla="*/ 163 w 401"/>
                  <a:gd name="T81" fmla="*/ 72 h 471"/>
                  <a:gd name="T82" fmla="*/ 162 w 401"/>
                  <a:gd name="T83" fmla="*/ 93 h 471"/>
                  <a:gd name="T84" fmla="*/ 213 w 401"/>
                  <a:gd name="T85" fmla="*/ 113 h 471"/>
                  <a:gd name="T86" fmla="*/ 254 w 401"/>
                  <a:gd name="T87" fmla="*/ 137 h 471"/>
                  <a:gd name="T88" fmla="*/ 270 w 401"/>
                  <a:gd name="T89" fmla="*/ 173 h 471"/>
                  <a:gd name="T90" fmla="*/ 305 w 401"/>
                  <a:gd name="T91" fmla="*/ 213 h 471"/>
                  <a:gd name="T92" fmla="*/ 339 w 401"/>
                  <a:gd name="T93" fmla="*/ 234 h 471"/>
                  <a:gd name="T94" fmla="*/ 348 w 401"/>
                  <a:gd name="T95" fmla="*/ 291 h 471"/>
                  <a:gd name="T96" fmla="*/ 325 w 401"/>
                  <a:gd name="T97" fmla="*/ 326 h 471"/>
                  <a:gd name="T98" fmla="*/ 305 w 401"/>
                  <a:gd name="T99" fmla="*/ 371 h 471"/>
                  <a:gd name="T100" fmla="*/ 252 w 401"/>
                  <a:gd name="T101" fmla="*/ 408 h 471"/>
                  <a:gd name="T102" fmla="*/ 213 w 401"/>
                  <a:gd name="T103" fmla="*/ 421 h 471"/>
                  <a:gd name="T104" fmla="*/ 213 w 401"/>
                  <a:gd name="T105" fmla="*/ 439 h 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01" h="471">
                    <a:moveTo>
                      <a:pt x="217" y="460"/>
                    </a:moveTo>
                    <a:lnTo>
                      <a:pt x="224" y="462"/>
                    </a:lnTo>
                    <a:lnTo>
                      <a:pt x="231" y="464"/>
                    </a:lnTo>
                    <a:lnTo>
                      <a:pt x="236" y="467"/>
                    </a:lnTo>
                    <a:lnTo>
                      <a:pt x="243" y="471"/>
                    </a:lnTo>
                    <a:lnTo>
                      <a:pt x="243" y="467"/>
                    </a:lnTo>
                    <a:lnTo>
                      <a:pt x="247" y="459"/>
                    </a:lnTo>
                    <a:lnTo>
                      <a:pt x="249" y="449"/>
                    </a:lnTo>
                    <a:lnTo>
                      <a:pt x="249" y="441"/>
                    </a:lnTo>
                    <a:lnTo>
                      <a:pt x="259" y="441"/>
                    </a:lnTo>
                    <a:lnTo>
                      <a:pt x="273" y="440"/>
                    </a:lnTo>
                    <a:lnTo>
                      <a:pt x="286" y="439"/>
                    </a:lnTo>
                    <a:lnTo>
                      <a:pt x="297" y="440"/>
                    </a:lnTo>
                    <a:lnTo>
                      <a:pt x="305" y="454"/>
                    </a:lnTo>
                    <a:lnTo>
                      <a:pt x="313" y="432"/>
                    </a:lnTo>
                    <a:lnTo>
                      <a:pt x="323" y="428"/>
                    </a:lnTo>
                    <a:lnTo>
                      <a:pt x="341" y="431"/>
                    </a:lnTo>
                    <a:lnTo>
                      <a:pt x="341" y="428"/>
                    </a:lnTo>
                    <a:lnTo>
                      <a:pt x="339" y="422"/>
                    </a:lnTo>
                    <a:lnTo>
                      <a:pt x="336" y="415"/>
                    </a:lnTo>
                    <a:lnTo>
                      <a:pt x="329" y="410"/>
                    </a:lnTo>
                    <a:lnTo>
                      <a:pt x="341" y="401"/>
                    </a:lnTo>
                    <a:lnTo>
                      <a:pt x="346" y="401"/>
                    </a:lnTo>
                    <a:lnTo>
                      <a:pt x="352" y="402"/>
                    </a:lnTo>
                    <a:lnTo>
                      <a:pt x="359" y="404"/>
                    </a:lnTo>
                    <a:lnTo>
                      <a:pt x="366" y="406"/>
                    </a:lnTo>
                    <a:lnTo>
                      <a:pt x="364" y="402"/>
                    </a:lnTo>
                    <a:lnTo>
                      <a:pt x="359" y="398"/>
                    </a:lnTo>
                    <a:lnTo>
                      <a:pt x="350" y="393"/>
                    </a:lnTo>
                    <a:lnTo>
                      <a:pt x="339" y="389"/>
                    </a:lnTo>
                    <a:lnTo>
                      <a:pt x="345" y="382"/>
                    </a:lnTo>
                    <a:lnTo>
                      <a:pt x="364" y="381"/>
                    </a:lnTo>
                    <a:lnTo>
                      <a:pt x="378" y="377"/>
                    </a:lnTo>
                    <a:lnTo>
                      <a:pt x="387" y="371"/>
                    </a:lnTo>
                    <a:lnTo>
                      <a:pt x="394" y="364"/>
                    </a:lnTo>
                    <a:lnTo>
                      <a:pt x="384" y="367"/>
                    </a:lnTo>
                    <a:lnTo>
                      <a:pt x="369" y="369"/>
                    </a:lnTo>
                    <a:lnTo>
                      <a:pt x="357" y="369"/>
                    </a:lnTo>
                    <a:lnTo>
                      <a:pt x="345" y="368"/>
                    </a:lnTo>
                    <a:lnTo>
                      <a:pt x="352" y="361"/>
                    </a:lnTo>
                    <a:lnTo>
                      <a:pt x="359" y="358"/>
                    </a:lnTo>
                    <a:lnTo>
                      <a:pt x="368" y="358"/>
                    </a:lnTo>
                    <a:lnTo>
                      <a:pt x="378" y="360"/>
                    </a:lnTo>
                    <a:lnTo>
                      <a:pt x="376" y="356"/>
                    </a:lnTo>
                    <a:lnTo>
                      <a:pt x="373" y="351"/>
                    </a:lnTo>
                    <a:lnTo>
                      <a:pt x="366" y="347"/>
                    </a:lnTo>
                    <a:lnTo>
                      <a:pt x="357" y="344"/>
                    </a:lnTo>
                    <a:lnTo>
                      <a:pt x="361" y="342"/>
                    </a:lnTo>
                    <a:lnTo>
                      <a:pt x="364" y="339"/>
                    </a:lnTo>
                    <a:lnTo>
                      <a:pt x="371" y="336"/>
                    </a:lnTo>
                    <a:lnTo>
                      <a:pt x="376" y="332"/>
                    </a:lnTo>
                    <a:lnTo>
                      <a:pt x="380" y="334"/>
                    </a:lnTo>
                    <a:lnTo>
                      <a:pt x="384" y="336"/>
                    </a:lnTo>
                    <a:lnTo>
                      <a:pt x="387" y="339"/>
                    </a:lnTo>
                    <a:lnTo>
                      <a:pt x="392" y="341"/>
                    </a:lnTo>
                    <a:lnTo>
                      <a:pt x="392" y="336"/>
                    </a:lnTo>
                    <a:lnTo>
                      <a:pt x="391" y="331"/>
                    </a:lnTo>
                    <a:lnTo>
                      <a:pt x="385" y="326"/>
                    </a:lnTo>
                    <a:lnTo>
                      <a:pt x="378" y="320"/>
                    </a:lnTo>
                    <a:lnTo>
                      <a:pt x="385" y="314"/>
                    </a:lnTo>
                    <a:lnTo>
                      <a:pt x="392" y="306"/>
                    </a:lnTo>
                    <a:lnTo>
                      <a:pt x="396" y="297"/>
                    </a:lnTo>
                    <a:lnTo>
                      <a:pt x="396" y="288"/>
                    </a:lnTo>
                    <a:lnTo>
                      <a:pt x="392" y="292"/>
                    </a:lnTo>
                    <a:lnTo>
                      <a:pt x="387" y="294"/>
                    </a:lnTo>
                    <a:lnTo>
                      <a:pt x="382" y="295"/>
                    </a:lnTo>
                    <a:lnTo>
                      <a:pt x="376" y="296"/>
                    </a:lnTo>
                    <a:lnTo>
                      <a:pt x="382" y="285"/>
                    </a:lnTo>
                    <a:lnTo>
                      <a:pt x="392" y="273"/>
                    </a:lnTo>
                    <a:lnTo>
                      <a:pt x="401" y="261"/>
                    </a:lnTo>
                    <a:lnTo>
                      <a:pt x="401" y="249"/>
                    </a:lnTo>
                    <a:lnTo>
                      <a:pt x="389" y="252"/>
                    </a:lnTo>
                    <a:lnTo>
                      <a:pt x="380" y="249"/>
                    </a:lnTo>
                    <a:lnTo>
                      <a:pt x="376" y="241"/>
                    </a:lnTo>
                    <a:lnTo>
                      <a:pt x="375" y="234"/>
                    </a:lnTo>
                    <a:lnTo>
                      <a:pt x="371" y="228"/>
                    </a:lnTo>
                    <a:lnTo>
                      <a:pt x="366" y="221"/>
                    </a:lnTo>
                    <a:lnTo>
                      <a:pt x="355" y="213"/>
                    </a:lnTo>
                    <a:lnTo>
                      <a:pt x="346" y="207"/>
                    </a:lnTo>
                    <a:lnTo>
                      <a:pt x="352" y="207"/>
                    </a:lnTo>
                    <a:lnTo>
                      <a:pt x="359" y="208"/>
                    </a:lnTo>
                    <a:lnTo>
                      <a:pt x="364" y="209"/>
                    </a:lnTo>
                    <a:lnTo>
                      <a:pt x="369" y="210"/>
                    </a:lnTo>
                    <a:lnTo>
                      <a:pt x="366" y="206"/>
                    </a:lnTo>
                    <a:lnTo>
                      <a:pt x="357" y="198"/>
                    </a:lnTo>
                    <a:lnTo>
                      <a:pt x="346" y="190"/>
                    </a:lnTo>
                    <a:lnTo>
                      <a:pt x="339" y="184"/>
                    </a:lnTo>
                    <a:lnTo>
                      <a:pt x="339" y="183"/>
                    </a:lnTo>
                    <a:lnTo>
                      <a:pt x="341" y="181"/>
                    </a:lnTo>
                    <a:lnTo>
                      <a:pt x="345" y="180"/>
                    </a:lnTo>
                    <a:lnTo>
                      <a:pt x="353" y="179"/>
                    </a:lnTo>
                    <a:lnTo>
                      <a:pt x="346" y="174"/>
                    </a:lnTo>
                    <a:lnTo>
                      <a:pt x="337" y="171"/>
                    </a:lnTo>
                    <a:lnTo>
                      <a:pt x="329" y="170"/>
                    </a:lnTo>
                    <a:lnTo>
                      <a:pt x="316" y="169"/>
                    </a:lnTo>
                    <a:lnTo>
                      <a:pt x="304" y="165"/>
                    </a:lnTo>
                    <a:lnTo>
                      <a:pt x="291" y="159"/>
                    </a:lnTo>
                    <a:lnTo>
                      <a:pt x="282" y="151"/>
                    </a:lnTo>
                    <a:lnTo>
                      <a:pt x="281" y="144"/>
                    </a:lnTo>
                    <a:lnTo>
                      <a:pt x="284" y="142"/>
                    </a:lnTo>
                    <a:lnTo>
                      <a:pt x="293" y="140"/>
                    </a:lnTo>
                    <a:lnTo>
                      <a:pt x="302" y="142"/>
                    </a:lnTo>
                    <a:lnTo>
                      <a:pt x="313" y="144"/>
                    </a:lnTo>
                    <a:lnTo>
                      <a:pt x="309" y="137"/>
                    </a:lnTo>
                    <a:lnTo>
                      <a:pt x="302" y="134"/>
                    </a:lnTo>
                    <a:lnTo>
                      <a:pt x="293" y="132"/>
                    </a:lnTo>
                    <a:lnTo>
                      <a:pt x="281" y="131"/>
                    </a:lnTo>
                    <a:lnTo>
                      <a:pt x="281" y="128"/>
                    </a:lnTo>
                    <a:lnTo>
                      <a:pt x="282" y="125"/>
                    </a:lnTo>
                    <a:lnTo>
                      <a:pt x="286" y="121"/>
                    </a:lnTo>
                    <a:lnTo>
                      <a:pt x="289" y="117"/>
                    </a:lnTo>
                    <a:lnTo>
                      <a:pt x="284" y="114"/>
                    </a:lnTo>
                    <a:lnTo>
                      <a:pt x="275" y="112"/>
                    </a:lnTo>
                    <a:lnTo>
                      <a:pt x="263" y="109"/>
                    </a:lnTo>
                    <a:lnTo>
                      <a:pt x="254" y="107"/>
                    </a:lnTo>
                    <a:lnTo>
                      <a:pt x="258" y="105"/>
                    </a:lnTo>
                    <a:lnTo>
                      <a:pt x="263" y="103"/>
                    </a:lnTo>
                    <a:lnTo>
                      <a:pt x="270" y="102"/>
                    </a:lnTo>
                    <a:lnTo>
                      <a:pt x="277" y="100"/>
                    </a:lnTo>
                    <a:lnTo>
                      <a:pt x="272" y="99"/>
                    </a:lnTo>
                    <a:lnTo>
                      <a:pt x="263" y="98"/>
                    </a:lnTo>
                    <a:lnTo>
                      <a:pt x="250" y="98"/>
                    </a:lnTo>
                    <a:lnTo>
                      <a:pt x="242" y="98"/>
                    </a:lnTo>
                    <a:lnTo>
                      <a:pt x="249" y="94"/>
                    </a:lnTo>
                    <a:lnTo>
                      <a:pt x="250" y="88"/>
                    </a:lnTo>
                    <a:lnTo>
                      <a:pt x="249" y="83"/>
                    </a:lnTo>
                    <a:lnTo>
                      <a:pt x="245" y="79"/>
                    </a:lnTo>
                    <a:lnTo>
                      <a:pt x="240" y="82"/>
                    </a:lnTo>
                    <a:lnTo>
                      <a:pt x="233" y="84"/>
                    </a:lnTo>
                    <a:lnTo>
                      <a:pt x="226" y="86"/>
                    </a:lnTo>
                    <a:lnTo>
                      <a:pt x="218" y="87"/>
                    </a:lnTo>
                    <a:lnTo>
                      <a:pt x="210" y="87"/>
                    </a:lnTo>
                    <a:lnTo>
                      <a:pt x="201" y="87"/>
                    </a:lnTo>
                    <a:lnTo>
                      <a:pt x="194" y="87"/>
                    </a:lnTo>
                    <a:lnTo>
                      <a:pt x="185" y="86"/>
                    </a:lnTo>
                    <a:lnTo>
                      <a:pt x="188" y="83"/>
                    </a:lnTo>
                    <a:lnTo>
                      <a:pt x="195" y="80"/>
                    </a:lnTo>
                    <a:lnTo>
                      <a:pt x="204" y="77"/>
                    </a:lnTo>
                    <a:lnTo>
                      <a:pt x="217" y="75"/>
                    </a:lnTo>
                    <a:lnTo>
                      <a:pt x="210" y="70"/>
                    </a:lnTo>
                    <a:lnTo>
                      <a:pt x="201" y="66"/>
                    </a:lnTo>
                    <a:lnTo>
                      <a:pt x="188" y="65"/>
                    </a:lnTo>
                    <a:lnTo>
                      <a:pt x="174" y="65"/>
                    </a:lnTo>
                    <a:lnTo>
                      <a:pt x="185" y="59"/>
                    </a:lnTo>
                    <a:lnTo>
                      <a:pt x="194" y="52"/>
                    </a:lnTo>
                    <a:lnTo>
                      <a:pt x="199" y="46"/>
                    </a:lnTo>
                    <a:lnTo>
                      <a:pt x="201" y="40"/>
                    </a:lnTo>
                    <a:lnTo>
                      <a:pt x="186" y="43"/>
                    </a:lnTo>
                    <a:lnTo>
                      <a:pt x="170" y="43"/>
                    </a:lnTo>
                    <a:lnTo>
                      <a:pt x="156" y="42"/>
                    </a:lnTo>
                    <a:lnTo>
                      <a:pt x="151" y="40"/>
                    </a:lnTo>
                    <a:lnTo>
                      <a:pt x="155" y="38"/>
                    </a:lnTo>
                    <a:lnTo>
                      <a:pt x="162" y="36"/>
                    </a:lnTo>
                    <a:lnTo>
                      <a:pt x="170" y="33"/>
                    </a:lnTo>
                    <a:lnTo>
                      <a:pt x="181" y="32"/>
                    </a:lnTo>
                    <a:lnTo>
                      <a:pt x="176" y="29"/>
                    </a:lnTo>
                    <a:lnTo>
                      <a:pt x="169" y="26"/>
                    </a:lnTo>
                    <a:lnTo>
                      <a:pt x="162" y="24"/>
                    </a:lnTo>
                    <a:lnTo>
                      <a:pt x="153" y="22"/>
                    </a:lnTo>
                    <a:lnTo>
                      <a:pt x="144" y="21"/>
                    </a:lnTo>
                    <a:lnTo>
                      <a:pt x="137" y="21"/>
                    </a:lnTo>
                    <a:lnTo>
                      <a:pt x="128" y="21"/>
                    </a:lnTo>
                    <a:lnTo>
                      <a:pt x="123" y="21"/>
                    </a:lnTo>
                    <a:lnTo>
                      <a:pt x="123" y="10"/>
                    </a:lnTo>
                    <a:lnTo>
                      <a:pt x="117" y="13"/>
                    </a:lnTo>
                    <a:lnTo>
                      <a:pt x="112" y="16"/>
                    </a:lnTo>
                    <a:lnTo>
                      <a:pt x="103" y="18"/>
                    </a:lnTo>
                    <a:lnTo>
                      <a:pt x="96" y="20"/>
                    </a:lnTo>
                    <a:lnTo>
                      <a:pt x="85" y="22"/>
                    </a:lnTo>
                    <a:lnTo>
                      <a:pt x="76" y="23"/>
                    </a:lnTo>
                    <a:lnTo>
                      <a:pt x="69" y="24"/>
                    </a:lnTo>
                    <a:lnTo>
                      <a:pt x="62" y="24"/>
                    </a:lnTo>
                    <a:lnTo>
                      <a:pt x="73" y="19"/>
                    </a:lnTo>
                    <a:lnTo>
                      <a:pt x="80" y="12"/>
                    </a:lnTo>
                    <a:lnTo>
                      <a:pt x="85" y="6"/>
                    </a:lnTo>
                    <a:lnTo>
                      <a:pt x="87" y="0"/>
                    </a:lnTo>
                    <a:lnTo>
                      <a:pt x="78" y="4"/>
                    </a:lnTo>
                    <a:lnTo>
                      <a:pt x="69" y="7"/>
                    </a:lnTo>
                    <a:lnTo>
                      <a:pt x="57" y="10"/>
                    </a:lnTo>
                    <a:lnTo>
                      <a:pt x="46" y="12"/>
                    </a:lnTo>
                    <a:lnTo>
                      <a:pt x="34" y="14"/>
                    </a:lnTo>
                    <a:lnTo>
                      <a:pt x="21" y="15"/>
                    </a:lnTo>
                    <a:lnTo>
                      <a:pt x="11" y="14"/>
                    </a:lnTo>
                    <a:lnTo>
                      <a:pt x="0" y="13"/>
                    </a:lnTo>
                    <a:lnTo>
                      <a:pt x="9" y="27"/>
                    </a:lnTo>
                    <a:lnTo>
                      <a:pt x="18" y="29"/>
                    </a:lnTo>
                    <a:lnTo>
                      <a:pt x="28" y="32"/>
                    </a:lnTo>
                    <a:lnTo>
                      <a:pt x="36" y="35"/>
                    </a:lnTo>
                    <a:lnTo>
                      <a:pt x="41" y="39"/>
                    </a:lnTo>
                    <a:lnTo>
                      <a:pt x="57" y="38"/>
                    </a:lnTo>
                    <a:lnTo>
                      <a:pt x="73" y="38"/>
                    </a:lnTo>
                    <a:lnTo>
                      <a:pt x="83" y="40"/>
                    </a:lnTo>
                    <a:lnTo>
                      <a:pt x="92" y="43"/>
                    </a:lnTo>
                    <a:lnTo>
                      <a:pt x="94" y="46"/>
                    </a:lnTo>
                    <a:lnTo>
                      <a:pt x="94" y="48"/>
                    </a:lnTo>
                    <a:lnTo>
                      <a:pt x="92" y="51"/>
                    </a:lnTo>
                    <a:lnTo>
                      <a:pt x="89" y="54"/>
                    </a:lnTo>
                    <a:lnTo>
                      <a:pt x="99" y="52"/>
                    </a:lnTo>
                    <a:lnTo>
                      <a:pt x="108" y="50"/>
                    </a:lnTo>
                    <a:lnTo>
                      <a:pt x="115" y="49"/>
                    </a:lnTo>
                    <a:lnTo>
                      <a:pt x="119" y="49"/>
                    </a:lnTo>
                    <a:lnTo>
                      <a:pt x="126" y="53"/>
                    </a:lnTo>
                    <a:lnTo>
                      <a:pt x="142" y="60"/>
                    </a:lnTo>
                    <a:lnTo>
                      <a:pt x="158" y="68"/>
                    </a:lnTo>
                    <a:lnTo>
                      <a:pt x="163" y="72"/>
                    </a:lnTo>
                    <a:lnTo>
                      <a:pt x="162" y="76"/>
                    </a:lnTo>
                    <a:lnTo>
                      <a:pt x="158" y="81"/>
                    </a:lnTo>
                    <a:lnTo>
                      <a:pt x="155" y="87"/>
                    </a:lnTo>
                    <a:lnTo>
                      <a:pt x="151" y="91"/>
                    </a:lnTo>
                    <a:lnTo>
                      <a:pt x="162" y="93"/>
                    </a:lnTo>
                    <a:lnTo>
                      <a:pt x="174" y="96"/>
                    </a:lnTo>
                    <a:lnTo>
                      <a:pt x="185" y="99"/>
                    </a:lnTo>
                    <a:lnTo>
                      <a:pt x="197" y="104"/>
                    </a:lnTo>
                    <a:lnTo>
                      <a:pt x="206" y="108"/>
                    </a:lnTo>
                    <a:lnTo>
                      <a:pt x="213" y="113"/>
                    </a:lnTo>
                    <a:lnTo>
                      <a:pt x="218" y="118"/>
                    </a:lnTo>
                    <a:lnTo>
                      <a:pt x="220" y="123"/>
                    </a:lnTo>
                    <a:lnTo>
                      <a:pt x="233" y="123"/>
                    </a:lnTo>
                    <a:lnTo>
                      <a:pt x="247" y="128"/>
                    </a:lnTo>
                    <a:lnTo>
                      <a:pt x="254" y="137"/>
                    </a:lnTo>
                    <a:lnTo>
                      <a:pt x="254" y="153"/>
                    </a:lnTo>
                    <a:lnTo>
                      <a:pt x="261" y="155"/>
                    </a:lnTo>
                    <a:lnTo>
                      <a:pt x="268" y="160"/>
                    </a:lnTo>
                    <a:lnTo>
                      <a:pt x="270" y="166"/>
                    </a:lnTo>
                    <a:lnTo>
                      <a:pt x="270" y="173"/>
                    </a:lnTo>
                    <a:lnTo>
                      <a:pt x="289" y="177"/>
                    </a:lnTo>
                    <a:lnTo>
                      <a:pt x="304" y="185"/>
                    </a:lnTo>
                    <a:lnTo>
                      <a:pt x="307" y="197"/>
                    </a:lnTo>
                    <a:lnTo>
                      <a:pt x="295" y="212"/>
                    </a:lnTo>
                    <a:lnTo>
                      <a:pt x="305" y="213"/>
                    </a:lnTo>
                    <a:lnTo>
                      <a:pt x="316" y="216"/>
                    </a:lnTo>
                    <a:lnTo>
                      <a:pt x="327" y="220"/>
                    </a:lnTo>
                    <a:lnTo>
                      <a:pt x="334" y="224"/>
                    </a:lnTo>
                    <a:lnTo>
                      <a:pt x="339" y="229"/>
                    </a:lnTo>
                    <a:lnTo>
                      <a:pt x="339" y="234"/>
                    </a:lnTo>
                    <a:lnTo>
                      <a:pt x="336" y="239"/>
                    </a:lnTo>
                    <a:lnTo>
                      <a:pt x="327" y="245"/>
                    </a:lnTo>
                    <a:lnTo>
                      <a:pt x="341" y="260"/>
                    </a:lnTo>
                    <a:lnTo>
                      <a:pt x="348" y="276"/>
                    </a:lnTo>
                    <a:lnTo>
                      <a:pt x="348" y="291"/>
                    </a:lnTo>
                    <a:lnTo>
                      <a:pt x="341" y="302"/>
                    </a:lnTo>
                    <a:lnTo>
                      <a:pt x="330" y="310"/>
                    </a:lnTo>
                    <a:lnTo>
                      <a:pt x="325" y="316"/>
                    </a:lnTo>
                    <a:lnTo>
                      <a:pt x="323" y="321"/>
                    </a:lnTo>
                    <a:lnTo>
                      <a:pt x="325" y="326"/>
                    </a:lnTo>
                    <a:lnTo>
                      <a:pt x="327" y="333"/>
                    </a:lnTo>
                    <a:lnTo>
                      <a:pt x="325" y="341"/>
                    </a:lnTo>
                    <a:lnTo>
                      <a:pt x="318" y="349"/>
                    </a:lnTo>
                    <a:lnTo>
                      <a:pt x="302" y="355"/>
                    </a:lnTo>
                    <a:lnTo>
                      <a:pt x="305" y="371"/>
                    </a:lnTo>
                    <a:lnTo>
                      <a:pt x="302" y="385"/>
                    </a:lnTo>
                    <a:lnTo>
                      <a:pt x="288" y="396"/>
                    </a:lnTo>
                    <a:lnTo>
                      <a:pt x="261" y="399"/>
                    </a:lnTo>
                    <a:lnTo>
                      <a:pt x="258" y="403"/>
                    </a:lnTo>
                    <a:lnTo>
                      <a:pt x="252" y="408"/>
                    </a:lnTo>
                    <a:lnTo>
                      <a:pt x="247" y="412"/>
                    </a:lnTo>
                    <a:lnTo>
                      <a:pt x="240" y="416"/>
                    </a:lnTo>
                    <a:lnTo>
                      <a:pt x="233" y="419"/>
                    </a:lnTo>
                    <a:lnTo>
                      <a:pt x="222" y="421"/>
                    </a:lnTo>
                    <a:lnTo>
                      <a:pt x="213" y="421"/>
                    </a:lnTo>
                    <a:lnTo>
                      <a:pt x="201" y="420"/>
                    </a:lnTo>
                    <a:lnTo>
                      <a:pt x="199" y="424"/>
                    </a:lnTo>
                    <a:lnTo>
                      <a:pt x="201" y="429"/>
                    </a:lnTo>
                    <a:lnTo>
                      <a:pt x="204" y="434"/>
                    </a:lnTo>
                    <a:lnTo>
                      <a:pt x="213" y="439"/>
                    </a:lnTo>
                    <a:lnTo>
                      <a:pt x="217" y="46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0" name="Freeform 130"/>
              <p:cNvSpPr>
                <a:spLocks/>
              </p:cNvSpPr>
              <p:nvPr/>
            </p:nvSpPr>
            <p:spPr bwMode="auto">
              <a:xfrm>
                <a:off x="1154" y="2472"/>
                <a:ext cx="63" cy="17"/>
              </a:xfrm>
              <a:custGeom>
                <a:avLst/>
                <a:gdLst>
                  <a:gd name="T0" fmla="*/ 117 w 126"/>
                  <a:gd name="T1" fmla="*/ 0 h 17"/>
                  <a:gd name="T2" fmla="*/ 119 w 126"/>
                  <a:gd name="T3" fmla="*/ 2 h 17"/>
                  <a:gd name="T4" fmla="*/ 123 w 126"/>
                  <a:gd name="T5" fmla="*/ 5 h 17"/>
                  <a:gd name="T6" fmla="*/ 124 w 126"/>
                  <a:gd name="T7" fmla="*/ 10 h 17"/>
                  <a:gd name="T8" fmla="*/ 126 w 126"/>
                  <a:gd name="T9" fmla="*/ 14 h 17"/>
                  <a:gd name="T10" fmla="*/ 110 w 126"/>
                  <a:gd name="T11" fmla="*/ 15 h 17"/>
                  <a:gd name="T12" fmla="*/ 92 w 126"/>
                  <a:gd name="T13" fmla="*/ 16 h 17"/>
                  <a:gd name="T14" fmla="*/ 75 w 126"/>
                  <a:gd name="T15" fmla="*/ 17 h 17"/>
                  <a:gd name="T16" fmla="*/ 55 w 126"/>
                  <a:gd name="T17" fmla="*/ 17 h 17"/>
                  <a:gd name="T18" fmla="*/ 36 w 126"/>
                  <a:gd name="T19" fmla="*/ 17 h 17"/>
                  <a:gd name="T20" fmla="*/ 20 w 126"/>
                  <a:gd name="T21" fmla="*/ 17 h 17"/>
                  <a:gd name="T22" fmla="*/ 7 w 126"/>
                  <a:gd name="T23" fmla="*/ 17 h 17"/>
                  <a:gd name="T24" fmla="*/ 0 w 126"/>
                  <a:gd name="T25" fmla="*/ 16 h 17"/>
                  <a:gd name="T26" fmla="*/ 7 w 126"/>
                  <a:gd name="T27" fmla="*/ 14 h 17"/>
                  <a:gd name="T28" fmla="*/ 20 w 126"/>
                  <a:gd name="T29" fmla="*/ 13 h 17"/>
                  <a:gd name="T30" fmla="*/ 36 w 126"/>
                  <a:gd name="T31" fmla="*/ 11 h 17"/>
                  <a:gd name="T32" fmla="*/ 53 w 126"/>
                  <a:gd name="T33" fmla="*/ 10 h 17"/>
                  <a:gd name="T34" fmla="*/ 73 w 126"/>
                  <a:gd name="T35" fmla="*/ 8 h 17"/>
                  <a:gd name="T36" fmla="*/ 91 w 126"/>
                  <a:gd name="T37" fmla="*/ 6 h 17"/>
                  <a:gd name="T38" fmla="*/ 105 w 126"/>
                  <a:gd name="T39" fmla="*/ 3 h 17"/>
                  <a:gd name="T40" fmla="*/ 117 w 126"/>
                  <a:gd name="T41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6" h="17">
                    <a:moveTo>
                      <a:pt x="117" y="0"/>
                    </a:moveTo>
                    <a:lnTo>
                      <a:pt x="119" y="2"/>
                    </a:lnTo>
                    <a:lnTo>
                      <a:pt x="123" y="5"/>
                    </a:lnTo>
                    <a:lnTo>
                      <a:pt x="124" y="10"/>
                    </a:lnTo>
                    <a:lnTo>
                      <a:pt x="126" y="14"/>
                    </a:lnTo>
                    <a:lnTo>
                      <a:pt x="110" y="15"/>
                    </a:lnTo>
                    <a:lnTo>
                      <a:pt x="92" y="16"/>
                    </a:lnTo>
                    <a:lnTo>
                      <a:pt x="75" y="17"/>
                    </a:lnTo>
                    <a:lnTo>
                      <a:pt x="55" y="17"/>
                    </a:lnTo>
                    <a:lnTo>
                      <a:pt x="36" y="17"/>
                    </a:lnTo>
                    <a:lnTo>
                      <a:pt x="20" y="17"/>
                    </a:lnTo>
                    <a:lnTo>
                      <a:pt x="7" y="17"/>
                    </a:lnTo>
                    <a:lnTo>
                      <a:pt x="0" y="16"/>
                    </a:lnTo>
                    <a:lnTo>
                      <a:pt x="7" y="14"/>
                    </a:lnTo>
                    <a:lnTo>
                      <a:pt x="20" y="13"/>
                    </a:lnTo>
                    <a:lnTo>
                      <a:pt x="36" y="11"/>
                    </a:lnTo>
                    <a:lnTo>
                      <a:pt x="53" y="10"/>
                    </a:lnTo>
                    <a:lnTo>
                      <a:pt x="73" y="8"/>
                    </a:lnTo>
                    <a:lnTo>
                      <a:pt x="91" y="6"/>
                    </a:lnTo>
                    <a:lnTo>
                      <a:pt x="105" y="3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1" name="Freeform 131"/>
              <p:cNvSpPr>
                <a:spLocks/>
              </p:cNvSpPr>
              <p:nvPr/>
            </p:nvSpPr>
            <p:spPr bwMode="auto">
              <a:xfrm>
                <a:off x="1127" y="2411"/>
                <a:ext cx="82" cy="71"/>
              </a:xfrm>
              <a:custGeom>
                <a:avLst/>
                <a:gdLst>
                  <a:gd name="T0" fmla="*/ 163 w 165"/>
                  <a:gd name="T1" fmla="*/ 52 h 71"/>
                  <a:gd name="T2" fmla="*/ 163 w 165"/>
                  <a:gd name="T3" fmla="*/ 49 h 71"/>
                  <a:gd name="T4" fmla="*/ 163 w 165"/>
                  <a:gd name="T5" fmla="*/ 46 h 71"/>
                  <a:gd name="T6" fmla="*/ 163 w 165"/>
                  <a:gd name="T7" fmla="*/ 44 h 71"/>
                  <a:gd name="T8" fmla="*/ 165 w 165"/>
                  <a:gd name="T9" fmla="*/ 42 h 71"/>
                  <a:gd name="T10" fmla="*/ 158 w 165"/>
                  <a:gd name="T11" fmla="*/ 43 h 71"/>
                  <a:gd name="T12" fmla="*/ 151 w 165"/>
                  <a:gd name="T13" fmla="*/ 41 h 71"/>
                  <a:gd name="T14" fmla="*/ 149 w 165"/>
                  <a:gd name="T15" fmla="*/ 35 h 71"/>
                  <a:gd name="T16" fmla="*/ 156 w 165"/>
                  <a:gd name="T17" fmla="*/ 19 h 71"/>
                  <a:gd name="T18" fmla="*/ 149 w 165"/>
                  <a:gd name="T19" fmla="*/ 13 h 71"/>
                  <a:gd name="T20" fmla="*/ 142 w 165"/>
                  <a:gd name="T21" fmla="*/ 8 h 71"/>
                  <a:gd name="T22" fmla="*/ 135 w 165"/>
                  <a:gd name="T23" fmla="*/ 3 h 71"/>
                  <a:gd name="T24" fmla="*/ 128 w 165"/>
                  <a:gd name="T25" fmla="*/ 0 h 71"/>
                  <a:gd name="T26" fmla="*/ 121 w 165"/>
                  <a:gd name="T27" fmla="*/ 3 h 71"/>
                  <a:gd name="T28" fmla="*/ 112 w 165"/>
                  <a:gd name="T29" fmla="*/ 7 h 71"/>
                  <a:gd name="T30" fmla="*/ 105 w 165"/>
                  <a:gd name="T31" fmla="*/ 11 h 71"/>
                  <a:gd name="T32" fmla="*/ 97 w 165"/>
                  <a:gd name="T33" fmla="*/ 15 h 71"/>
                  <a:gd name="T34" fmla="*/ 89 w 165"/>
                  <a:gd name="T35" fmla="*/ 19 h 71"/>
                  <a:gd name="T36" fmla="*/ 83 w 165"/>
                  <a:gd name="T37" fmla="*/ 23 h 71"/>
                  <a:gd name="T38" fmla="*/ 76 w 165"/>
                  <a:gd name="T39" fmla="*/ 26 h 71"/>
                  <a:gd name="T40" fmla="*/ 71 w 165"/>
                  <a:gd name="T41" fmla="*/ 31 h 71"/>
                  <a:gd name="T42" fmla="*/ 64 w 165"/>
                  <a:gd name="T43" fmla="*/ 34 h 71"/>
                  <a:gd name="T44" fmla="*/ 57 w 165"/>
                  <a:gd name="T45" fmla="*/ 38 h 71"/>
                  <a:gd name="T46" fmla="*/ 48 w 165"/>
                  <a:gd name="T47" fmla="*/ 41 h 71"/>
                  <a:gd name="T48" fmla="*/ 39 w 165"/>
                  <a:gd name="T49" fmla="*/ 45 h 71"/>
                  <a:gd name="T50" fmla="*/ 32 w 165"/>
                  <a:gd name="T51" fmla="*/ 48 h 71"/>
                  <a:gd name="T52" fmla="*/ 25 w 165"/>
                  <a:gd name="T53" fmla="*/ 50 h 71"/>
                  <a:gd name="T54" fmla="*/ 19 w 165"/>
                  <a:gd name="T55" fmla="*/ 53 h 71"/>
                  <a:gd name="T56" fmla="*/ 16 w 165"/>
                  <a:gd name="T57" fmla="*/ 54 h 71"/>
                  <a:gd name="T58" fmla="*/ 10 w 165"/>
                  <a:gd name="T59" fmla="*/ 57 h 71"/>
                  <a:gd name="T60" fmla="*/ 5 w 165"/>
                  <a:gd name="T61" fmla="*/ 62 h 71"/>
                  <a:gd name="T62" fmla="*/ 2 w 165"/>
                  <a:gd name="T63" fmla="*/ 67 h 71"/>
                  <a:gd name="T64" fmla="*/ 0 w 165"/>
                  <a:gd name="T65" fmla="*/ 71 h 71"/>
                  <a:gd name="T66" fmla="*/ 25 w 165"/>
                  <a:gd name="T67" fmla="*/ 71 h 71"/>
                  <a:gd name="T68" fmla="*/ 51 w 165"/>
                  <a:gd name="T69" fmla="*/ 71 h 71"/>
                  <a:gd name="T70" fmla="*/ 76 w 165"/>
                  <a:gd name="T71" fmla="*/ 69 h 71"/>
                  <a:gd name="T72" fmla="*/ 101 w 165"/>
                  <a:gd name="T73" fmla="*/ 66 h 71"/>
                  <a:gd name="T74" fmla="*/ 122 w 165"/>
                  <a:gd name="T75" fmla="*/ 63 h 71"/>
                  <a:gd name="T76" fmla="*/ 140 w 165"/>
                  <a:gd name="T77" fmla="*/ 59 h 71"/>
                  <a:gd name="T78" fmla="*/ 154 w 165"/>
                  <a:gd name="T79" fmla="*/ 56 h 71"/>
                  <a:gd name="T80" fmla="*/ 163 w 165"/>
                  <a:gd name="T81" fmla="*/ 52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65" h="71">
                    <a:moveTo>
                      <a:pt x="163" y="52"/>
                    </a:moveTo>
                    <a:lnTo>
                      <a:pt x="163" y="49"/>
                    </a:lnTo>
                    <a:lnTo>
                      <a:pt x="163" y="46"/>
                    </a:lnTo>
                    <a:lnTo>
                      <a:pt x="163" y="44"/>
                    </a:lnTo>
                    <a:lnTo>
                      <a:pt x="165" y="42"/>
                    </a:lnTo>
                    <a:lnTo>
                      <a:pt x="158" y="43"/>
                    </a:lnTo>
                    <a:lnTo>
                      <a:pt x="151" y="41"/>
                    </a:lnTo>
                    <a:lnTo>
                      <a:pt x="149" y="35"/>
                    </a:lnTo>
                    <a:lnTo>
                      <a:pt x="156" y="19"/>
                    </a:lnTo>
                    <a:lnTo>
                      <a:pt x="149" y="13"/>
                    </a:lnTo>
                    <a:lnTo>
                      <a:pt x="142" y="8"/>
                    </a:lnTo>
                    <a:lnTo>
                      <a:pt x="135" y="3"/>
                    </a:lnTo>
                    <a:lnTo>
                      <a:pt x="128" y="0"/>
                    </a:lnTo>
                    <a:lnTo>
                      <a:pt x="121" y="3"/>
                    </a:lnTo>
                    <a:lnTo>
                      <a:pt x="112" y="7"/>
                    </a:lnTo>
                    <a:lnTo>
                      <a:pt x="105" y="11"/>
                    </a:lnTo>
                    <a:lnTo>
                      <a:pt x="97" y="15"/>
                    </a:lnTo>
                    <a:lnTo>
                      <a:pt x="89" y="19"/>
                    </a:lnTo>
                    <a:lnTo>
                      <a:pt x="83" y="23"/>
                    </a:lnTo>
                    <a:lnTo>
                      <a:pt x="76" y="26"/>
                    </a:lnTo>
                    <a:lnTo>
                      <a:pt x="71" y="31"/>
                    </a:lnTo>
                    <a:lnTo>
                      <a:pt x="64" y="34"/>
                    </a:lnTo>
                    <a:lnTo>
                      <a:pt x="57" y="38"/>
                    </a:lnTo>
                    <a:lnTo>
                      <a:pt x="48" y="41"/>
                    </a:lnTo>
                    <a:lnTo>
                      <a:pt x="39" y="45"/>
                    </a:lnTo>
                    <a:lnTo>
                      <a:pt x="32" y="48"/>
                    </a:lnTo>
                    <a:lnTo>
                      <a:pt x="25" y="50"/>
                    </a:lnTo>
                    <a:lnTo>
                      <a:pt x="19" y="53"/>
                    </a:lnTo>
                    <a:lnTo>
                      <a:pt x="16" y="54"/>
                    </a:lnTo>
                    <a:lnTo>
                      <a:pt x="10" y="57"/>
                    </a:lnTo>
                    <a:lnTo>
                      <a:pt x="5" y="62"/>
                    </a:lnTo>
                    <a:lnTo>
                      <a:pt x="2" y="67"/>
                    </a:lnTo>
                    <a:lnTo>
                      <a:pt x="0" y="71"/>
                    </a:lnTo>
                    <a:lnTo>
                      <a:pt x="25" y="71"/>
                    </a:lnTo>
                    <a:lnTo>
                      <a:pt x="51" y="71"/>
                    </a:lnTo>
                    <a:lnTo>
                      <a:pt x="76" y="69"/>
                    </a:lnTo>
                    <a:lnTo>
                      <a:pt x="101" y="66"/>
                    </a:lnTo>
                    <a:lnTo>
                      <a:pt x="122" y="63"/>
                    </a:lnTo>
                    <a:lnTo>
                      <a:pt x="140" y="59"/>
                    </a:lnTo>
                    <a:lnTo>
                      <a:pt x="154" y="56"/>
                    </a:lnTo>
                    <a:lnTo>
                      <a:pt x="163" y="5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426" name="Group 186"/>
            <p:cNvGrpSpPr>
              <a:grpSpLocks noChangeAspect="1"/>
            </p:cNvGrpSpPr>
            <p:nvPr/>
          </p:nvGrpSpPr>
          <p:grpSpPr bwMode="auto">
            <a:xfrm>
              <a:off x="1728" y="1968"/>
              <a:ext cx="480" cy="480"/>
              <a:chOff x="912" y="2256"/>
              <a:chExt cx="816" cy="816"/>
            </a:xfrm>
          </p:grpSpPr>
          <p:sp>
            <p:nvSpPr>
              <p:cNvPr id="10427" name="AutoShape 187"/>
              <p:cNvSpPr>
                <a:spLocks noChangeAspect="1" noChangeArrowheads="1" noTextEdit="1"/>
              </p:cNvSpPr>
              <p:nvPr/>
            </p:nvSpPr>
            <p:spPr bwMode="auto">
              <a:xfrm>
                <a:off x="912" y="2256"/>
                <a:ext cx="816" cy="8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8" name="Freeform 188"/>
              <p:cNvSpPr>
                <a:spLocks/>
              </p:cNvSpPr>
              <p:nvPr/>
            </p:nvSpPr>
            <p:spPr bwMode="auto">
              <a:xfrm>
                <a:off x="932" y="2713"/>
                <a:ext cx="303" cy="324"/>
              </a:xfrm>
              <a:custGeom>
                <a:avLst/>
                <a:gdLst>
                  <a:gd name="T0" fmla="*/ 105 w 607"/>
                  <a:gd name="T1" fmla="*/ 0 h 324"/>
                  <a:gd name="T2" fmla="*/ 60 w 607"/>
                  <a:gd name="T3" fmla="*/ 30 h 324"/>
                  <a:gd name="T4" fmla="*/ 30 w 607"/>
                  <a:gd name="T5" fmla="*/ 63 h 324"/>
                  <a:gd name="T6" fmla="*/ 9 w 607"/>
                  <a:gd name="T7" fmla="*/ 101 h 324"/>
                  <a:gd name="T8" fmla="*/ 0 w 607"/>
                  <a:gd name="T9" fmla="*/ 138 h 324"/>
                  <a:gd name="T10" fmla="*/ 0 w 607"/>
                  <a:gd name="T11" fmla="*/ 176 h 324"/>
                  <a:gd name="T12" fmla="*/ 11 w 607"/>
                  <a:gd name="T13" fmla="*/ 212 h 324"/>
                  <a:gd name="T14" fmla="*/ 30 w 607"/>
                  <a:gd name="T15" fmla="*/ 243 h 324"/>
                  <a:gd name="T16" fmla="*/ 59 w 607"/>
                  <a:gd name="T17" fmla="*/ 271 h 324"/>
                  <a:gd name="T18" fmla="*/ 69 w 607"/>
                  <a:gd name="T19" fmla="*/ 278 h 324"/>
                  <a:gd name="T20" fmla="*/ 82 w 607"/>
                  <a:gd name="T21" fmla="*/ 284 h 324"/>
                  <a:gd name="T22" fmla="*/ 94 w 607"/>
                  <a:gd name="T23" fmla="*/ 291 h 324"/>
                  <a:gd name="T24" fmla="*/ 110 w 607"/>
                  <a:gd name="T25" fmla="*/ 296 h 324"/>
                  <a:gd name="T26" fmla="*/ 124 w 607"/>
                  <a:gd name="T27" fmla="*/ 301 h 324"/>
                  <a:gd name="T28" fmla="*/ 142 w 607"/>
                  <a:gd name="T29" fmla="*/ 306 h 324"/>
                  <a:gd name="T30" fmla="*/ 160 w 607"/>
                  <a:gd name="T31" fmla="*/ 310 h 324"/>
                  <a:gd name="T32" fmla="*/ 178 w 607"/>
                  <a:gd name="T33" fmla="*/ 314 h 324"/>
                  <a:gd name="T34" fmla="*/ 195 w 607"/>
                  <a:gd name="T35" fmla="*/ 317 h 324"/>
                  <a:gd name="T36" fmla="*/ 215 w 607"/>
                  <a:gd name="T37" fmla="*/ 319 h 324"/>
                  <a:gd name="T38" fmla="*/ 234 w 607"/>
                  <a:gd name="T39" fmla="*/ 321 h 324"/>
                  <a:gd name="T40" fmla="*/ 254 w 607"/>
                  <a:gd name="T41" fmla="*/ 324 h 324"/>
                  <a:gd name="T42" fmla="*/ 274 w 607"/>
                  <a:gd name="T43" fmla="*/ 324 h 324"/>
                  <a:gd name="T44" fmla="*/ 295 w 607"/>
                  <a:gd name="T45" fmla="*/ 324 h 324"/>
                  <a:gd name="T46" fmla="*/ 314 w 607"/>
                  <a:gd name="T47" fmla="*/ 324 h 324"/>
                  <a:gd name="T48" fmla="*/ 336 w 607"/>
                  <a:gd name="T49" fmla="*/ 323 h 324"/>
                  <a:gd name="T50" fmla="*/ 357 w 607"/>
                  <a:gd name="T51" fmla="*/ 321 h 324"/>
                  <a:gd name="T52" fmla="*/ 378 w 607"/>
                  <a:gd name="T53" fmla="*/ 318 h 324"/>
                  <a:gd name="T54" fmla="*/ 398 w 607"/>
                  <a:gd name="T55" fmla="*/ 316 h 324"/>
                  <a:gd name="T56" fmla="*/ 419 w 607"/>
                  <a:gd name="T57" fmla="*/ 312 h 324"/>
                  <a:gd name="T58" fmla="*/ 439 w 607"/>
                  <a:gd name="T59" fmla="*/ 308 h 324"/>
                  <a:gd name="T60" fmla="*/ 458 w 607"/>
                  <a:gd name="T61" fmla="*/ 303 h 324"/>
                  <a:gd name="T62" fmla="*/ 478 w 607"/>
                  <a:gd name="T63" fmla="*/ 298 h 324"/>
                  <a:gd name="T64" fmla="*/ 496 w 607"/>
                  <a:gd name="T65" fmla="*/ 292 h 324"/>
                  <a:gd name="T66" fmla="*/ 512 w 607"/>
                  <a:gd name="T67" fmla="*/ 286 h 324"/>
                  <a:gd name="T68" fmla="*/ 527 w 607"/>
                  <a:gd name="T69" fmla="*/ 279 h 324"/>
                  <a:gd name="T70" fmla="*/ 543 w 607"/>
                  <a:gd name="T71" fmla="*/ 272 h 324"/>
                  <a:gd name="T72" fmla="*/ 558 w 607"/>
                  <a:gd name="T73" fmla="*/ 264 h 324"/>
                  <a:gd name="T74" fmla="*/ 570 w 607"/>
                  <a:gd name="T75" fmla="*/ 256 h 324"/>
                  <a:gd name="T76" fmla="*/ 584 w 607"/>
                  <a:gd name="T77" fmla="*/ 246 h 324"/>
                  <a:gd name="T78" fmla="*/ 595 w 607"/>
                  <a:gd name="T79" fmla="*/ 236 h 324"/>
                  <a:gd name="T80" fmla="*/ 606 w 607"/>
                  <a:gd name="T81" fmla="*/ 226 h 324"/>
                  <a:gd name="T82" fmla="*/ 607 w 607"/>
                  <a:gd name="T83" fmla="*/ 194 h 324"/>
                  <a:gd name="T84" fmla="*/ 568 w 607"/>
                  <a:gd name="T85" fmla="*/ 185 h 324"/>
                  <a:gd name="T86" fmla="*/ 574 w 607"/>
                  <a:gd name="T87" fmla="*/ 141 h 324"/>
                  <a:gd name="T88" fmla="*/ 558 w 607"/>
                  <a:gd name="T89" fmla="*/ 134 h 324"/>
                  <a:gd name="T90" fmla="*/ 540 w 607"/>
                  <a:gd name="T91" fmla="*/ 107 h 324"/>
                  <a:gd name="T92" fmla="*/ 467 w 607"/>
                  <a:gd name="T93" fmla="*/ 115 h 324"/>
                  <a:gd name="T94" fmla="*/ 465 w 607"/>
                  <a:gd name="T95" fmla="*/ 101 h 324"/>
                  <a:gd name="T96" fmla="*/ 442 w 607"/>
                  <a:gd name="T97" fmla="*/ 95 h 324"/>
                  <a:gd name="T98" fmla="*/ 440 w 607"/>
                  <a:gd name="T99" fmla="*/ 79 h 324"/>
                  <a:gd name="T100" fmla="*/ 405 w 607"/>
                  <a:gd name="T101" fmla="*/ 64 h 324"/>
                  <a:gd name="T102" fmla="*/ 355 w 607"/>
                  <a:gd name="T103" fmla="*/ 68 h 324"/>
                  <a:gd name="T104" fmla="*/ 350 w 607"/>
                  <a:gd name="T105" fmla="*/ 55 h 324"/>
                  <a:gd name="T106" fmla="*/ 329 w 607"/>
                  <a:gd name="T107" fmla="*/ 57 h 324"/>
                  <a:gd name="T108" fmla="*/ 297 w 607"/>
                  <a:gd name="T109" fmla="*/ 31 h 324"/>
                  <a:gd name="T110" fmla="*/ 295 w 607"/>
                  <a:gd name="T111" fmla="*/ 15 h 324"/>
                  <a:gd name="T112" fmla="*/ 258 w 607"/>
                  <a:gd name="T113" fmla="*/ 5 h 324"/>
                  <a:gd name="T114" fmla="*/ 208 w 607"/>
                  <a:gd name="T115" fmla="*/ 13 h 324"/>
                  <a:gd name="T116" fmla="*/ 105 w 607"/>
                  <a:gd name="T117" fmla="*/ 0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07" h="324">
                    <a:moveTo>
                      <a:pt x="105" y="0"/>
                    </a:moveTo>
                    <a:lnTo>
                      <a:pt x="60" y="30"/>
                    </a:lnTo>
                    <a:lnTo>
                      <a:pt x="30" y="63"/>
                    </a:lnTo>
                    <a:lnTo>
                      <a:pt x="9" y="101"/>
                    </a:lnTo>
                    <a:lnTo>
                      <a:pt x="0" y="138"/>
                    </a:lnTo>
                    <a:lnTo>
                      <a:pt x="0" y="176"/>
                    </a:lnTo>
                    <a:lnTo>
                      <a:pt x="11" y="212"/>
                    </a:lnTo>
                    <a:lnTo>
                      <a:pt x="30" y="243"/>
                    </a:lnTo>
                    <a:lnTo>
                      <a:pt x="59" y="271"/>
                    </a:lnTo>
                    <a:lnTo>
                      <a:pt x="69" y="278"/>
                    </a:lnTo>
                    <a:lnTo>
                      <a:pt x="82" y="284"/>
                    </a:lnTo>
                    <a:lnTo>
                      <a:pt x="94" y="291"/>
                    </a:lnTo>
                    <a:lnTo>
                      <a:pt x="110" y="296"/>
                    </a:lnTo>
                    <a:lnTo>
                      <a:pt x="124" y="301"/>
                    </a:lnTo>
                    <a:lnTo>
                      <a:pt x="142" y="306"/>
                    </a:lnTo>
                    <a:lnTo>
                      <a:pt x="160" y="310"/>
                    </a:lnTo>
                    <a:lnTo>
                      <a:pt x="178" y="314"/>
                    </a:lnTo>
                    <a:lnTo>
                      <a:pt x="195" y="317"/>
                    </a:lnTo>
                    <a:lnTo>
                      <a:pt x="215" y="319"/>
                    </a:lnTo>
                    <a:lnTo>
                      <a:pt x="234" y="321"/>
                    </a:lnTo>
                    <a:lnTo>
                      <a:pt x="254" y="324"/>
                    </a:lnTo>
                    <a:lnTo>
                      <a:pt x="274" y="324"/>
                    </a:lnTo>
                    <a:lnTo>
                      <a:pt x="295" y="324"/>
                    </a:lnTo>
                    <a:lnTo>
                      <a:pt x="314" y="324"/>
                    </a:lnTo>
                    <a:lnTo>
                      <a:pt x="336" y="323"/>
                    </a:lnTo>
                    <a:lnTo>
                      <a:pt x="357" y="321"/>
                    </a:lnTo>
                    <a:lnTo>
                      <a:pt x="378" y="318"/>
                    </a:lnTo>
                    <a:lnTo>
                      <a:pt x="398" y="316"/>
                    </a:lnTo>
                    <a:lnTo>
                      <a:pt x="419" y="312"/>
                    </a:lnTo>
                    <a:lnTo>
                      <a:pt x="439" y="308"/>
                    </a:lnTo>
                    <a:lnTo>
                      <a:pt x="458" y="303"/>
                    </a:lnTo>
                    <a:lnTo>
                      <a:pt x="478" y="298"/>
                    </a:lnTo>
                    <a:lnTo>
                      <a:pt x="496" y="292"/>
                    </a:lnTo>
                    <a:lnTo>
                      <a:pt x="512" y="286"/>
                    </a:lnTo>
                    <a:lnTo>
                      <a:pt x="527" y="279"/>
                    </a:lnTo>
                    <a:lnTo>
                      <a:pt x="543" y="272"/>
                    </a:lnTo>
                    <a:lnTo>
                      <a:pt x="558" y="264"/>
                    </a:lnTo>
                    <a:lnTo>
                      <a:pt x="570" y="256"/>
                    </a:lnTo>
                    <a:lnTo>
                      <a:pt x="584" y="246"/>
                    </a:lnTo>
                    <a:lnTo>
                      <a:pt x="595" y="236"/>
                    </a:lnTo>
                    <a:lnTo>
                      <a:pt x="606" y="226"/>
                    </a:lnTo>
                    <a:lnTo>
                      <a:pt x="607" y="194"/>
                    </a:lnTo>
                    <a:lnTo>
                      <a:pt x="568" y="185"/>
                    </a:lnTo>
                    <a:lnTo>
                      <a:pt x="574" y="141"/>
                    </a:lnTo>
                    <a:lnTo>
                      <a:pt x="558" y="134"/>
                    </a:lnTo>
                    <a:lnTo>
                      <a:pt x="540" y="107"/>
                    </a:lnTo>
                    <a:lnTo>
                      <a:pt x="467" y="115"/>
                    </a:lnTo>
                    <a:lnTo>
                      <a:pt x="465" y="101"/>
                    </a:lnTo>
                    <a:lnTo>
                      <a:pt x="442" y="95"/>
                    </a:lnTo>
                    <a:lnTo>
                      <a:pt x="440" y="79"/>
                    </a:lnTo>
                    <a:lnTo>
                      <a:pt x="405" y="64"/>
                    </a:lnTo>
                    <a:lnTo>
                      <a:pt x="355" y="68"/>
                    </a:lnTo>
                    <a:lnTo>
                      <a:pt x="350" y="55"/>
                    </a:lnTo>
                    <a:lnTo>
                      <a:pt x="329" y="57"/>
                    </a:lnTo>
                    <a:lnTo>
                      <a:pt x="297" y="31"/>
                    </a:lnTo>
                    <a:lnTo>
                      <a:pt x="295" y="15"/>
                    </a:lnTo>
                    <a:lnTo>
                      <a:pt x="258" y="5"/>
                    </a:lnTo>
                    <a:lnTo>
                      <a:pt x="208" y="13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9" name="Freeform 189"/>
              <p:cNvSpPr>
                <a:spLocks/>
              </p:cNvSpPr>
              <p:nvPr/>
            </p:nvSpPr>
            <p:spPr bwMode="auto">
              <a:xfrm>
                <a:off x="1020" y="3005"/>
                <a:ext cx="214" cy="41"/>
              </a:xfrm>
              <a:custGeom>
                <a:avLst/>
                <a:gdLst>
                  <a:gd name="T0" fmla="*/ 318 w 428"/>
                  <a:gd name="T1" fmla="*/ 0 h 41"/>
                  <a:gd name="T2" fmla="*/ 300 w 428"/>
                  <a:gd name="T3" fmla="*/ 6 h 41"/>
                  <a:gd name="T4" fmla="*/ 280 w 428"/>
                  <a:gd name="T5" fmla="*/ 11 h 41"/>
                  <a:gd name="T6" fmla="*/ 261 w 428"/>
                  <a:gd name="T7" fmla="*/ 16 h 41"/>
                  <a:gd name="T8" fmla="*/ 241 w 428"/>
                  <a:gd name="T9" fmla="*/ 20 h 41"/>
                  <a:gd name="T10" fmla="*/ 220 w 428"/>
                  <a:gd name="T11" fmla="*/ 24 h 41"/>
                  <a:gd name="T12" fmla="*/ 200 w 428"/>
                  <a:gd name="T13" fmla="*/ 26 h 41"/>
                  <a:gd name="T14" fmla="*/ 179 w 428"/>
                  <a:gd name="T15" fmla="*/ 29 h 41"/>
                  <a:gd name="T16" fmla="*/ 158 w 428"/>
                  <a:gd name="T17" fmla="*/ 31 h 41"/>
                  <a:gd name="T18" fmla="*/ 136 w 428"/>
                  <a:gd name="T19" fmla="*/ 32 h 41"/>
                  <a:gd name="T20" fmla="*/ 117 w 428"/>
                  <a:gd name="T21" fmla="*/ 32 h 41"/>
                  <a:gd name="T22" fmla="*/ 96 w 428"/>
                  <a:gd name="T23" fmla="*/ 32 h 41"/>
                  <a:gd name="T24" fmla="*/ 76 w 428"/>
                  <a:gd name="T25" fmla="*/ 32 h 41"/>
                  <a:gd name="T26" fmla="*/ 56 w 428"/>
                  <a:gd name="T27" fmla="*/ 29 h 41"/>
                  <a:gd name="T28" fmla="*/ 37 w 428"/>
                  <a:gd name="T29" fmla="*/ 27 h 41"/>
                  <a:gd name="T30" fmla="*/ 17 w 428"/>
                  <a:gd name="T31" fmla="*/ 25 h 41"/>
                  <a:gd name="T32" fmla="*/ 0 w 428"/>
                  <a:gd name="T33" fmla="*/ 22 h 41"/>
                  <a:gd name="T34" fmla="*/ 19 w 428"/>
                  <a:gd name="T35" fmla="*/ 27 h 41"/>
                  <a:gd name="T36" fmla="*/ 42 w 428"/>
                  <a:gd name="T37" fmla="*/ 32 h 41"/>
                  <a:gd name="T38" fmla="*/ 71 w 428"/>
                  <a:gd name="T39" fmla="*/ 35 h 41"/>
                  <a:gd name="T40" fmla="*/ 101 w 428"/>
                  <a:gd name="T41" fmla="*/ 38 h 41"/>
                  <a:gd name="T42" fmla="*/ 135 w 428"/>
                  <a:gd name="T43" fmla="*/ 39 h 41"/>
                  <a:gd name="T44" fmla="*/ 170 w 428"/>
                  <a:gd name="T45" fmla="*/ 41 h 41"/>
                  <a:gd name="T46" fmla="*/ 206 w 428"/>
                  <a:gd name="T47" fmla="*/ 41 h 41"/>
                  <a:gd name="T48" fmla="*/ 241 w 428"/>
                  <a:gd name="T49" fmla="*/ 41 h 41"/>
                  <a:gd name="T50" fmla="*/ 275 w 428"/>
                  <a:gd name="T51" fmla="*/ 40 h 41"/>
                  <a:gd name="T52" fmla="*/ 309 w 428"/>
                  <a:gd name="T53" fmla="*/ 38 h 41"/>
                  <a:gd name="T54" fmla="*/ 339 w 428"/>
                  <a:gd name="T55" fmla="*/ 36 h 41"/>
                  <a:gd name="T56" fmla="*/ 365 w 428"/>
                  <a:gd name="T57" fmla="*/ 34 h 41"/>
                  <a:gd name="T58" fmla="*/ 389 w 428"/>
                  <a:gd name="T59" fmla="*/ 31 h 41"/>
                  <a:gd name="T60" fmla="*/ 408 w 428"/>
                  <a:gd name="T61" fmla="*/ 26 h 41"/>
                  <a:gd name="T62" fmla="*/ 421 w 428"/>
                  <a:gd name="T63" fmla="*/ 22 h 41"/>
                  <a:gd name="T64" fmla="*/ 428 w 428"/>
                  <a:gd name="T65" fmla="*/ 17 h 41"/>
                  <a:gd name="T66" fmla="*/ 428 w 428"/>
                  <a:gd name="T67" fmla="*/ 12 h 41"/>
                  <a:gd name="T68" fmla="*/ 419 w 428"/>
                  <a:gd name="T69" fmla="*/ 8 h 41"/>
                  <a:gd name="T70" fmla="*/ 403 w 428"/>
                  <a:gd name="T71" fmla="*/ 5 h 41"/>
                  <a:gd name="T72" fmla="*/ 383 w 428"/>
                  <a:gd name="T73" fmla="*/ 2 h 41"/>
                  <a:gd name="T74" fmla="*/ 364 w 428"/>
                  <a:gd name="T75" fmla="*/ 1 h 41"/>
                  <a:gd name="T76" fmla="*/ 344 w 428"/>
                  <a:gd name="T77" fmla="*/ 0 h 41"/>
                  <a:gd name="T78" fmla="*/ 328 w 428"/>
                  <a:gd name="T79" fmla="*/ 0 h 41"/>
                  <a:gd name="T80" fmla="*/ 318 w 428"/>
                  <a:gd name="T81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28" h="41">
                    <a:moveTo>
                      <a:pt x="318" y="0"/>
                    </a:moveTo>
                    <a:lnTo>
                      <a:pt x="300" y="6"/>
                    </a:lnTo>
                    <a:lnTo>
                      <a:pt x="280" y="11"/>
                    </a:lnTo>
                    <a:lnTo>
                      <a:pt x="261" y="16"/>
                    </a:lnTo>
                    <a:lnTo>
                      <a:pt x="241" y="20"/>
                    </a:lnTo>
                    <a:lnTo>
                      <a:pt x="220" y="24"/>
                    </a:lnTo>
                    <a:lnTo>
                      <a:pt x="200" y="26"/>
                    </a:lnTo>
                    <a:lnTo>
                      <a:pt x="179" y="29"/>
                    </a:lnTo>
                    <a:lnTo>
                      <a:pt x="158" y="31"/>
                    </a:lnTo>
                    <a:lnTo>
                      <a:pt x="136" y="32"/>
                    </a:lnTo>
                    <a:lnTo>
                      <a:pt x="117" y="32"/>
                    </a:lnTo>
                    <a:lnTo>
                      <a:pt x="96" y="32"/>
                    </a:lnTo>
                    <a:lnTo>
                      <a:pt x="76" y="32"/>
                    </a:lnTo>
                    <a:lnTo>
                      <a:pt x="56" y="29"/>
                    </a:lnTo>
                    <a:lnTo>
                      <a:pt x="37" y="27"/>
                    </a:lnTo>
                    <a:lnTo>
                      <a:pt x="17" y="25"/>
                    </a:lnTo>
                    <a:lnTo>
                      <a:pt x="0" y="22"/>
                    </a:lnTo>
                    <a:lnTo>
                      <a:pt x="19" y="27"/>
                    </a:lnTo>
                    <a:lnTo>
                      <a:pt x="42" y="32"/>
                    </a:lnTo>
                    <a:lnTo>
                      <a:pt x="71" y="35"/>
                    </a:lnTo>
                    <a:lnTo>
                      <a:pt x="101" y="38"/>
                    </a:lnTo>
                    <a:lnTo>
                      <a:pt x="135" y="39"/>
                    </a:lnTo>
                    <a:lnTo>
                      <a:pt x="170" y="41"/>
                    </a:lnTo>
                    <a:lnTo>
                      <a:pt x="206" y="41"/>
                    </a:lnTo>
                    <a:lnTo>
                      <a:pt x="241" y="41"/>
                    </a:lnTo>
                    <a:lnTo>
                      <a:pt x="275" y="40"/>
                    </a:lnTo>
                    <a:lnTo>
                      <a:pt x="309" y="38"/>
                    </a:lnTo>
                    <a:lnTo>
                      <a:pt x="339" y="36"/>
                    </a:lnTo>
                    <a:lnTo>
                      <a:pt x="365" y="34"/>
                    </a:lnTo>
                    <a:lnTo>
                      <a:pt x="389" y="31"/>
                    </a:lnTo>
                    <a:lnTo>
                      <a:pt x="408" y="26"/>
                    </a:lnTo>
                    <a:lnTo>
                      <a:pt x="421" y="22"/>
                    </a:lnTo>
                    <a:lnTo>
                      <a:pt x="428" y="17"/>
                    </a:lnTo>
                    <a:lnTo>
                      <a:pt x="428" y="12"/>
                    </a:lnTo>
                    <a:lnTo>
                      <a:pt x="419" y="8"/>
                    </a:lnTo>
                    <a:lnTo>
                      <a:pt x="403" y="5"/>
                    </a:lnTo>
                    <a:lnTo>
                      <a:pt x="383" y="2"/>
                    </a:lnTo>
                    <a:lnTo>
                      <a:pt x="364" y="1"/>
                    </a:lnTo>
                    <a:lnTo>
                      <a:pt x="344" y="0"/>
                    </a:lnTo>
                    <a:lnTo>
                      <a:pt x="328" y="0"/>
                    </a:lnTo>
                    <a:lnTo>
                      <a:pt x="318" y="0"/>
                    </a:lnTo>
                    <a:close/>
                  </a:path>
                </a:pathLst>
              </a:custGeom>
              <a:solidFill>
                <a:srgbClr val="667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30" name="Freeform 190"/>
              <p:cNvSpPr>
                <a:spLocks/>
              </p:cNvSpPr>
              <p:nvPr/>
            </p:nvSpPr>
            <p:spPr bwMode="auto">
              <a:xfrm>
                <a:off x="942" y="2739"/>
                <a:ext cx="274" cy="281"/>
              </a:xfrm>
              <a:custGeom>
                <a:avLst/>
                <a:gdLst>
                  <a:gd name="T0" fmla="*/ 7 w 547"/>
                  <a:gd name="T1" fmla="*/ 84 h 281"/>
                  <a:gd name="T2" fmla="*/ 38 w 547"/>
                  <a:gd name="T3" fmla="*/ 218 h 281"/>
                  <a:gd name="T4" fmla="*/ 217 w 547"/>
                  <a:gd name="T5" fmla="*/ 253 h 281"/>
                  <a:gd name="T6" fmla="*/ 221 w 547"/>
                  <a:gd name="T7" fmla="*/ 259 h 281"/>
                  <a:gd name="T8" fmla="*/ 197 w 547"/>
                  <a:gd name="T9" fmla="*/ 268 h 281"/>
                  <a:gd name="T10" fmla="*/ 183 w 547"/>
                  <a:gd name="T11" fmla="*/ 273 h 281"/>
                  <a:gd name="T12" fmla="*/ 237 w 547"/>
                  <a:gd name="T13" fmla="*/ 266 h 281"/>
                  <a:gd name="T14" fmla="*/ 286 w 547"/>
                  <a:gd name="T15" fmla="*/ 251 h 281"/>
                  <a:gd name="T16" fmla="*/ 300 w 547"/>
                  <a:gd name="T17" fmla="*/ 249 h 281"/>
                  <a:gd name="T18" fmla="*/ 281 w 547"/>
                  <a:gd name="T19" fmla="*/ 260 h 281"/>
                  <a:gd name="T20" fmla="*/ 251 w 547"/>
                  <a:gd name="T21" fmla="*/ 271 h 281"/>
                  <a:gd name="T22" fmla="*/ 297 w 547"/>
                  <a:gd name="T23" fmla="*/ 265 h 281"/>
                  <a:gd name="T24" fmla="*/ 338 w 547"/>
                  <a:gd name="T25" fmla="*/ 250 h 281"/>
                  <a:gd name="T26" fmla="*/ 364 w 547"/>
                  <a:gd name="T27" fmla="*/ 239 h 281"/>
                  <a:gd name="T28" fmla="*/ 363 w 547"/>
                  <a:gd name="T29" fmla="*/ 247 h 281"/>
                  <a:gd name="T30" fmla="*/ 311 w 547"/>
                  <a:gd name="T31" fmla="*/ 271 h 281"/>
                  <a:gd name="T32" fmla="*/ 327 w 547"/>
                  <a:gd name="T33" fmla="*/ 273 h 281"/>
                  <a:gd name="T34" fmla="*/ 386 w 547"/>
                  <a:gd name="T35" fmla="*/ 250 h 281"/>
                  <a:gd name="T36" fmla="*/ 419 w 547"/>
                  <a:gd name="T37" fmla="*/ 232 h 281"/>
                  <a:gd name="T38" fmla="*/ 425 w 547"/>
                  <a:gd name="T39" fmla="*/ 235 h 281"/>
                  <a:gd name="T40" fmla="*/ 389 w 547"/>
                  <a:gd name="T41" fmla="*/ 260 h 281"/>
                  <a:gd name="T42" fmla="*/ 379 w 547"/>
                  <a:gd name="T43" fmla="*/ 272 h 281"/>
                  <a:gd name="T44" fmla="*/ 439 w 547"/>
                  <a:gd name="T45" fmla="*/ 250 h 281"/>
                  <a:gd name="T46" fmla="*/ 476 w 547"/>
                  <a:gd name="T47" fmla="*/ 227 h 281"/>
                  <a:gd name="T48" fmla="*/ 499 w 547"/>
                  <a:gd name="T49" fmla="*/ 217 h 281"/>
                  <a:gd name="T50" fmla="*/ 478 w 547"/>
                  <a:gd name="T51" fmla="*/ 236 h 281"/>
                  <a:gd name="T52" fmla="*/ 437 w 547"/>
                  <a:gd name="T53" fmla="*/ 260 h 281"/>
                  <a:gd name="T54" fmla="*/ 482 w 547"/>
                  <a:gd name="T55" fmla="*/ 245 h 281"/>
                  <a:gd name="T56" fmla="*/ 512 w 547"/>
                  <a:gd name="T57" fmla="*/ 234 h 281"/>
                  <a:gd name="T58" fmla="*/ 537 w 547"/>
                  <a:gd name="T59" fmla="*/ 223 h 281"/>
                  <a:gd name="T60" fmla="*/ 546 w 547"/>
                  <a:gd name="T61" fmla="*/ 207 h 281"/>
                  <a:gd name="T62" fmla="*/ 505 w 547"/>
                  <a:gd name="T63" fmla="*/ 196 h 281"/>
                  <a:gd name="T64" fmla="*/ 439 w 547"/>
                  <a:gd name="T65" fmla="*/ 195 h 281"/>
                  <a:gd name="T66" fmla="*/ 416 w 547"/>
                  <a:gd name="T67" fmla="*/ 172 h 281"/>
                  <a:gd name="T68" fmla="*/ 395 w 547"/>
                  <a:gd name="T69" fmla="*/ 177 h 281"/>
                  <a:gd name="T70" fmla="*/ 366 w 547"/>
                  <a:gd name="T71" fmla="*/ 183 h 281"/>
                  <a:gd name="T72" fmla="*/ 345 w 547"/>
                  <a:gd name="T73" fmla="*/ 184 h 281"/>
                  <a:gd name="T74" fmla="*/ 311 w 547"/>
                  <a:gd name="T75" fmla="*/ 183 h 281"/>
                  <a:gd name="T76" fmla="*/ 292 w 547"/>
                  <a:gd name="T77" fmla="*/ 178 h 281"/>
                  <a:gd name="T78" fmla="*/ 285 w 547"/>
                  <a:gd name="T79" fmla="*/ 160 h 281"/>
                  <a:gd name="T80" fmla="*/ 256 w 547"/>
                  <a:gd name="T81" fmla="*/ 159 h 281"/>
                  <a:gd name="T82" fmla="*/ 226 w 547"/>
                  <a:gd name="T83" fmla="*/ 172 h 281"/>
                  <a:gd name="T84" fmla="*/ 219 w 547"/>
                  <a:gd name="T85" fmla="*/ 193 h 281"/>
                  <a:gd name="T86" fmla="*/ 192 w 547"/>
                  <a:gd name="T87" fmla="*/ 206 h 281"/>
                  <a:gd name="T88" fmla="*/ 183 w 547"/>
                  <a:gd name="T89" fmla="*/ 202 h 281"/>
                  <a:gd name="T90" fmla="*/ 205 w 547"/>
                  <a:gd name="T91" fmla="*/ 185 h 281"/>
                  <a:gd name="T92" fmla="*/ 201 w 547"/>
                  <a:gd name="T93" fmla="*/ 177 h 281"/>
                  <a:gd name="T94" fmla="*/ 196 w 547"/>
                  <a:gd name="T95" fmla="*/ 104 h 281"/>
                  <a:gd name="T96" fmla="*/ 75 w 547"/>
                  <a:gd name="T97" fmla="*/ 77 h 281"/>
                  <a:gd name="T98" fmla="*/ 86 w 547"/>
                  <a:gd name="T99" fmla="*/ 43 h 281"/>
                  <a:gd name="T100" fmla="*/ 73 w 547"/>
                  <a:gd name="T101" fmla="*/ 0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47" h="281">
                    <a:moveTo>
                      <a:pt x="73" y="0"/>
                    </a:moveTo>
                    <a:lnTo>
                      <a:pt x="32" y="38"/>
                    </a:lnTo>
                    <a:lnTo>
                      <a:pt x="7" y="84"/>
                    </a:lnTo>
                    <a:lnTo>
                      <a:pt x="0" y="132"/>
                    </a:lnTo>
                    <a:lnTo>
                      <a:pt x="11" y="178"/>
                    </a:lnTo>
                    <a:lnTo>
                      <a:pt x="38" y="218"/>
                    </a:lnTo>
                    <a:lnTo>
                      <a:pt x="82" y="247"/>
                    </a:lnTo>
                    <a:lnTo>
                      <a:pt x="141" y="260"/>
                    </a:lnTo>
                    <a:lnTo>
                      <a:pt x="217" y="253"/>
                    </a:lnTo>
                    <a:lnTo>
                      <a:pt x="221" y="254"/>
                    </a:lnTo>
                    <a:lnTo>
                      <a:pt x="222" y="256"/>
                    </a:lnTo>
                    <a:lnTo>
                      <a:pt x="221" y="259"/>
                    </a:lnTo>
                    <a:lnTo>
                      <a:pt x="217" y="262"/>
                    </a:lnTo>
                    <a:lnTo>
                      <a:pt x="208" y="265"/>
                    </a:lnTo>
                    <a:lnTo>
                      <a:pt x="197" y="268"/>
                    </a:lnTo>
                    <a:lnTo>
                      <a:pt x="183" y="270"/>
                    </a:lnTo>
                    <a:lnTo>
                      <a:pt x="167" y="272"/>
                    </a:lnTo>
                    <a:lnTo>
                      <a:pt x="183" y="273"/>
                    </a:lnTo>
                    <a:lnTo>
                      <a:pt x="201" y="272"/>
                    </a:lnTo>
                    <a:lnTo>
                      <a:pt x="219" y="269"/>
                    </a:lnTo>
                    <a:lnTo>
                      <a:pt x="237" y="266"/>
                    </a:lnTo>
                    <a:lnTo>
                      <a:pt x="254" y="261"/>
                    </a:lnTo>
                    <a:lnTo>
                      <a:pt x="270" y="257"/>
                    </a:lnTo>
                    <a:lnTo>
                      <a:pt x="286" y="251"/>
                    </a:lnTo>
                    <a:lnTo>
                      <a:pt x="300" y="246"/>
                    </a:lnTo>
                    <a:lnTo>
                      <a:pt x="302" y="247"/>
                    </a:lnTo>
                    <a:lnTo>
                      <a:pt x="300" y="249"/>
                    </a:lnTo>
                    <a:lnTo>
                      <a:pt x="297" y="253"/>
                    </a:lnTo>
                    <a:lnTo>
                      <a:pt x="290" y="256"/>
                    </a:lnTo>
                    <a:lnTo>
                      <a:pt x="281" y="260"/>
                    </a:lnTo>
                    <a:lnTo>
                      <a:pt x="272" y="264"/>
                    </a:lnTo>
                    <a:lnTo>
                      <a:pt x="261" y="268"/>
                    </a:lnTo>
                    <a:lnTo>
                      <a:pt x="251" y="271"/>
                    </a:lnTo>
                    <a:lnTo>
                      <a:pt x="265" y="271"/>
                    </a:lnTo>
                    <a:lnTo>
                      <a:pt x="281" y="269"/>
                    </a:lnTo>
                    <a:lnTo>
                      <a:pt x="297" y="265"/>
                    </a:lnTo>
                    <a:lnTo>
                      <a:pt x="311" y="260"/>
                    </a:lnTo>
                    <a:lnTo>
                      <a:pt x="325" y="255"/>
                    </a:lnTo>
                    <a:lnTo>
                      <a:pt x="338" y="250"/>
                    </a:lnTo>
                    <a:lnTo>
                      <a:pt x="348" y="245"/>
                    </a:lnTo>
                    <a:lnTo>
                      <a:pt x="357" y="241"/>
                    </a:lnTo>
                    <a:lnTo>
                      <a:pt x="364" y="239"/>
                    </a:lnTo>
                    <a:lnTo>
                      <a:pt x="368" y="240"/>
                    </a:lnTo>
                    <a:lnTo>
                      <a:pt x="368" y="242"/>
                    </a:lnTo>
                    <a:lnTo>
                      <a:pt x="363" y="247"/>
                    </a:lnTo>
                    <a:lnTo>
                      <a:pt x="352" y="254"/>
                    </a:lnTo>
                    <a:lnTo>
                      <a:pt x="336" y="262"/>
                    </a:lnTo>
                    <a:lnTo>
                      <a:pt x="311" y="271"/>
                    </a:lnTo>
                    <a:lnTo>
                      <a:pt x="277" y="281"/>
                    </a:lnTo>
                    <a:lnTo>
                      <a:pt x="304" y="278"/>
                    </a:lnTo>
                    <a:lnTo>
                      <a:pt x="327" y="273"/>
                    </a:lnTo>
                    <a:lnTo>
                      <a:pt x="350" y="266"/>
                    </a:lnTo>
                    <a:lnTo>
                      <a:pt x="370" y="258"/>
                    </a:lnTo>
                    <a:lnTo>
                      <a:pt x="386" y="250"/>
                    </a:lnTo>
                    <a:lnTo>
                      <a:pt x="400" y="243"/>
                    </a:lnTo>
                    <a:lnTo>
                      <a:pt x="411" y="236"/>
                    </a:lnTo>
                    <a:lnTo>
                      <a:pt x="419" y="232"/>
                    </a:lnTo>
                    <a:lnTo>
                      <a:pt x="428" y="229"/>
                    </a:lnTo>
                    <a:lnTo>
                      <a:pt x="430" y="230"/>
                    </a:lnTo>
                    <a:lnTo>
                      <a:pt x="425" y="235"/>
                    </a:lnTo>
                    <a:lnTo>
                      <a:pt x="416" y="242"/>
                    </a:lnTo>
                    <a:lnTo>
                      <a:pt x="403" y="251"/>
                    </a:lnTo>
                    <a:lnTo>
                      <a:pt x="389" y="260"/>
                    </a:lnTo>
                    <a:lnTo>
                      <a:pt x="372" y="268"/>
                    </a:lnTo>
                    <a:lnTo>
                      <a:pt x="354" y="274"/>
                    </a:lnTo>
                    <a:lnTo>
                      <a:pt x="379" y="272"/>
                    </a:lnTo>
                    <a:lnTo>
                      <a:pt x="400" y="266"/>
                    </a:lnTo>
                    <a:lnTo>
                      <a:pt x="421" y="259"/>
                    </a:lnTo>
                    <a:lnTo>
                      <a:pt x="439" y="250"/>
                    </a:lnTo>
                    <a:lnTo>
                      <a:pt x="453" y="242"/>
                    </a:lnTo>
                    <a:lnTo>
                      <a:pt x="467" y="233"/>
                    </a:lnTo>
                    <a:lnTo>
                      <a:pt x="476" y="227"/>
                    </a:lnTo>
                    <a:lnTo>
                      <a:pt x="483" y="223"/>
                    </a:lnTo>
                    <a:lnTo>
                      <a:pt x="496" y="217"/>
                    </a:lnTo>
                    <a:lnTo>
                      <a:pt x="499" y="217"/>
                    </a:lnTo>
                    <a:lnTo>
                      <a:pt x="498" y="221"/>
                    </a:lnTo>
                    <a:lnTo>
                      <a:pt x="491" y="228"/>
                    </a:lnTo>
                    <a:lnTo>
                      <a:pt x="478" y="236"/>
                    </a:lnTo>
                    <a:lnTo>
                      <a:pt x="466" y="245"/>
                    </a:lnTo>
                    <a:lnTo>
                      <a:pt x="451" y="253"/>
                    </a:lnTo>
                    <a:lnTo>
                      <a:pt x="437" y="260"/>
                    </a:lnTo>
                    <a:lnTo>
                      <a:pt x="455" y="254"/>
                    </a:lnTo>
                    <a:lnTo>
                      <a:pt x="469" y="249"/>
                    </a:lnTo>
                    <a:lnTo>
                      <a:pt x="482" y="245"/>
                    </a:lnTo>
                    <a:lnTo>
                      <a:pt x="494" y="241"/>
                    </a:lnTo>
                    <a:lnTo>
                      <a:pt x="503" y="237"/>
                    </a:lnTo>
                    <a:lnTo>
                      <a:pt x="512" y="234"/>
                    </a:lnTo>
                    <a:lnTo>
                      <a:pt x="519" y="231"/>
                    </a:lnTo>
                    <a:lnTo>
                      <a:pt x="526" y="228"/>
                    </a:lnTo>
                    <a:lnTo>
                      <a:pt x="537" y="223"/>
                    </a:lnTo>
                    <a:lnTo>
                      <a:pt x="544" y="216"/>
                    </a:lnTo>
                    <a:lnTo>
                      <a:pt x="547" y="211"/>
                    </a:lnTo>
                    <a:lnTo>
                      <a:pt x="546" y="207"/>
                    </a:lnTo>
                    <a:lnTo>
                      <a:pt x="535" y="203"/>
                    </a:lnTo>
                    <a:lnTo>
                      <a:pt x="519" y="199"/>
                    </a:lnTo>
                    <a:lnTo>
                      <a:pt x="505" y="196"/>
                    </a:lnTo>
                    <a:lnTo>
                      <a:pt x="499" y="195"/>
                    </a:lnTo>
                    <a:lnTo>
                      <a:pt x="489" y="202"/>
                    </a:lnTo>
                    <a:lnTo>
                      <a:pt x="439" y="195"/>
                    </a:lnTo>
                    <a:lnTo>
                      <a:pt x="430" y="175"/>
                    </a:lnTo>
                    <a:lnTo>
                      <a:pt x="418" y="171"/>
                    </a:lnTo>
                    <a:lnTo>
                      <a:pt x="416" y="172"/>
                    </a:lnTo>
                    <a:lnTo>
                      <a:pt x="411" y="173"/>
                    </a:lnTo>
                    <a:lnTo>
                      <a:pt x="403" y="175"/>
                    </a:lnTo>
                    <a:lnTo>
                      <a:pt x="395" y="177"/>
                    </a:lnTo>
                    <a:lnTo>
                      <a:pt x="384" y="180"/>
                    </a:lnTo>
                    <a:lnTo>
                      <a:pt x="375" y="182"/>
                    </a:lnTo>
                    <a:lnTo>
                      <a:pt x="366" y="183"/>
                    </a:lnTo>
                    <a:lnTo>
                      <a:pt x="361" y="184"/>
                    </a:lnTo>
                    <a:lnTo>
                      <a:pt x="354" y="184"/>
                    </a:lnTo>
                    <a:lnTo>
                      <a:pt x="345" y="184"/>
                    </a:lnTo>
                    <a:lnTo>
                      <a:pt x="334" y="184"/>
                    </a:lnTo>
                    <a:lnTo>
                      <a:pt x="324" y="184"/>
                    </a:lnTo>
                    <a:lnTo>
                      <a:pt x="311" y="183"/>
                    </a:lnTo>
                    <a:lnTo>
                      <a:pt x="302" y="182"/>
                    </a:lnTo>
                    <a:lnTo>
                      <a:pt x="295" y="180"/>
                    </a:lnTo>
                    <a:lnTo>
                      <a:pt x="292" y="178"/>
                    </a:lnTo>
                    <a:lnTo>
                      <a:pt x="290" y="173"/>
                    </a:lnTo>
                    <a:lnTo>
                      <a:pt x="286" y="166"/>
                    </a:lnTo>
                    <a:lnTo>
                      <a:pt x="285" y="160"/>
                    </a:lnTo>
                    <a:lnTo>
                      <a:pt x="285" y="157"/>
                    </a:lnTo>
                    <a:lnTo>
                      <a:pt x="270" y="158"/>
                    </a:lnTo>
                    <a:lnTo>
                      <a:pt x="256" y="159"/>
                    </a:lnTo>
                    <a:lnTo>
                      <a:pt x="245" y="162"/>
                    </a:lnTo>
                    <a:lnTo>
                      <a:pt x="235" y="166"/>
                    </a:lnTo>
                    <a:lnTo>
                      <a:pt x="226" y="172"/>
                    </a:lnTo>
                    <a:lnTo>
                      <a:pt x="221" y="178"/>
                    </a:lnTo>
                    <a:lnTo>
                      <a:pt x="219" y="185"/>
                    </a:lnTo>
                    <a:lnTo>
                      <a:pt x="219" y="193"/>
                    </a:lnTo>
                    <a:lnTo>
                      <a:pt x="213" y="197"/>
                    </a:lnTo>
                    <a:lnTo>
                      <a:pt x="203" y="198"/>
                    </a:lnTo>
                    <a:lnTo>
                      <a:pt x="192" y="206"/>
                    </a:lnTo>
                    <a:lnTo>
                      <a:pt x="196" y="216"/>
                    </a:lnTo>
                    <a:lnTo>
                      <a:pt x="182" y="207"/>
                    </a:lnTo>
                    <a:lnTo>
                      <a:pt x="183" y="202"/>
                    </a:lnTo>
                    <a:lnTo>
                      <a:pt x="192" y="200"/>
                    </a:lnTo>
                    <a:lnTo>
                      <a:pt x="203" y="193"/>
                    </a:lnTo>
                    <a:lnTo>
                      <a:pt x="205" y="185"/>
                    </a:lnTo>
                    <a:lnTo>
                      <a:pt x="203" y="184"/>
                    </a:lnTo>
                    <a:lnTo>
                      <a:pt x="201" y="181"/>
                    </a:lnTo>
                    <a:lnTo>
                      <a:pt x="201" y="177"/>
                    </a:lnTo>
                    <a:lnTo>
                      <a:pt x="205" y="172"/>
                    </a:lnTo>
                    <a:lnTo>
                      <a:pt x="174" y="142"/>
                    </a:lnTo>
                    <a:lnTo>
                      <a:pt x="196" y="104"/>
                    </a:lnTo>
                    <a:lnTo>
                      <a:pt x="132" y="86"/>
                    </a:lnTo>
                    <a:lnTo>
                      <a:pt x="86" y="92"/>
                    </a:lnTo>
                    <a:lnTo>
                      <a:pt x="75" y="77"/>
                    </a:lnTo>
                    <a:lnTo>
                      <a:pt x="93" y="60"/>
                    </a:lnTo>
                    <a:lnTo>
                      <a:pt x="91" y="55"/>
                    </a:lnTo>
                    <a:lnTo>
                      <a:pt x="86" y="43"/>
                    </a:lnTo>
                    <a:lnTo>
                      <a:pt x="75" y="30"/>
                    </a:lnTo>
                    <a:lnTo>
                      <a:pt x="63" y="21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31" name="Freeform 191"/>
              <p:cNvSpPr>
                <a:spLocks/>
              </p:cNvSpPr>
              <p:nvPr/>
            </p:nvSpPr>
            <p:spPr bwMode="auto">
              <a:xfrm>
                <a:off x="990" y="2725"/>
                <a:ext cx="236" cy="216"/>
              </a:xfrm>
              <a:custGeom>
                <a:avLst/>
                <a:gdLst>
                  <a:gd name="T0" fmla="*/ 2 w 473"/>
                  <a:gd name="T1" fmla="*/ 2 h 216"/>
                  <a:gd name="T2" fmla="*/ 112 w 473"/>
                  <a:gd name="T3" fmla="*/ 9 h 216"/>
                  <a:gd name="T4" fmla="*/ 123 w 473"/>
                  <a:gd name="T5" fmla="*/ 0 h 216"/>
                  <a:gd name="T6" fmla="*/ 149 w 473"/>
                  <a:gd name="T7" fmla="*/ 14 h 216"/>
                  <a:gd name="T8" fmla="*/ 155 w 473"/>
                  <a:gd name="T9" fmla="*/ 32 h 216"/>
                  <a:gd name="T10" fmla="*/ 190 w 473"/>
                  <a:gd name="T11" fmla="*/ 52 h 216"/>
                  <a:gd name="T12" fmla="*/ 219 w 473"/>
                  <a:gd name="T13" fmla="*/ 50 h 216"/>
                  <a:gd name="T14" fmla="*/ 233 w 473"/>
                  <a:gd name="T15" fmla="*/ 66 h 216"/>
                  <a:gd name="T16" fmla="*/ 292 w 473"/>
                  <a:gd name="T17" fmla="*/ 63 h 216"/>
                  <a:gd name="T18" fmla="*/ 302 w 473"/>
                  <a:gd name="T19" fmla="*/ 77 h 216"/>
                  <a:gd name="T20" fmla="*/ 292 w 473"/>
                  <a:gd name="T21" fmla="*/ 86 h 216"/>
                  <a:gd name="T22" fmla="*/ 322 w 473"/>
                  <a:gd name="T23" fmla="*/ 101 h 216"/>
                  <a:gd name="T24" fmla="*/ 323 w 473"/>
                  <a:gd name="T25" fmla="*/ 114 h 216"/>
                  <a:gd name="T26" fmla="*/ 354 w 473"/>
                  <a:gd name="T27" fmla="*/ 116 h 216"/>
                  <a:gd name="T28" fmla="*/ 409 w 473"/>
                  <a:gd name="T29" fmla="*/ 109 h 216"/>
                  <a:gd name="T30" fmla="*/ 423 w 473"/>
                  <a:gd name="T31" fmla="*/ 127 h 216"/>
                  <a:gd name="T32" fmla="*/ 441 w 473"/>
                  <a:gd name="T33" fmla="*/ 132 h 216"/>
                  <a:gd name="T34" fmla="*/ 425 w 473"/>
                  <a:gd name="T35" fmla="*/ 180 h 216"/>
                  <a:gd name="T36" fmla="*/ 473 w 473"/>
                  <a:gd name="T37" fmla="*/ 187 h 216"/>
                  <a:gd name="T38" fmla="*/ 466 w 473"/>
                  <a:gd name="T39" fmla="*/ 216 h 216"/>
                  <a:gd name="T40" fmla="*/ 412 w 473"/>
                  <a:gd name="T41" fmla="*/ 204 h 216"/>
                  <a:gd name="T42" fmla="*/ 396 w 473"/>
                  <a:gd name="T43" fmla="*/ 209 h 216"/>
                  <a:gd name="T44" fmla="*/ 366 w 473"/>
                  <a:gd name="T45" fmla="*/ 197 h 216"/>
                  <a:gd name="T46" fmla="*/ 361 w 473"/>
                  <a:gd name="T47" fmla="*/ 182 h 216"/>
                  <a:gd name="T48" fmla="*/ 325 w 473"/>
                  <a:gd name="T49" fmla="*/ 173 h 216"/>
                  <a:gd name="T50" fmla="*/ 274 w 473"/>
                  <a:gd name="T51" fmla="*/ 190 h 216"/>
                  <a:gd name="T52" fmla="*/ 233 w 473"/>
                  <a:gd name="T53" fmla="*/ 189 h 216"/>
                  <a:gd name="T54" fmla="*/ 228 w 473"/>
                  <a:gd name="T55" fmla="*/ 171 h 216"/>
                  <a:gd name="T56" fmla="*/ 196 w 473"/>
                  <a:gd name="T57" fmla="*/ 161 h 216"/>
                  <a:gd name="T58" fmla="*/ 116 w 473"/>
                  <a:gd name="T59" fmla="*/ 174 h 216"/>
                  <a:gd name="T60" fmla="*/ 105 w 473"/>
                  <a:gd name="T61" fmla="*/ 159 h 216"/>
                  <a:gd name="T62" fmla="*/ 130 w 473"/>
                  <a:gd name="T63" fmla="*/ 127 h 216"/>
                  <a:gd name="T64" fmla="*/ 125 w 473"/>
                  <a:gd name="T65" fmla="*/ 112 h 216"/>
                  <a:gd name="T66" fmla="*/ 52 w 473"/>
                  <a:gd name="T67" fmla="*/ 94 h 216"/>
                  <a:gd name="T68" fmla="*/ 62 w 473"/>
                  <a:gd name="T69" fmla="*/ 86 h 216"/>
                  <a:gd name="T70" fmla="*/ 59 w 473"/>
                  <a:gd name="T71" fmla="*/ 82 h 216"/>
                  <a:gd name="T72" fmla="*/ 36 w 473"/>
                  <a:gd name="T73" fmla="*/ 91 h 216"/>
                  <a:gd name="T74" fmla="*/ 20 w 473"/>
                  <a:gd name="T75" fmla="*/ 88 h 216"/>
                  <a:gd name="T76" fmla="*/ 57 w 473"/>
                  <a:gd name="T77" fmla="*/ 67 h 216"/>
                  <a:gd name="T78" fmla="*/ 52 w 473"/>
                  <a:gd name="T79" fmla="*/ 61 h 216"/>
                  <a:gd name="T80" fmla="*/ 32 w 473"/>
                  <a:gd name="T81" fmla="*/ 71 h 216"/>
                  <a:gd name="T82" fmla="*/ 32 w 473"/>
                  <a:gd name="T83" fmla="*/ 60 h 216"/>
                  <a:gd name="T84" fmla="*/ 61 w 473"/>
                  <a:gd name="T85" fmla="*/ 43 h 216"/>
                  <a:gd name="T86" fmla="*/ 54 w 473"/>
                  <a:gd name="T87" fmla="*/ 38 h 216"/>
                  <a:gd name="T88" fmla="*/ 23 w 473"/>
                  <a:gd name="T89" fmla="*/ 54 h 216"/>
                  <a:gd name="T90" fmla="*/ 16 w 473"/>
                  <a:gd name="T91" fmla="*/ 47 h 216"/>
                  <a:gd name="T92" fmla="*/ 30 w 473"/>
                  <a:gd name="T93" fmla="*/ 35 h 216"/>
                  <a:gd name="T94" fmla="*/ 64 w 473"/>
                  <a:gd name="T95" fmla="*/ 18 h 216"/>
                  <a:gd name="T96" fmla="*/ 52 w 473"/>
                  <a:gd name="T97" fmla="*/ 16 h 216"/>
                  <a:gd name="T98" fmla="*/ 27 w 473"/>
                  <a:gd name="T99" fmla="*/ 27 h 216"/>
                  <a:gd name="T100" fmla="*/ 20 w 473"/>
                  <a:gd name="T101" fmla="*/ 24 h 216"/>
                  <a:gd name="T102" fmla="*/ 46 w 473"/>
                  <a:gd name="T103" fmla="*/ 10 h 216"/>
                  <a:gd name="T104" fmla="*/ 36 w 473"/>
                  <a:gd name="T105" fmla="*/ 6 h 216"/>
                  <a:gd name="T106" fmla="*/ 11 w 473"/>
                  <a:gd name="T107" fmla="*/ 20 h 216"/>
                  <a:gd name="T108" fmla="*/ 0 w 473"/>
                  <a:gd name="T109" fmla="*/ 19 h 216"/>
                  <a:gd name="T110" fmla="*/ 2 w 473"/>
                  <a:gd name="T111" fmla="*/ 2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73" h="216">
                    <a:moveTo>
                      <a:pt x="2" y="2"/>
                    </a:moveTo>
                    <a:lnTo>
                      <a:pt x="112" y="9"/>
                    </a:lnTo>
                    <a:lnTo>
                      <a:pt x="123" y="0"/>
                    </a:lnTo>
                    <a:lnTo>
                      <a:pt x="149" y="14"/>
                    </a:lnTo>
                    <a:lnTo>
                      <a:pt x="155" y="32"/>
                    </a:lnTo>
                    <a:lnTo>
                      <a:pt x="190" y="52"/>
                    </a:lnTo>
                    <a:lnTo>
                      <a:pt x="219" y="50"/>
                    </a:lnTo>
                    <a:lnTo>
                      <a:pt x="233" y="66"/>
                    </a:lnTo>
                    <a:lnTo>
                      <a:pt x="292" y="63"/>
                    </a:lnTo>
                    <a:lnTo>
                      <a:pt x="302" y="77"/>
                    </a:lnTo>
                    <a:lnTo>
                      <a:pt x="292" y="86"/>
                    </a:lnTo>
                    <a:lnTo>
                      <a:pt x="322" y="101"/>
                    </a:lnTo>
                    <a:lnTo>
                      <a:pt x="323" y="114"/>
                    </a:lnTo>
                    <a:lnTo>
                      <a:pt x="354" y="116"/>
                    </a:lnTo>
                    <a:lnTo>
                      <a:pt x="409" y="109"/>
                    </a:lnTo>
                    <a:lnTo>
                      <a:pt x="423" y="127"/>
                    </a:lnTo>
                    <a:lnTo>
                      <a:pt x="441" y="132"/>
                    </a:lnTo>
                    <a:lnTo>
                      <a:pt x="425" y="180"/>
                    </a:lnTo>
                    <a:lnTo>
                      <a:pt x="473" y="187"/>
                    </a:lnTo>
                    <a:lnTo>
                      <a:pt x="466" y="216"/>
                    </a:lnTo>
                    <a:lnTo>
                      <a:pt x="412" y="204"/>
                    </a:lnTo>
                    <a:lnTo>
                      <a:pt x="396" y="209"/>
                    </a:lnTo>
                    <a:lnTo>
                      <a:pt x="366" y="197"/>
                    </a:lnTo>
                    <a:lnTo>
                      <a:pt x="361" y="182"/>
                    </a:lnTo>
                    <a:lnTo>
                      <a:pt x="325" y="173"/>
                    </a:lnTo>
                    <a:lnTo>
                      <a:pt x="274" y="190"/>
                    </a:lnTo>
                    <a:lnTo>
                      <a:pt x="233" y="189"/>
                    </a:lnTo>
                    <a:lnTo>
                      <a:pt x="228" y="171"/>
                    </a:lnTo>
                    <a:lnTo>
                      <a:pt x="196" y="161"/>
                    </a:lnTo>
                    <a:lnTo>
                      <a:pt x="116" y="174"/>
                    </a:lnTo>
                    <a:lnTo>
                      <a:pt x="105" y="159"/>
                    </a:lnTo>
                    <a:lnTo>
                      <a:pt x="130" y="127"/>
                    </a:lnTo>
                    <a:lnTo>
                      <a:pt x="125" y="112"/>
                    </a:lnTo>
                    <a:lnTo>
                      <a:pt x="52" y="94"/>
                    </a:lnTo>
                    <a:lnTo>
                      <a:pt x="62" y="86"/>
                    </a:lnTo>
                    <a:lnTo>
                      <a:pt x="59" y="82"/>
                    </a:lnTo>
                    <a:lnTo>
                      <a:pt x="36" y="91"/>
                    </a:lnTo>
                    <a:lnTo>
                      <a:pt x="20" y="88"/>
                    </a:lnTo>
                    <a:lnTo>
                      <a:pt x="57" y="67"/>
                    </a:lnTo>
                    <a:lnTo>
                      <a:pt x="52" y="61"/>
                    </a:lnTo>
                    <a:lnTo>
                      <a:pt x="32" y="71"/>
                    </a:lnTo>
                    <a:lnTo>
                      <a:pt x="32" y="60"/>
                    </a:lnTo>
                    <a:lnTo>
                      <a:pt x="61" y="43"/>
                    </a:lnTo>
                    <a:lnTo>
                      <a:pt x="54" y="38"/>
                    </a:lnTo>
                    <a:lnTo>
                      <a:pt x="23" y="54"/>
                    </a:lnTo>
                    <a:lnTo>
                      <a:pt x="16" y="47"/>
                    </a:lnTo>
                    <a:lnTo>
                      <a:pt x="30" y="35"/>
                    </a:lnTo>
                    <a:lnTo>
                      <a:pt x="64" y="18"/>
                    </a:lnTo>
                    <a:lnTo>
                      <a:pt x="52" y="16"/>
                    </a:lnTo>
                    <a:lnTo>
                      <a:pt x="27" y="27"/>
                    </a:lnTo>
                    <a:lnTo>
                      <a:pt x="20" y="24"/>
                    </a:lnTo>
                    <a:lnTo>
                      <a:pt x="46" y="10"/>
                    </a:lnTo>
                    <a:lnTo>
                      <a:pt x="36" y="6"/>
                    </a:lnTo>
                    <a:lnTo>
                      <a:pt x="11" y="20"/>
                    </a:lnTo>
                    <a:lnTo>
                      <a:pt x="0" y="19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32" name="Freeform 192"/>
              <p:cNvSpPr>
                <a:spLocks/>
              </p:cNvSpPr>
              <p:nvPr/>
            </p:nvSpPr>
            <p:spPr bwMode="auto">
              <a:xfrm>
                <a:off x="1185" y="2290"/>
                <a:ext cx="511" cy="598"/>
              </a:xfrm>
              <a:custGeom>
                <a:avLst/>
                <a:gdLst>
                  <a:gd name="T0" fmla="*/ 9 w 1021"/>
                  <a:gd name="T1" fmla="*/ 96 h 598"/>
                  <a:gd name="T2" fmla="*/ 50 w 1021"/>
                  <a:gd name="T3" fmla="*/ 57 h 598"/>
                  <a:gd name="T4" fmla="*/ 99 w 1021"/>
                  <a:gd name="T5" fmla="*/ 29 h 598"/>
                  <a:gd name="T6" fmla="*/ 135 w 1021"/>
                  <a:gd name="T7" fmla="*/ 15 h 598"/>
                  <a:gd name="T8" fmla="*/ 190 w 1021"/>
                  <a:gd name="T9" fmla="*/ 2 h 598"/>
                  <a:gd name="T10" fmla="*/ 247 w 1021"/>
                  <a:gd name="T11" fmla="*/ 4 h 598"/>
                  <a:gd name="T12" fmla="*/ 316 w 1021"/>
                  <a:gd name="T13" fmla="*/ 4 h 598"/>
                  <a:gd name="T14" fmla="*/ 371 w 1021"/>
                  <a:gd name="T15" fmla="*/ 26 h 598"/>
                  <a:gd name="T16" fmla="*/ 412 w 1021"/>
                  <a:gd name="T17" fmla="*/ 46 h 598"/>
                  <a:gd name="T18" fmla="*/ 456 w 1021"/>
                  <a:gd name="T19" fmla="*/ 62 h 598"/>
                  <a:gd name="T20" fmla="*/ 463 w 1021"/>
                  <a:gd name="T21" fmla="*/ 88 h 598"/>
                  <a:gd name="T22" fmla="*/ 499 w 1021"/>
                  <a:gd name="T23" fmla="*/ 113 h 598"/>
                  <a:gd name="T24" fmla="*/ 515 w 1021"/>
                  <a:gd name="T25" fmla="*/ 137 h 598"/>
                  <a:gd name="T26" fmla="*/ 554 w 1021"/>
                  <a:gd name="T27" fmla="*/ 152 h 598"/>
                  <a:gd name="T28" fmla="*/ 568 w 1021"/>
                  <a:gd name="T29" fmla="*/ 177 h 598"/>
                  <a:gd name="T30" fmla="*/ 604 w 1021"/>
                  <a:gd name="T31" fmla="*/ 189 h 598"/>
                  <a:gd name="T32" fmla="*/ 643 w 1021"/>
                  <a:gd name="T33" fmla="*/ 187 h 598"/>
                  <a:gd name="T34" fmla="*/ 682 w 1021"/>
                  <a:gd name="T35" fmla="*/ 186 h 598"/>
                  <a:gd name="T36" fmla="*/ 730 w 1021"/>
                  <a:gd name="T37" fmla="*/ 197 h 598"/>
                  <a:gd name="T38" fmla="*/ 767 w 1021"/>
                  <a:gd name="T39" fmla="*/ 207 h 598"/>
                  <a:gd name="T40" fmla="*/ 788 w 1021"/>
                  <a:gd name="T41" fmla="*/ 208 h 598"/>
                  <a:gd name="T42" fmla="*/ 836 w 1021"/>
                  <a:gd name="T43" fmla="*/ 231 h 598"/>
                  <a:gd name="T44" fmla="*/ 835 w 1021"/>
                  <a:gd name="T45" fmla="*/ 252 h 598"/>
                  <a:gd name="T46" fmla="*/ 886 w 1021"/>
                  <a:gd name="T47" fmla="*/ 272 h 598"/>
                  <a:gd name="T48" fmla="*/ 927 w 1021"/>
                  <a:gd name="T49" fmla="*/ 296 h 598"/>
                  <a:gd name="T50" fmla="*/ 943 w 1021"/>
                  <a:gd name="T51" fmla="*/ 332 h 598"/>
                  <a:gd name="T52" fmla="*/ 978 w 1021"/>
                  <a:gd name="T53" fmla="*/ 372 h 598"/>
                  <a:gd name="T54" fmla="*/ 1012 w 1021"/>
                  <a:gd name="T55" fmla="*/ 393 h 598"/>
                  <a:gd name="T56" fmla="*/ 1021 w 1021"/>
                  <a:gd name="T57" fmla="*/ 450 h 598"/>
                  <a:gd name="T58" fmla="*/ 998 w 1021"/>
                  <a:gd name="T59" fmla="*/ 485 h 598"/>
                  <a:gd name="T60" fmla="*/ 978 w 1021"/>
                  <a:gd name="T61" fmla="*/ 530 h 598"/>
                  <a:gd name="T62" fmla="*/ 925 w 1021"/>
                  <a:gd name="T63" fmla="*/ 567 h 598"/>
                  <a:gd name="T64" fmla="*/ 886 w 1021"/>
                  <a:gd name="T65" fmla="*/ 580 h 598"/>
                  <a:gd name="T66" fmla="*/ 886 w 1021"/>
                  <a:gd name="T67" fmla="*/ 598 h 598"/>
                  <a:gd name="T68" fmla="*/ 836 w 1021"/>
                  <a:gd name="T69" fmla="*/ 583 h 598"/>
                  <a:gd name="T70" fmla="*/ 797 w 1021"/>
                  <a:gd name="T71" fmla="*/ 563 h 598"/>
                  <a:gd name="T72" fmla="*/ 737 w 1021"/>
                  <a:gd name="T73" fmla="*/ 559 h 598"/>
                  <a:gd name="T74" fmla="*/ 739 w 1021"/>
                  <a:gd name="T75" fmla="*/ 591 h 598"/>
                  <a:gd name="T76" fmla="*/ 673 w 1021"/>
                  <a:gd name="T77" fmla="*/ 586 h 598"/>
                  <a:gd name="T78" fmla="*/ 625 w 1021"/>
                  <a:gd name="T79" fmla="*/ 590 h 598"/>
                  <a:gd name="T80" fmla="*/ 584 w 1021"/>
                  <a:gd name="T81" fmla="*/ 582 h 598"/>
                  <a:gd name="T82" fmla="*/ 538 w 1021"/>
                  <a:gd name="T83" fmla="*/ 574 h 598"/>
                  <a:gd name="T84" fmla="*/ 495 w 1021"/>
                  <a:gd name="T85" fmla="*/ 574 h 598"/>
                  <a:gd name="T86" fmla="*/ 447 w 1021"/>
                  <a:gd name="T87" fmla="*/ 565 h 598"/>
                  <a:gd name="T88" fmla="*/ 391 w 1021"/>
                  <a:gd name="T89" fmla="*/ 564 h 598"/>
                  <a:gd name="T90" fmla="*/ 311 w 1021"/>
                  <a:gd name="T91" fmla="*/ 552 h 598"/>
                  <a:gd name="T92" fmla="*/ 277 w 1021"/>
                  <a:gd name="T93" fmla="*/ 512 h 598"/>
                  <a:gd name="T94" fmla="*/ 224 w 1021"/>
                  <a:gd name="T95" fmla="*/ 493 h 598"/>
                  <a:gd name="T96" fmla="*/ 176 w 1021"/>
                  <a:gd name="T97" fmla="*/ 465 h 598"/>
                  <a:gd name="T98" fmla="*/ 128 w 1021"/>
                  <a:gd name="T99" fmla="*/ 436 h 598"/>
                  <a:gd name="T100" fmla="*/ 94 w 1021"/>
                  <a:gd name="T101" fmla="*/ 414 h 598"/>
                  <a:gd name="T102" fmla="*/ 62 w 1021"/>
                  <a:gd name="T103" fmla="*/ 389 h 598"/>
                  <a:gd name="T104" fmla="*/ 19 w 1021"/>
                  <a:gd name="T105" fmla="*/ 362 h 598"/>
                  <a:gd name="T106" fmla="*/ 0 w 1021"/>
                  <a:gd name="T107" fmla="*/ 323 h 598"/>
                  <a:gd name="T108" fmla="*/ 2 w 1021"/>
                  <a:gd name="T109" fmla="*/ 289 h 598"/>
                  <a:gd name="T110" fmla="*/ 44 w 1021"/>
                  <a:gd name="T111" fmla="*/ 246 h 598"/>
                  <a:gd name="T112" fmla="*/ 41 w 1021"/>
                  <a:gd name="T113" fmla="*/ 213 h 598"/>
                  <a:gd name="T114" fmla="*/ 59 w 1021"/>
                  <a:gd name="T115" fmla="*/ 187 h 598"/>
                  <a:gd name="T116" fmla="*/ 48 w 1021"/>
                  <a:gd name="T117" fmla="*/ 175 h 598"/>
                  <a:gd name="T118" fmla="*/ 48 w 1021"/>
                  <a:gd name="T119" fmla="*/ 163 h 598"/>
                  <a:gd name="T120" fmla="*/ 32 w 1021"/>
                  <a:gd name="T121" fmla="*/ 134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21" h="598">
                    <a:moveTo>
                      <a:pt x="11" y="121"/>
                    </a:moveTo>
                    <a:lnTo>
                      <a:pt x="5" y="115"/>
                    </a:lnTo>
                    <a:lnTo>
                      <a:pt x="4" y="110"/>
                    </a:lnTo>
                    <a:lnTo>
                      <a:pt x="4" y="103"/>
                    </a:lnTo>
                    <a:lnTo>
                      <a:pt x="9" y="96"/>
                    </a:lnTo>
                    <a:lnTo>
                      <a:pt x="23" y="92"/>
                    </a:lnTo>
                    <a:lnTo>
                      <a:pt x="16" y="82"/>
                    </a:lnTo>
                    <a:lnTo>
                      <a:pt x="18" y="71"/>
                    </a:lnTo>
                    <a:lnTo>
                      <a:pt x="28" y="62"/>
                    </a:lnTo>
                    <a:lnTo>
                      <a:pt x="50" y="57"/>
                    </a:lnTo>
                    <a:lnTo>
                      <a:pt x="48" y="47"/>
                    </a:lnTo>
                    <a:lnTo>
                      <a:pt x="57" y="39"/>
                    </a:lnTo>
                    <a:lnTo>
                      <a:pt x="71" y="33"/>
                    </a:lnTo>
                    <a:lnTo>
                      <a:pt x="94" y="33"/>
                    </a:lnTo>
                    <a:lnTo>
                      <a:pt x="99" y="29"/>
                    </a:lnTo>
                    <a:lnTo>
                      <a:pt x="105" y="25"/>
                    </a:lnTo>
                    <a:lnTo>
                      <a:pt x="112" y="21"/>
                    </a:lnTo>
                    <a:lnTo>
                      <a:pt x="119" y="18"/>
                    </a:lnTo>
                    <a:lnTo>
                      <a:pt x="126" y="16"/>
                    </a:lnTo>
                    <a:lnTo>
                      <a:pt x="135" y="15"/>
                    </a:lnTo>
                    <a:lnTo>
                      <a:pt x="144" y="14"/>
                    </a:lnTo>
                    <a:lnTo>
                      <a:pt x="154" y="15"/>
                    </a:lnTo>
                    <a:lnTo>
                      <a:pt x="165" y="9"/>
                    </a:lnTo>
                    <a:lnTo>
                      <a:pt x="178" y="5"/>
                    </a:lnTo>
                    <a:lnTo>
                      <a:pt x="190" y="2"/>
                    </a:lnTo>
                    <a:lnTo>
                      <a:pt x="202" y="4"/>
                    </a:lnTo>
                    <a:lnTo>
                      <a:pt x="215" y="6"/>
                    </a:lnTo>
                    <a:lnTo>
                      <a:pt x="227" y="7"/>
                    </a:lnTo>
                    <a:lnTo>
                      <a:pt x="236" y="6"/>
                    </a:lnTo>
                    <a:lnTo>
                      <a:pt x="247" y="4"/>
                    </a:lnTo>
                    <a:lnTo>
                      <a:pt x="256" y="2"/>
                    </a:lnTo>
                    <a:lnTo>
                      <a:pt x="268" y="1"/>
                    </a:lnTo>
                    <a:lnTo>
                      <a:pt x="284" y="0"/>
                    </a:lnTo>
                    <a:lnTo>
                      <a:pt x="300" y="0"/>
                    </a:lnTo>
                    <a:lnTo>
                      <a:pt x="316" y="4"/>
                    </a:lnTo>
                    <a:lnTo>
                      <a:pt x="328" y="8"/>
                    </a:lnTo>
                    <a:lnTo>
                      <a:pt x="339" y="15"/>
                    </a:lnTo>
                    <a:lnTo>
                      <a:pt x="343" y="26"/>
                    </a:lnTo>
                    <a:lnTo>
                      <a:pt x="357" y="26"/>
                    </a:lnTo>
                    <a:lnTo>
                      <a:pt x="371" y="26"/>
                    </a:lnTo>
                    <a:lnTo>
                      <a:pt x="384" y="28"/>
                    </a:lnTo>
                    <a:lnTo>
                      <a:pt x="394" y="30"/>
                    </a:lnTo>
                    <a:lnTo>
                      <a:pt x="403" y="34"/>
                    </a:lnTo>
                    <a:lnTo>
                      <a:pt x="408" y="39"/>
                    </a:lnTo>
                    <a:lnTo>
                      <a:pt x="412" y="46"/>
                    </a:lnTo>
                    <a:lnTo>
                      <a:pt x="414" y="54"/>
                    </a:lnTo>
                    <a:lnTo>
                      <a:pt x="428" y="55"/>
                    </a:lnTo>
                    <a:lnTo>
                      <a:pt x="439" y="57"/>
                    </a:lnTo>
                    <a:lnTo>
                      <a:pt x="449" y="59"/>
                    </a:lnTo>
                    <a:lnTo>
                      <a:pt x="456" y="62"/>
                    </a:lnTo>
                    <a:lnTo>
                      <a:pt x="462" y="66"/>
                    </a:lnTo>
                    <a:lnTo>
                      <a:pt x="463" y="71"/>
                    </a:lnTo>
                    <a:lnTo>
                      <a:pt x="462" y="78"/>
                    </a:lnTo>
                    <a:lnTo>
                      <a:pt x="455" y="85"/>
                    </a:lnTo>
                    <a:lnTo>
                      <a:pt x="463" y="88"/>
                    </a:lnTo>
                    <a:lnTo>
                      <a:pt x="474" y="92"/>
                    </a:lnTo>
                    <a:lnTo>
                      <a:pt x="483" y="96"/>
                    </a:lnTo>
                    <a:lnTo>
                      <a:pt x="492" y="101"/>
                    </a:lnTo>
                    <a:lnTo>
                      <a:pt x="497" y="107"/>
                    </a:lnTo>
                    <a:lnTo>
                      <a:pt x="499" y="113"/>
                    </a:lnTo>
                    <a:lnTo>
                      <a:pt x="497" y="119"/>
                    </a:lnTo>
                    <a:lnTo>
                      <a:pt x="490" y="126"/>
                    </a:lnTo>
                    <a:lnTo>
                      <a:pt x="499" y="128"/>
                    </a:lnTo>
                    <a:lnTo>
                      <a:pt x="508" y="132"/>
                    </a:lnTo>
                    <a:lnTo>
                      <a:pt x="515" y="137"/>
                    </a:lnTo>
                    <a:lnTo>
                      <a:pt x="517" y="142"/>
                    </a:lnTo>
                    <a:lnTo>
                      <a:pt x="526" y="142"/>
                    </a:lnTo>
                    <a:lnTo>
                      <a:pt x="536" y="144"/>
                    </a:lnTo>
                    <a:lnTo>
                      <a:pt x="545" y="147"/>
                    </a:lnTo>
                    <a:lnTo>
                      <a:pt x="554" y="152"/>
                    </a:lnTo>
                    <a:lnTo>
                      <a:pt x="559" y="157"/>
                    </a:lnTo>
                    <a:lnTo>
                      <a:pt x="563" y="163"/>
                    </a:lnTo>
                    <a:lnTo>
                      <a:pt x="563" y="170"/>
                    </a:lnTo>
                    <a:lnTo>
                      <a:pt x="558" y="177"/>
                    </a:lnTo>
                    <a:lnTo>
                      <a:pt x="568" y="177"/>
                    </a:lnTo>
                    <a:lnTo>
                      <a:pt x="579" y="178"/>
                    </a:lnTo>
                    <a:lnTo>
                      <a:pt x="586" y="181"/>
                    </a:lnTo>
                    <a:lnTo>
                      <a:pt x="591" y="185"/>
                    </a:lnTo>
                    <a:lnTo>
                      <a:pt x="597" y="188"/>
                    </a:lnTo>
                    <a:lnTo>
                      <a:pt x="604" y="189"/>
                    </a:lnTo>
                    <a:lnTo>
                      <a:pt x="613" y="189"/>
                    </a:lnTo>
                    <a:lnTo>
                      <a:pt x="622" y="189"/>
                    </a:lnTo>
                    <a:lnTo>
                      <a:pt x="627" y="188"/>
                    </a:lnTo>
                    <a:lnTo>
                      <a:pt x="634" y="188"/>
                    </a:lnTo>
                    <a:lnTo>
                      <a:pt x="643" y="187"/>
                    </a:lnTo>
                    <a:lnTo>
                      <a:pt x="652" y="186"/>
                    </a:lnTo>
                    <a:lnTo>
                      <a:pt x="661" y="185"/>
                    </a:lnTo>
                    <a:lnTo>
                      <a:pt x="669" y="185"/>
                    </a:lnTo>
                    <a:lnTo>
                      <a:pt x="677" y="185"/>
                    </a:lnTo>
                    <a:lnTo>
                      <a:pt x="682" y="186"/>
                    </a:lnTo>
                    <a:lnTo>
                      <a:pt x="691" y="188"/>
                    </a:lnTo>
                    <a:lnTo>
                      <a:pt x="701" y="191"/>
                    </a:lnTo>
                    <a:lnTo>
                      <a:pt x="709" y="194"/>
                    </a:lnTo>
                    <a:lnTo>
                      <a:pt x="714" y="198"/>
                    </a:lnTo>
                    <a:lnTo>
                      <a:pt x="730" y="197"/>
                    </a:lnTo>
                    <a:lnTo>
                      <a:pt x="746" y="197"/>
                    </a:lnTo>
                    <a:lnTo>
                      <a:pt x="756" y="199"/>
                    </a:lnTo>
                    <a:lnTo>
                      <a:pt x="765" y="202"/>
                    </a:lnTo>
                    <a:lnTo>
                      <a:pt x="767" y="205"/>
                    </a:lnTo>
                    <a:lnTo>
                      <a:pt x="767" y="207"/>
                    </a:lnTo>
                    <a:lnTo>
                      <a:pt x="765" y="210"/>
                    </a:lnTo>
                    <a:lnTo>
                      <a:pt x="762" y="213"/>
                    </a:lnTo>
                    <a:lnTo>
                      <a:pt x="772" y="211"/>
                    </a:lnTo>
                    <a:lnTo>
                      <a:pt x="781" y="209"/>
                    </a:lnTo>
                    <a:lnTo>
                      <a:pt x="788" y="208"/>
                    </a:lnTo>
                    <a:lnTo>
                      <a:pt x="792" y="208"/>
                    </a:lnTo>
                    <a:lnTo>
                      <a:pt x="799" y="212"/>
                    </a:lnTo>
                    <a:lnTo>
                      <a:pt x="815" y="219"/>
                    </a:lnTo>
                    <a:lnTo>
                      <a:pt x="831" y="227"/>
                    </a:lnTo>
                    <a:lnTo>
                      <a:pt x="836" y="231"/>
                    </a:lnTo>
                    <a:lnTo>
                      <a:pt x="835" y="235"/>
                    </a:lnTo>
                    <a:lnTo>
                      <a:pt x="831" y="240"/>
                    </a:lnTo>
                    <a:lnTo>
                      <a:pt x="828" y="246"/>
                    </a:lnTo>
                    <a:lnTo>
                      <a:pt x="824" y="250"/>
                    </a:lnTo>
                    <a:lnTo>
                      <a:pt x="835" y="252"/>
                    </a:lnTo>
                    <a:lnTo>
                      <a:pt x="847" y="255"/>
                    </a:lnTo>
                    <a:lnTo>
                      <a:pt x="858" y="258"/>
                    </a:lnTo>
                    <a:lnTo>
                      <a:pt x="870" y="263"/>
                    </a:lnTo>
                    <a:lnTo>
                      <a:pt x="879" y="267"/>
                    </a:lnTo>
                    <a:lnTo>
                      <a:pt x="886" y="272"/>
                    </a:lnTo>
                    <a:lnTo>
                      <a:pt x="891" y="277"/>
                    </a:lnTo>
                    <a:lnTo>
                      <a:pt x="893" y="282"/>
                    </a:lnTo>
                    <a:lnTo>
                      <a:pt x="906" y="282"/>
                    </a:lnTo>
                    <a:lnTo>
                      <a:pt x="920" y="287"/>
                    </a:lnTo>
                    <a:lnTo>
                      <a:pt x="927" y="296"/>
                    </a:lnTo>
                    <a:lnTo>
                      <a:pt x="927" y="312"/>
                    </a:lnTo>
                    <a:lnTo>
                      <a:pt x="934" y="314"/>
                    </a:lnTo>
                    <a:lnTo>
                      <a:pt x="941" y="319"/>
                    </a:lnTo>
                    <a:lnTo>
                      <a:pt x="943" y="325"/>
                    </a:lnTo>
                    <a:lnTo>
                      <a:pt x="943" y="332"/>
                    </a:lnTo>
                    <a:lnTo>
                      <a:pt x="962" y="336"/>
                    </a:lnTo>
                    <a:lnTo>
                      <a:pt x="977" y="344"/>
                    </a:lnTo>
                    <a:lnTo>
                      <a:pt x="980" y="356"/>
                    </a:lnTo>
                    <a:lnTo>
                      <a:pt x="968" y="371"/>
                    </a:lnTo>
                    <a:lnTo>
                      <a:pt x="978" y="372"/>
                    </a:lnTo>
                    <a:lnTo>
                      <a:pt x="989" y="375"/>
                    </a:lnTo>
                    <a:lnTo>
                      <a:pt x="1000" y="379"/>
                    </a:lnTo>
                    <a:lnTo>
                      <a:pt x="1007" y="383"/>
                    </a:lnTo>
                    <a:lnTo>
                      <a:pt x="1012" y="388"/>
                    </a:lnTo>
                    <a:lnTo>
                      <a:pt x="1012" y="393"/>
                    </a:lnTo>
                    <a:lnTo>
                      <a:pt x="1009" y="398"/>
                    </a:lnTo>
                    <a:lnTo>
                      <a:pt x="1000" y="404"/>
                    </a:lnTo>
                    <a:lnTo>
                      <a:pt x="1014" y="419"/>
                    </a:lnTo>
                    <a:lnTo>
                      <a:pt x="1021" y="435"/>
                    </a:lnTo>
                    <a:lnTo>
                      <a:pt x="1021" y="450"/>
                    </a:lnTo>
                    <a:lnTo>
                      <a:pt x="1014" y="461"/>
                    </a:lnTo>
                    <a:lnTo>
                      <a:pt x="1003" y="469"/>
                    </a:lnTo>
                    <a:lnTo>
                      <a:pt x="998" y="475"/>
                    </a:lnTo>
                    <a:lnTo>
                      <a:pt x="996" y="480"/>
                    </a:lnTo>
                    <a:lnTo>
                      <a:pt x="998" y="485"/>
                    </a:lnTo>
                    <a:lnTo>
                      <a:pt x="1000" y="492"/>
                    </a:lnTo>
                    <a:lnTo>
                      <a:pt x="998" y="500"/>
                    </a:lnTo>
                    <a:lnTo>
                      <a:pt x="991" y="508"/>
                    </a:lnTo>
                    <a:lnTo>
                      <a:pt x="975" y="514"/>
                    </a:lnTo>
                    <a:lnTo>
                      <a:pt x="978" y="530"/>
                    </a:lnTo>
                    <a:lnTo>
                      <a:pt x="975" y="544"/>
                    </a:lnTo>
                    <a:lnTo>
                      <a:pt x="961" y="555"/>
                    </a:lnTo>
                    <a:lnTo>
                      <a:pt x="934" y="558"/>
                    </a:lnTo>
                    <a:lnTo>
                      <a:pt x="931" y="562"/>
                    </a:lnTo>
                    <a:lnTo>
                      <a:pt x="925" y="567"/>
                    </a:lnTo>
                    <a:lnTo>
                      <a:pt x="920" y="571"/>
                    </a:lnTo>
                    <a:lnTo>
                      <a:pt x="913" y="575"/>
                    </a:lnTo>
                    <a:lnTo>
                      <a:pt x="906" y="578"/>
                    </a:lnTo>
                    <a:lnTo>
                      <a:pt x="895" y="580"/>
                    </a:lnTo>
                    <a:lnTo>
                      <a:pt x="886" y="580"/>
                    </a:lnTo>
                    <a:lnTo>
                      <a:pt x="874" y="579"/>
                    </a:lnTo>
                    <a:lnTo>
                      <a:pt x="872" y="583"/>
                    </a:lnTo>
                    <a:lnTo>
                      <a:pt x="874" y="588"/>
                    </a:lnTo>
                    <a:lnTo>
                      <a:pt x="877" y="593"/>
                    </a:lnTo>
                    <a:lnTo>
                      <a:pt x="886" y="598"/>
                    </a:lnTo>
                    <a:lnTo>
                      <a:pt x="875" y="594"/>
                    </a:lnTo>
                    <a:lnTo>
                      <a:pt x="865" y="592"/>
                    </a:lnTo>
                    <a:lnTo>
                      <a:pt x="854" y="589"/>
                    </a:lnTo>
                    <a:lnTo>
                      <a:pt x="845" y="586"/>
                    </a:lnTo>
                    <a:lnTo>
                      <a:pt x="836" y="583"/>
                    </a:lnTo>
                    <a:lnTo>
                      <a:pt x="831" y="578"/>
                    </a:lnTo>
                    <a:lnTo>
                      <a:pt x="828" y="573"/>
                    </a:lnTo>
                    <a:lnTo>
                      <a:pt x="826" y="567"/>
                    </a:lnTo>
                    <a:lnTo>
                      <a:pt x="813" y="566"/>
                    </a:lnTo>
                    <a:lnTo>
                      <a:pt x="797" y="563"/>
                    </a:lnTo>
                    <a:lnTo>
                      <a:pt x="785" y="557"/>
                    </a:lnTo>
                    <a:lnTo>
                      <a:pt x="774" y="550"/>
                    </a:lnTo>
                    <a:lnTo>
                      <a:pt x="767" y="563"/>
                    </a:lnTo>
                    <a:lnTo>
                      <a:pt x="733" y="549"/>
                    </a:lnTo>
                    <a:lnTo>
                      <a:pt x="737" y="559"/>
                    </a:lnTo>
                    <a:lnTo>
                      <a:pt x="744" y="570"/>
                    </a:lnTo>
                    <a:lnTo>
                      <a:pt x="755" y="580"/>
                    </a:lnTo>
                    <a:lnTo>
                      <a:pt x="767" y="587"/>
                    </a:lnTo>
                    <a:lnTo>
                      <a:pt x="753" y="589"/>
                    </a:lnTo>
                    <a:lnTo>
                      <a:pt x="739" y="591"/>
                    </a:lnTo>
                    <a:lnTo>
                      <a:pt x="725" y="591"/>
                    </a:lnTo>
                    <a:lnTo>
                      <a:pt x="710" y="591"/>
                    </a:lnTo>
                    <a:lnTo>
                      <a:pt x="696" y="591"/>
                    </a:lnTo>
                    <a:lnTo>
                      <a:pt x="684" y="589"/>
                    </a:lnTo>
                    <a:lnTo>
                      <a:pt x="673" y="586"/>
                    </a:lnTo>
                    <a:lnTo>
                      <a:pt x="666" y="581"/>
                    </a:lnTo>
                    <a:lnTo>
                      <a:pt x="657" y="584"/>
                    </a:lnTo>
                    <a:lnTo>
                      <a:pt x="648" y="587"/>
                    </a:lnTo>
                    <a:lnTo>
                      <a:pt x="637" y="589"/>
                    </a:lnTo>
                    <a:lnTo>
                      <a:pt x="625" y="590"/>
                    </a:lnTo>
                    <a:lnTo>
                      <a:pt x="616" y="590"/>
                    </a:lnTo>
                    <a:lnTo>
                      <a:pt x="606" y="589"/>
                    </a:lnTo>
                    <a:lnTo>
                      <a:pt x="598" y="587"/>
                    </a:lnTo>
                    <a:lnTo>
                      <a:pt x="595" y="582"/>
                    </a:lnTo>
                    <a:lnTo>
                      <a:pt x="584" y="582"/>
                    </a:lnTo>
                    <a:lnTo>
                      <a:pt x="574" y="581"/>
                    </a:lnTo>
                    <a:lnTo>
                      <a:pt x="565" y="581"/>
                    </a:lnTo>
                    <a:lnTo>
                      <a:pt x="554" y="579"/>
                    </a:lnTo>
                    <a:lnTo>
                      <a:pt x="547" y="577"/>
                    </a:lnTo>
                    <a:lnTo>
                      <a:pt x="538" y="574"/>
                    </a:lnTo>
                    <a:lnTo>
                      <a:pt x="533" y="569"/>
                    </a:lnTo>
                    <a:lnTo>
                      <a:pt x="529" y="564"/>
                    </a:lnTo>
                    <a:lnTo>
                      <a:pt x="519" y="568"/>
                    </a:lnTo>
                    <a:lnTo>
                      <a:pt x="506" y="571"/>
                    </a:lnTo>
                    <a:lnTo>
                      <a:pt x="495" y="574"/>
                    </a:lnTo>
                    <a:lnTo>
                      <a:pt x="485" y="575"/>
                    </a:lnTo>
                    <a:lnTo>
                      <a:pt x="474" y="575"/>
                    </a:lnTo>
                    <a:lnTo>
                      <a:pt x="463" y="573"/>
                    </a:lnTo>
                    <a:lnTo>
                      <a:pt x="455" y="570"/>
                    </a:lnTo>
                    <a:lnTo>
                      <a:pt x="447" y="565"/>
                    </a:lnTo>
                    <a:lnTo>
                      <a:pt x="437" y="571"/>
                    </a:lnTo>
                    <a:lnTo>
                      <a:pt x="424" y="572"/>
                    </a:lnTo>
                    <a:lnTo>
                      <a:pt x="412" y="569"/>
                    </a:lnTo>
                    <a:lnTo>
                      <a:pt x="401" y="559"/>
                    </a:lnTo>
                    <a:lnTo>
                      <a:pt x="391" y="564"/>
                    </a:lnTo>
                    <a:lnTo>
                      <a:pt x="375" y="567"/>
                    </a:lnTo>
                    <a:lnTo>
                      <a:pt x="357" y="567"/>
                    </a:lnTo>
                    <a:lnTo>
                      <a:pt x="339" y="565"/>
                    </a:lnTo>
                    <a:lnTo>
                      <a:pt x="323" y="560"/>
                    </a:lnTo>
                    <a:lnTo>
                      <a:pt x="311" y="552"/>
                    </a:lnTo>
                    <a:lnTo>
                      <a:pt x="304" y="540"/>
                    </a:lnTo>
                    <a:lnTo>
                      <a:pt x="307" y="525"/>
                    </a:lnTo>
                    <a:lnTo>
                      <a:pt x="291" y="525"/>
                    </a:lnTo>
                    <a:lnTo>
                      <a:pt x="281" y="521"/>
                    </a:lnTo>
                    <a:lnTo>
                      <a:pt x="277" y="512"/>
                    </a:lnTo>
                    <a:lnTo>
                      <a:pt x="284" y="495"/>
                    </a:lnTo>
                    <a:lnTo>
                      <a:pt x="272" y="495"/>
                    </a:lnTo>
                    <a:lnTo>
                      <a:pt x="256" y="495"/>
                    </a:lnTo>
                    <a:lnTo>
                      <a:pt x="240" y="495"/>
                    </a:lnTo>
                    <a:lnTo>
                      <a:pt x="224" y="493"/>
                    </a:lnTo>
                    <a:lnTo>
                      <a:pt x="210" y="490"/>
                    </a:lnTo>
                    <a:lnTo>
                      <a:pt x="199" y="485"/>
                    </a:lnTo>
                    <a:lnTo>
                      <a:pt x="194" y="477"/>
                    </a:lnTo>
                    <a:lnTo>
                      <a:pt x="194" y="465"/>
                    </a:lnTo>
                    <a:lnTo>
                      <a:pt x="176" y="465"/>
                    </a:lnTo>
                    <a:lnTo>
                      <a:pt x="160" y="460"/>
                    </a:lnTo>
                    <a:lnTo>
                      <a:pt x="149" y="452"/>
                    </a:lnTo>
                    <a:lnTo>
                      <a:pt x="146" y="440"/>
                    </a:lnTo>
                    <a:lnTo>
                      <a:pt x="137" y="439"/>
                    </a:lnTo>
                    <a:lnTo>
                      <a:pt x="128" y="436"/>
                    </a:lnTo>
                    <a:lnTo>
                      <a:pt x="119" y="433"/>
                    </a:lnTo>
                    <a:lnTo>
                      <a:pt x="110" y="429"/>
                    </a:lnTo>
                    <a:lnTo>
                      <a:pt x="103" y="424"/>
                    </a:lnTo>
                    <a:lnTo>
                      <a:pt x="98" y="419"/>
                    </a:lnTo>
                    <a:lnTo>
                      <a:pt x="94" y="414"/>
                    </a:lnTo>
                    <a:lnTo>
                      <a:pt x="92" y="409"/>
                    </a:lnTo>
                    <a:lnTo>
                      <a:pt x="80" y="411"/>
                    </a:lnTo>
                    <a:lnTo>
                      <a:pt x="69" y="409"/>
                    </a:lnTo>
                    <a:lnTo>
                      <a:pt x="62" y="403"/>
                    </a:lnTo>
                    <a:lnTo>
                      <a:pt x="62" y="389"/>
                    </a:lnTo>
                    <a:lnTo>
                      <a:pt x="44" y="390"/>
                    </a:lnTo>
                    <a:lnTo>
                      <a:pt x="34" y="388"/>
                    </a:lnTo>
                    <a:lnTo>
                      <a:pt x="28" y="380"/>
                    </a:lnTo>
                    <a:lnTo>
                      <a:pt x="34" y="364"/>
                    </a:lnTo>
                    <a:lnTo>
                      <a:pt x="19" y="362"/>
                    </a:lnTo>
                    <a:lnTo>
                      <a:pt x="12" y="355"/>
                    </a:lnTo>
                    <a:lnTo>
                      <a:pt x="12" y="346"/>
                    </a:lnTo>
                    <a:lnTo>
                      <a:pt x="18" y="336"/>
                    </a:lnTo>
                    <a:lnTo>
                      <a:pt x="7" y="329"/>
                    </a:lnTo>
                    <a:lnTo>
                      <a:pt x="0" y="323"/>
                    </a:lnTo>
                    <a:lnTo>
                      <a:pt x="2" y="315"/>
                    </a:lnTo>
                    <a:lnTo>
                      <a:pt x="14" y="307"/>
                    </a:lnTo>
                    <a:lnTo>
                      <a:pt x="7" y="302"/>
                    </a:lnTo>
                    <a:lnTo>
                      <a:pt x="4" y="295"/>
                    </a:lnTo>
                    <a:lnTo>
                      <a:pt x="2" y="289"/>
                    </a:lnTo>
                    <a:lnTo>
                      <a:pt x="2" y="282"/>
                    </a:lnTo>
                    <a:lnTo>
                      <a:pt x="7" y="274"/>
                    </a:lnTo>
                    <a:lnTo>
                      <a:pt x="14" y="265"/>
                    </a:lnTo>
                    <a:lnTo>
                      <a:pt x="27" y="256"/>
                    </a:lnTo>
                    <a:lnTo>
                      <a:pt x="44" y="246"/>
                    </a:lnTo>
                    <a:lnTo>
                      <a:pt x="35" y="241"/>
                    </a:lnTo>
                    <a:lnTo>
                      <a:pt x="32" y="235"/>
                    </a:lnTo>
                    <a:lnTo>
                      <a:pt x="34" y="228"/>
                    </a:lnTo>
                    <a:lnTo>
                      <a:pt x="39" y="220"/>
                    </a:lnTo>
                    <a:lnTo>
                      <a:pt x="41" y="213"/>
                    </a:lnTo>
                    <a:lnTo>
                      <a:pt x="44" y="206"/>
                    </a:lnTo>
                    <a:lnTo>
                      <a:pt x="51" y="199"/>
                    </a:lnTo>
                    <a:lnTo>
                      <a:pt x="62" y="196"/>
                    </a:lnTo>
                    <a:lnTo>
                      <a:pt x="60" y="192"/>
                    </a:lnTo>
                    <a:lnTo>
                      <a:pt x="59" y="187"/>
                    </a:lnTo>
                    <a:lnTo>
                      <a:pt x="55" y="184"/>
                    </a:lnTo>
                    <a:lnTo>
                      <a:pt x="53" y="182"/>
                    </a:lnTo>
                    <a:lnTo>
                      <a:pt x="51" y="180"/>
                    </a:lnTo>
                    <a:lnTo>
                      <a:pt x="50" y="177"/>
                    </a:lnTo>
                    <a:lnTo>
                      <a:pt x="48" y="175"/>
                    </a:lnTo>
                    <a:lnTo>
                      <a:pt x="46" y="173"/>
                    </a:lnTo>
                    <a:lnTo>
                      <a:pt x="46" y="170"/>
                    </a:lnTo>
                    <a:lnTo>
                      <a:pt x="46" y="167"/>
                    </a:lnTo>
                    <a:lnTo>
                      <a:pt x="46" y="165"/>
                    </a:lnTo>
                    <a:lnTo>
                      <a:pt x="48" y="163"/>
                    </a:lnTo>
                    <a:lnTo>
                      <a:pt x="41" y="164"/>
                    </a:lnTo>
                    <a:lnTo>
                      <a:pt x="34" y="162"/>
                    </a:lnTo>
                    <a:lnTo>
                      <a:pt x="32" y="156"/>
                    </a:lnTo>
                    <a:lnTo>
                      <a:pt x="39" y="140"/>
                    </a:lnTo>
                    <a:lnTo>
                      <a:pt x="32" y="134"/>
                    </a:lnTo>
                    <a:lnTo>
                      <a:pt x="25" y="129"/>
                    </a:lnTo>
                    <a:lnTo>
                      <a:pt x="18" y="124"/>
                    </a:lnTo>
                    <a:lnTo>
                      <a:pt x="11" y="121"/>
                    </a:lnTo>
                    <a:close/>
                  </a:path>
                </a:pathLst>
              </a:custGeom>
              <a:solidFill>
                <a:srgbClr val="FFED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33" name="Freeform 193"/>
              <p:cNvSpPr>
                <a:spLocks/>
              </p:cNvSpPr>
              <p:nvPr/>
            </p:nvSpPr>
            <p:spPr bwMode="auto">
              <a:xfrm>
                <a:off x="1243" y="2397"/>
                <a:ext cx="37" cy="30"/>
              </a:xfrm>
              <a:custGeom>
                <a:avLst/>
                <a:gdLst>
                  <a:gd name="T0" fmla="*/ 20 w 75"/>
                  <a:gd name="T1" fmla="*/ 6 h 30"/>
                  <a:gd name="T2" fmla="*/ 29 w 75"/>
                  <a:gd name="T3" fmla="*/ 2 h 30"/>
                  <a:gd name="T4" fmla="*/ 39 w 75"/>
                  <a:gd name="T5" fmla="*/ 0 h 30"/>
                  <a:gd name="T6" fmla="*/ 48 w 75"/>
                  <a:gd name="T7" fmla="*/ 0 h 30"/>
                  <a:gd name="T8" fmla="*/ 57 w 75"/>
                  <a:gd name="T9" fmla="*/ 1 h 30"/>
                  <a:gd name="T10" fmla="*/ 63 w 75"/>
                  <a:gd name="T11" fmla="*/ 3 h 30"/>
                  <a:gd name="T12" fmla="*/ 68 w 75"/>
                  <a:gd name="T13" fmla="*/ 6 h 30"/>
                  <a:gd name="T14" fmla="*/ 71 w 75"/>
                  <a:gd name="T15" fmla="*/ 11 h 30"/>
                  <a:gd name="T16" fmla="*/ 71 w 75"/>
                  <a:gd name="T17" fmla="*/ 16 h 30"/>
                  <a:gd name="T18" fmla="*/ 75 w 75"/>
                  <a:gd name="T19" fmla="*/ 18 h 30"/>
                  <a:gd name="T20" fmla="*/ 73 w 75"/>
                  <a:gd name="T21" fmla="*/ 22 h 30"/>
                  <a:gd name="T22" fmla="*/ 68 w 75"/>
                  <a:gd name="T23" fmla="*/ 26 h 30"/>
                  <a:gd name="T24" fmla="*/ 59 w 75"/>
                  <a:gd name="T25" fmla="*/ 29 h 30"/>
                  <a:gd name="T26" fmla="*/ 52 w 75"/>
                  <a:gd name="T27" fmla="*/ 30 h 30"/>
                  <a:gd name="T28" fmla="*/ 45 w 75"/>
                  <a:gd name="T29" fmla="*/ 30 h 30"/>
                  <a:gd name="T30" fmla="*/ 36 w 75"/>
                  <a:gd name="T31" fmla="*/ 30 h 30"/>
                  <a:gd name="T32" fmla="*/ 27 w 75"/>
                  <a:gd name="T33" fmla="*/ 30 h 30"/>
                  <a:gd name="T34" fmla="*/ 20 w 75"/>
                  <a:gd name="T35" fmla="*/ 29 h 30"/>
                  <a:gd name="T36" fmla="*/ 11 w 75"/>
                  <a:gd name="T37" fmla="*/ 28 h 30"/>
                  <a:gd name="T38" fmla="*/ 6 w 75"/>
                  <a:gd name="T39" fmla="*/ 27 h 30"/>
                  <a:gd name="T40" fmla="*/ 0 w 75"/>
                  <a:gd name="T41" fmla="*/ 26 h 30"/>
                  <a:gd name="T42" fmla="*/ 2 w 75"/>
                  <a:gd name="T43" fmla="*/ 23 h 30"/>
                  <a:gd name="T44" fmla="*/ 4 w 75"/>
                  <a:gd name="T45" fmla="*/ 19 h 30"/>
                  <a:gd name="T46" fmla="*/ 7 w 75"/>
                  <a:gd name="T47" fmla="*/ 15 h 30"/>
                  <a:gd name="T48" fmla="*/ 11 w 75"/>
                  <a:gd name="T49" fmla="*/ 12 h 30"/>
                  <a:gd name="T50" fmla="*/ 18 w 75"/>
                  <a:gd name="T51" fmla="*/ 15 h 30"/>
                  <a:gd name="T52" fmla="*/ 25 w 75"/>
                  <a:gd name="T53" fmla="*/ 16 h 30"/>
                  <a:gd name="T54" fmla="*/ 32 w 75"/>
                  <a:gd name="T55" fmla="*/ 16 h 30"/>
                  <a:gd name="T56" fmla="*/ 36 w 75"/>
                  <a:gd name="T57" fmla="*/ 14 h 30"/>
                  <a:gd name="T58" fmla="*/ 38 w 75"/>
                  <a:gd name="T59" fmla="*/ 12 h 30"/>
                  <a:gd name="T60" fmla="*/ 36 w 75"/>
                  <a:gd name="T61" fmla="*/ 9 h 30"/>
                  <a:gd name="T62" fmla="*/ 31 w 75"/>
                  <a:gd name="T63" fmla="*/ 7 h 30"/>
                  <a:gd name="T64" fmla="*/ 20 w 75"/>
                  <a:gd name="T65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5" h="30">
                    <a:moveTo>
                      <a:pt x="20" y="6"/>
                    </a:moveTo>
                    <a:lnTo>
                      <a:pt x="29" y="2"/>
                    </a:lnTo>
                    <a:lnTo>
                      <a:pt x="39" y="0"/>
                    </a:lnTo>
                    <a:lnTo>
                      <a:pt x="48" y="0"/>
                    </a:lnTo>
                    <a:lnTo>
                      <a:pt x="57" y="1"/>
                    </a:lnTo>
                    <a:lnTo>
                      <a:pt x="63" y="3"/>
                    </a:lnTo>
                    <a:lnTo>
                      <a:pt x="68" y="6"/>
                    </a:lnTo>
                    <a:lnTo>
                      <a:pt x="71" y="11"/>
                    </a:lnTo>
                    <a:lnTo>
                      <a:pt x="71" y="16"/>
                    </a:lnTo>
                    <a:lnTo>
                      <a:pt x="75" y="18"/>
                    </a:lnTo>
                    <a:lnTo>
                      <a:pt x="73" y="22"/>
                    </a:lnTo>
                    <a:lnTo>
                      <a:pt x="68" y="26"/>
                    </a:lnTo>
                    <a:lnTo>
                      <a:pt x="59" y="29"/>
                    </a:lnTo>
                    <a:lnTo>
                      <a:pt x="52" y="30"/>
                    </a:lnTo>
                    <a:lnTo>
                      <a:pt x="45" y="30"/>
                    </a:lnTo>
                    <a:lnTo>
                      <a:pt x="36" y="30"/>
                    </a:lnTo>
                    <a:lnTo>
                      <a:pt x="27" y="30"/>
                    </a:lnTo>
                    <a:lnTo>
                      <a:pt x="20" y="29"/>
                    </a:lnTo>
                    <a:lnTo>
                      <a:pt x="11" y="28"/>
                    </a:lnTo>
                    <a:lnTo>
                      <a:pt x="6" y="27"/>
                    </a:lnTo>
                    <a:lnTo>
                      <a:pt x="0" y="26"/>
                    </a:lnTo>
                    <a:lnTo>
                      <a:pt x="2" y="23"/>
                    </a:lnTo>
                    <a:lnTo>
                      <a:pt x="4" y="19"/>
                    </a:lnTo>
                    <a:lnTo>
                      <a:pt x="7" y="15"/>
                    </a:lnTo>
                    <a:lnTo>
                      <a:pt x="11" y="12"/>
                    </a:lnTo>
                    <a:lnTo>
                      <a:pt x="18" y="15"/>
                    </a:lnTo>
                    <a:lnTo>
                      <a:pt x="25" y="16"/>
                    </a:lnTo>
                    <a:lnTo>
                      <a:pt x="32" y="16"/>
                    </a:lnTo>
                    <a:lnTo>
                      <a:pt x="36" y="14"/>
                    </a:lnTo>
                    <a:lnTo>
                      <a:pt x="38" y="12"/>
                    </a:lnTo>
                    <a:lnTo>
                      <a:pt x="36" y="9"/>
                    </a:lnTo>
                    <a:lnTo>
                      <a:pt x="31" y="7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34" name="Freeform 194"/>
              <p:cNvSpPr>
                <a:spLocks/>
              </p:cNvSpPr>
              <p:nvPr/>
            </p:nvSpPr>
            <p:spPr bwMode="auto">
              <a:xfrm>
                <a:off x="1337" y="2622"/>
                <a:ext cx="33" cy="62"/>
              </a:xfrm>
              <a:custGeom>
                <a:avLst/>
                <a:gdLst>
                  <a:gd name="T0" fmla="*/ 12 w 65"/>
                  <a:gd name="T1" fmla="*/ 0 h 62"/>
                  <a:gd name="T2" fmla="*/ 26 w 65"/>
                  <a:gd name="T3" fmla="*/ 4 h 62"/>
                  <a:gd name="T4" fmla="*/ 35 w 65"/>
                  <a:gd name="T5" fmla="*/ 9 h 62"/>
                  <a:gd name="T6" fmla="*/ 39 w 65"/>
                  <a:gd name="T7" fmla="*/ 13 h 62"/>
                  <a:gd name="T8" fmla="*/ 42 w 65"/>
                  <a:gd name="T9" fmla="*/ 18 h 62"/>
                  <a:gd name="T10" fmla="*/ 42 w 65"/>
                  <a:gd name="T11" fmla="*/ 23 h 62"/>
                  <a:gd name="T12" fmla="*/ 46 w 65"/>
                  <a:gd name="T13" fmla="*/ 28 h 62"/>
                  <a:gd name="T14" fmla="*/ 53 w 65"/>
                  <a:gd name="T15" fmla="*/ 33 h 62"/>
                  <a:gd name="T16" fmla="*/ 65 w 65"/>
                  <a:gd name="T17" fmla="*/ 38 h 62"/>
                  <a:gd name="T18" fmla="*/ 55 w 65"/>
                  <a:gd name="T19" fmla="*/ 40 h 62"/>
                  <a:gd name="T20" fmla="*/ 46 w 65"/>
                  <a:gd name="T21" fmla="*/ 45 h 62"/>
                  <a:gd name="T22" fmla="*/ 39 w 65"/>
                  <a:gd name="T23" fmla="*/ 52 h 62"/>
                  <a:gd name="T24" fmla="*/ 35 w 65"/>
                  <a:gd name="T25" fmla="*/ 62 h 62"/>
                  <a:gd name="T26" fmla="*/ 33 w 65"/>
                  <a:gd name="T27" fmla="*/ 55 h 62"/>
                  <a:gd name="T28" fmla="*/ 33 w 65"/>
                  <a:gd name="T29" fmla="*/ 49 h 62"/>
                  <a:gd name="T30" fmla="*/ 33 w 65"/>
                  <a:gd name="T31" fmla="*/ 44 h 62"/>
                  <a:gd name="T32" fmla="*/ 35 w 65"/>
                  <a:gd name="T33" fmla="*/ 39 h 62"/>
                  <a:gd name="T34" fmla="*/ 30 w 65"/>
                  <a:gd name="T35" fmla="*/ 36 h 62"/>
                  <a:gd name="T36" fmla="*/ 24 w 65"/>
                  <a:gd name="T37" fmla="*/ 33 h 62"/>
                  <a:gd name="T38" fmla="*/ 19 w 65"/>
                  <a:gd name="T39" fmla="*/ 28 h 62"/>
                  <a:gd name="T40" fmla="*/ 17 w 65"/>
                  <a:gd name="T41" fmla="*/ 24 h 62"/>
                  <a:gd name="T42" fmla="*/ 14 w 65"/>
                  <a:gd name="T43" fmla="*/ 28 h 62"/>
                  <a:gd name="T44" fmla="*/ 10 w 65"/>
                  <a:gd name="T45" fmla="*/ 32 h 62"/>
                  <a:gd name="T46" fmla="*/ 9 w 65"/>
                  <a:gd name="T47" fmla="*/ 37 h 62"/>
                  <a:gd name="T48" fmla="*/ 7 w 65"/>
                  <a:gd name="T49" fmla="*/ 43 h 62"/>
                  <a:gd name="T50" fmla="*/ 3 w 65"/>
                  <a:gd name="T51" fmla="*/ 37 h 62"/>
                  <a:gd name="T52" fmla="*/ 1 w 65"/>
                  <a:gd name="T53" fmla="*/ 31 h 62"/>
                  <a:gd name="T54" fmla="*/ 0 w 65"/>
                  <a:gd name="T55" fmla="*/ 26 h 62"/>
                  <a:gd name="T56" fmla="*/ 0 w 65"/>
                  <a:gd name="T57" fmla="*/ 21 h 62"/>
                  <a:gd name="T58" fmla="*/ 1 w 65"/>
                  <a:gd name="T59" fmla="*/ 16 h 62"/>
                  <a:gd name="T60" fmla="*/ 7 w 65"/>
                  <a:gd name="T61" fmla="*/ 10 h 62"/>
                  <a:gd name="T62" fmla="*/ 10 w 65"/>
                  <a:gd name="T63" fmla="*/ 5 h 62"/>
                  <a:gd name="T64" fmla="*/ 12 w 65"/>
                  <a:gd name="T65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5" h="62">
                    <a:moveTo>
                      <a:pt x="12" y="0"/>
                    </a:moveTo>
                    <a:lnTo>
                      <a:pt x="26" y="4"/>
                    </a:lnTo>
                    <a:lnTo>
                      <a:pt x="35" y="9"/>
                    </a:lnTo>
                    <a:lnTo>
                      <a:pt x="39" y="13"/>
                    </a:lnTo>
                    <a:lnTo>
                      <a:pt x="42" y="18"/>
                    </a:lnTo>
                    <a:lnTo>
                      <a:pt x="42" y="23"/>
                    </a:lnTo>
                    <a:lnTo>
                      <a:pt x="46" y="28"/>
                    </a:lnTo>
                    <a:lnTo>
                      <a:pt x="53" y="33"/>
                    </a:lnTo>
                    <a:lnTo>
                      <a:pt x="65" y="38"/>
                    </a:lnTo>
                    <a:lnTo>
                      <a:pt x="55" y="40"/>
                    </a:lnTo>
                    <a:lnTo>
                      <a:pt x="46" y="45"/>
                    </a:lnTo>
                    <a:lnTo>
                      <a:pt x="39" y="52"/>
                    </a:lnTo>
                    <a:lnTo>
                      <a:pt x="35" y="62"/>
                    </a:lnTo>
                    <a:lnTo>
                      <a:pt x="33" y="55"/>
                    </a:lnTo>
                    <a:lnTo>
                      <a:pt x="33" y="49"/>
                    </a:lnTo>
                    <a:lnTo>
                      <a:pt x="33" y="44"/>
                    </a:lnTo>
                    <a:lnTo>
                      <a:pt x="35" y="39"/>
                    </a:lnTo>
                    <a:lnTo>
                      <a:pt x="30" y="36"/>
                    </a:lnTo>
                    <a:lnTo>
                      <a:pt x="24" y="33"/>
                    </a:lnTo>
                    <a:lnTo>
                      <a:pt x="19" y="28"/>
                    </a:lnTo>
                    <a:lnTo>
                      <a:pt x="17" y="24"/>
                    </a:lnTo>
                    <a:lnTo>
                      <a:pt x="14" y="28"/>
                    </a:lnTo>
                    <a:lnTo>
                      <a:pt x="10" y="32"/>
                    </a:lnTo>
                    <a:lnTo>
                      <a:pt x="9" y="37"/>
                    </a:lnTo>
                    <a:lnTo>
                      <a:pt x="7" y="43"/>
                    </a:lnTo>
                    <a:lnTo>
                      <a:pt x="3" y="37"/>
                    </a:lnTo>
                    <a:lnTo>
                      <a:pt x="1" y="31"/>
                    </a:lnTo>
                    <a:lnTo>
                      <a:pt x="0" y="26"/>
                    </a:lnTo>
                    <a:lnTo>
                      <a:pt x="0" y="21"/>
                    </a:lnTo>
                    <a:lnTo>
                      <a:pt x="1" y="16"/>
                    </a:lnTo>
                    <a:lnTo>
                      <a:pt x="7" y="10"/>
                    </a:lnTo>
                    <a:lnTo>
                      <a:pt x="10" y="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35" name="Freeform 195"/>
              <p:cNvSpPr>
                <a:spLocks/>
              </p:cNvSpPr>
              <p:nvPr/>
            </p:nvSpPr>
            <p:spPr bwMode="auto">
              <a:xfrm>
                <a:off x="1379" y="2682"/>
                <a:ext cx="214" cy="150"/>
              </a:xfrm>
              <a:custGeom>
                <a:avLst/>
                <a:gdLst>
                  <a:gd name="T0" fmla="*/ 13 w 428"/>
                  <a:gd name="T1" fmla="*/ 10 h 150"/>
                  <a:gd name="T2" fmla="*/ 32 w 428"/>
                  <a:gd name="T3" fmla="*/ 20 h 150"/>
                  <a:gd name="T4" fmla="*/ 66 w 428"/>
                  <a:gd name="T5" fmla="*/ 24 h 150"/>
                  <a:gd name="T6" fmla="*/ 59 w 428"/>
                  <a:gd name="T7" fmla="*/ 46 h 150"/>
                  <a:gd name="T8" fmla="*/ 76 w 428"/>
                  <a:gd name="T9" fmla="*/ 61 h 150"/>
                  <a:gd name="T10" fmla="*/ 107 w 428"/>
                  <a:gd name="T11" fmla="*/ 69 h 150"/>
                  <a:gd name="T12" fmla="*/ 139 w 428"/>
                  <a:gd name="T13" fmla="*/ 73 h 150"/>
                  <a:gd name="T14" fmla="*/ 147 w 428"/>
                  <a:gd name="T15" fmla="*/ 89 h 150"/>
                  <a:gd name="T16" fmla="*/ 176 w 428"/>
                  <a:gd name="T17" fmla="*/ 94 h 150"/>
                  <a:gd name="T18" fmla="*/ 213 w 428"/>
                  <a:gd name="T19" fmla="*/ 94 h 150"/>
                  <a:gd name="T20" fmla="*/ 235 w 428"/>
                  <a:gd name="T21" fmla="*/ 110 h 150"/>
                  <a:gd name="T22" fmla="*/ 268 w 428"/>
                  <a:gd name="T23" fmla="*/ 115 h 150"/>
                  <a:gd name="T24" fmla="*/ 300 w 428"/>
                  <a:gd name="T25" fmla="*/ 114 h 150"/>
                  <a:gd name="T26" fmla="*/ 323 w 428"/>
                  <a:gd name="T27" fmla="*/ 111 h 150"/>
                  <a:gd name="T28" fmla="*/ 330 w 428"/>
                  <a:gd name="T29" fmla="*/ 97 h 150"/>
                  <a:gd name="T30" fmla="*/ 361 w 428"/>
                  <a:gd name="T31" fmla="*/ 96 h 150"/>
                  <a:gd name="T32" fmla="*/ 373 w 428"/>
                  <a:gd name="T33" fmla="*/ 81 h 150"/>
                  <a:gd name="T34" fmla="*/ 375 w 428"/>
                  <a:gd name="T35" fmla="*/ 63 h 150"/>
                  <a:gd name="T36" fmla="*/ 346 w 428"/>
                  <a:gd name="T37" fmla="*/ 22 h 150"/>
                  <a:gd name="T38" fmla="*/ 362 w 428"/>
                  <a:gd name="T39" fmla="*/ 25 h 150"/>
                  <a:gd name="T40" fmla="*/ 380 w 428"/>
                  <a:gd name="T41" fmla="*/ 34 h 150"/>
                  <a:gd name="T42" fmla="*/ 407 w 428"/>
                  <a:gd name="T43" fmla="*/ 37 h 150"/>
                  <a:gd name="T44" fmla="*/ 407 w 428"/>
                  <a:gd name="T45" fmla="*/ 62 h 150"/>
                  <a:gd name="T46" fmla="*/ 412 w 428"/>
                  <a:gd name="T47" fmla="*/ 69 h 150"/>
                  <a:gd name="T48" fmla="*/ 396 w 428"/>
                  <a:gd name="T49" fmla="*/ 70 h 150"/>
                  <a:gd name="T50" fmla="*/ 394 w 428"/>
                  <a:gd name="T51" fmla="*/ 87 h 150"/>
                  <a:gd name="T52" fmla="*/ 403 w 428"/>
                  <a:gd name="T53" fmla="*/ 117 h 150"/>
                  <a:gd name="T54" fmla="*/ 389 w 428"/>
                  <a:gd name="T55" fmla="*/ 116 h 150"/>
                  <a:gd name="T56" fmla="*/ 373 w 428"/>
                  <a:gd name="T57" fmla="*/ 114 h 150"/>
                  <a:gd name="T58" fmla="*/ 341 w 428"/>
                  <a:gd name="T59" fmla="*/ 120 h 150"/>
                  <a:gd name="T60" fmla="*/ 343 w 428"/>
                  <a:gd name="T61" fmla="*/ 133 h 150"/>
                  <a:gd name="T62" fmla="*/ 338 w 428"/>
                  <a:gd name="T63" fmla="*/ 133 h 150"/>
                  <a:gd name="T64" fmla="*/ 327 w 428"/>
                  <a:gd name="T65" fmla="*/ 131 h 150"/>
                  <a:gd name="T66" fmla="*/ 297 w 428"/>
                  <a:gd name="T67" fmla="*/ 133 h 150"/>
                  <a:gd name="T68" fmla="*/ 268 w 428"/>
                  <a:gd name="T69" fmla="*/ 133 h 150"/>
                  <a:gd name="T70" fmla="*/ 254 w 428"/>
                  <a:gd name="T71" fmla="*/ 142 h 150"/>
                  <a:gd name="T72" fmla="*/ 243 w 428"/>
                  <a:gd name="T73" fmla="*/ 140 h 150"/>
                  <a:gd name="T74" fmla="*/ 210 w 428"/>
                  <a:gd name="T75" fmla="*/ 115 h 150"/>
                  <a:gd name="T76" fmla="*/ 211 w 428"/>
                  <a:gd name="T77" fmla="*/ 136 h 150"/>
                  <a:gd name="T78" fmla="*/ 197 w 428"/>
                  <a:gd name="T79" fmla="*/ 135 h 150"/>
                  <a:gd name="T80" fmla="*/ 174 w 428"/>
                  <a:gd name="T81" fmla="*/ 122 h 150"/>
                  <a:gd name="T82" fmla="*/ 147 w 428"/>
                  <a:gd name="T83" fmla="*/ 115 h 150"/>
                  <a:gd name="T84" fmla="*/ 149 w 428"/>
                  <a:gd name="T85" fmla="*/ 125 h 150"/>
                  <a:gd name="T86" fmla="*/ 135 w 428"/>
                  <a:gd name="T87" fmla="*/ 116 h 150"/>
                  <a:gd name="T88" fmla="*/ 123 w 428"/>
                  <a:gd name="T89" fmla="*/ 102 h 150"/>
                  <a:gd name="T90" fmla="*/ 82 w 428"/>
                  <a:gd name="T91" fmla="*/ 111 h 150"/>
                  <a:gd name="T92" fmla="*/ 110 w 428"/>
                  <a:gd name="T93" fmla="*/ 90 h 150"/>
                  <a:gd name="T94" fmla="*/ 96 w 428"/>
                  <a:gd name="T95" fmla="*/ 89 h 150"/>
                  <a:gd name="T96" fmla="*/ 75 w 428"/>
                  <a:gd name="T97" fmla="*/ 89 h 150"/>
                  <a:gd name="T98" fmla="*/ 80 w 428"/>
                  <a:gd name="T99" fmla="*/ 72 h 150"/>
                  <a:gd name="T100" fmla="*/ 62 w 428"/>
                  <a:gd name="T101" fmla="*/ 70 h 150"/>
                  <a:gd name="T102" fmla="*/ 53 w 428"/>
                  <a:gd name="T103" fmla="*/ 76 h 150"/>
                  <a:gd name="T104" fmla="*/ 39 w 428"/>
                  <a:gd name="T105" fmla="*/ 73 h 150"/>
                  <a:gd name="T106" fmla="*/ 34 w 428"/>
                  <a:gd name="T107" fmla="*/ 31 h 150"/>
                  <a:gd name="T108" fmla="*/ 11 w 428"/>
                  <a:gd name="T109" fmla="*/ 37 h 150"/>
                  <a:gd name="T110" fmla="*/ 2 w 428"/>
                  <a:gd name="T111" fmla="*/ 36 h 150"/>
                  <a:gd name="T112" fmla="*/ 4 w 428"/>
                  <a:gd name="T113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28" h="150">
                    <a:moveTo>
                      <a:pt x="4" y="0"/>
                    </a:moveTo>
                    <a:lnTo>
                      <a:pt x="7" y="6"/>
                    </a:lnTo>
                    <a:lnTo>
                      <a:pt x="13" y="10"/>
                    </a:lnTo>
                    <a:lnTo>
                      <a:pt x="18" y="14"/>
                    </a:lnTo>
                    <a:lnTo>
                      <a:pt x="25" y="17"/>
                    </a:lnTo>
                    <a:lnTo>
                      <a:pt x="32" y="20"/>
                    </a:lnTo>
                    <a:lnTo>
                      <a:pt x="41" y="22"/>
                    </a:lnTo>
                    <a:lnTo>
                      <a:pt x="53" y="23"/>
                    </a:lnTo>
                    <a:lnTo>
                      <a:pt x="66" y="24"/>
                    </a:lnTo>
                    <a:lnTo>
                      <a:pt x="60" y="32"/>
                    </a:lnTo>
                    <a:lnTo>
                      <a:pt x="59" y="39"/>
                    </a:lnTo>
                    <a:lnTo>
                      <a:pt x="59" y="46"/>
                    </a:lnTo>
                    <a:lnTo>
                      <a:pt x="62" y="52"/>
                    </a:lnTo>
                    <a:lnTo>
                      <a:pt x="68" y="58"/>
                    </a:lnTo>
                    <a:lnTo>
                      <a:pt x="76" y="61"/>
                    </a:lnTo>
                    <a:lnTo>
                      <a:pt x="89" y="63"/>
                    </a:lnTo>
                    <a:lnTo>
                      <a:pt x="103" y="62"/>
                    </a:lnTo>
                    <a:lnTo>
                      <a:pt x="107" y="69"/>
                    </a:lnTo>
                    <a:lnTo>
                      <a:pt x="114" y="74"/>
                    </a:lnTo>
                    <a:lnTo>
                      <a:pt x="124" y="75"/>
                    </a:lnTo>
                    <a:lnTo>
                      <a:pt x="139" y="73"/>
                    </a:lnTo>
                    <a:lnTo>
                      <a:pt x="139" y="79"/>
                    </a:lnTo>
                    <a:lnTo>
                      <a:pt x="142" y="84"/>
                    </a:lnTo>
                    <a:lnTo>
                      <a:pt x="147" y="89"/>
                    </a:lnTo>
                    <a:lnTo>
                      <a:pt x="155" y="92"/>
                    </a:lnTo>
                    <a:lnTo>
                      <a:pt x="163" y="94"/>
                    </a:lnTo>
                    <a:lnTo>
                      <a:pt x="176" y="94"/>
                    </a:lnTo>
                    <a:lnTo>
                      <a:pt x="192" y="92"/>
                    </a:lnTo>
                    <a:lnTo>
                      <a:pt x="211" y="88"/>
                    </a:lnTo>
                    <a:lnTo>
                      <a:pt x="213" y="94"/>
                    </a:lnTo>
                    <a:lnTo>
                      <a:pt x="219" y="99"/>
                    </a:lnTo>
                    <a:lnTo>
                      <a:pt x="226" y="105"/>
                    </a:lnTo>
                    <a:lnTo>
                      <a:pt x="235" y="110"/>
                    </a:lnTo>
                    <a:lnTo>
                      <a:pt x="243" y="114"/>
                    </a:lnTo>
                    <a:lnTo>
                      <a:pt x="256" y="115"/>
                    </a:lnTo>
                    <a:lnTo>
                      <a:pt x="268" y="115"/>
                    </a:lnTo>
                    <a:lnTo>
                      <a:pt x="282" y="111"/>
                    </a:lnTo>
                    <a:lnTo>
                      <a:pt x="291" y="113"/>
                    </a:lnTo>
                    <a:lnTo>
                      <a:pt x="300" y="114"/>
                    </a:lnTo>
                    <a:lnTo>
                      <a:pt x="309" y="114"/>
                    </a:lnTo>
                    <a:lnTo>
                      <a:pt x="318" y="113"/>
                    </a:lnTo>
                    <a:lnTo>
                      <a:pt x="323" y="111"/>
                    </a:lnTo>
                    <a:lnTo>
                      <a:pt x="329" y="108"/>
                    </a:lnTo>
                    <a:lnTo>
                      <a:pt x="330" y="103"/>
                    </a:lnTo>
                    <a:lnTo>
                      <a:pt x="330" y="97"/>
                    </a:lnTo>
                    <a:lnTo>
                      <a:pt x="341" y="98"/>
                    </a:lnTo>
                    <a:lnTo>
                      <a:pt x="352" y="98"/>
                    </a:lnTo>
                    <a:lnTo>
                      <a:pt x="361" y="96"/>
                    </a:lnTo>
                    <a:lnTo>
                      <a:pt x="368" y="92"/>
                    </a:lnTo>
                    <a:lnTo>
                      <a:pt x="371" y="87"/>
                    </a:lnTo>
                    <a:lnTo>
                      <a:pt x="373" y="81"/>
                    </a:lnTo>
                    <a:lnTo>
                      <a:pt x="369" y="74"/>
                    </a:lnTo>
                    <a:lnTo>
                      <a:pt x="362" y="67"/>
                    </a:lnTo>
                    <a:lnTo>
                      <a:pt x="375" y="63"/>
                    </a:lnTo>
                    <a:lnTo>
                      <a:pt x="378" y="52"/>
                    </a:lnTo>
                    <a:lnTo>
                      <a:pt x="369" y="38"/>
                    </a:lnTo>
                    <a:lnTo>
                      <a:pt x="346" y="22"/>
                    </a:lnTo>
                    <a:lnTo>
                      <a:pt x="352" y="17"/>
                    </a:lnTo>
                    <a:lnTo>
                      <a:pt x="357" y="21"/>
                    </a:lnTo>
                    <a:lnTo>
                      <a:pt x="362" y="25"/>
                    </a:lnTo>
                    <a:lnTo>
                      <a:pt x="368" y="28"/>
                    </a:lnTo>
                    <a:lnTo>
                      <a:pt x="375" y="31"/>
                    </a:lnTo>
                    <a:lnTo>
                      <a:pt x="380" y="34"/>
                    </a:lnTo>
                    <a:lnTo>
                      <a:pt x="389" y="36"/>
                    </a:lnTo>
                    <a:lnTo>
                      <a:pt x="398" y="37"/>
                    </a:lnTo>
                    <a:lnTo>
                      <a:pt x="407" y="37"/>
                    </a:lnTo>
                    <a:lnTo>
                      <a:pt x="400" y="44"/>
                    </a:lnTo>
                    <a:lnTo>
                      <a:pt x="398" y="52"/>
                    </a:lnTo>
                    <a:lnTo>
                      <a:pt x="407" y="62"/>
                    </a:lnTo>
                    <a:lnTo>
                      <a:pt x="428" y="69"/>
                    </a:lnTo>
                    <a:lnTo>
                      <a:pt x="421" y="69"/>
                    </a:lnTo>
                    <a:lnTo>
                      <a:pt x="412" y="69"/>
                    </a:lnTo>
                    <a:lnTo>
                      <a:pt x="403" y="68"/>
                    </a:lnTo>
                    <a:lnTo>
                      <a:pt x="394" y="65"/>
                    </a:lnTo>
                    <a:lnTo>
                      <a:pt x="396" y="70"/>
                    </a:lnTo>
                    <a:lnTo>
                      <a:pt x="398" y="76"/>
                    </a:lnTo>
                    <a:lnTo>
                      <a:pt x="396" y="82"/>
                    </a:lnTo>
                    <a:lnTo>
                      <a:pt x="394" y="87"/>
                    </a:lnTo>
                    <a:lnTo>
                      <a:pt x="401" y="97"/>
                    </a:lnTo>
                    <a:lnTo>
                      <a:pt x="405" y="107"/>
                    </a:lnTo>
                    <a:lnTo>
                      <a:pt x="403" y="117"/>
                    </a:lnTo>
                    <a:lnTo>
                      <a:pt x="396" y="127"/>
                    </a:lnTo>
                    <a:lnTo>
                      <a:pt x="393" y="122"/>
                    </a:lnTo>
                    <a:lnTo>
                      <a:pt x="389" y="116"/>
                    </a:lnTo>
                    <a:lnTo>
                      <a:pt x="384" y="112"/>
                    </a:lnTo>
                    <a:lnTo>
                      <a:pt x="375" y="109"/>
                    </a:lnTo>
                    <a:lnTo>
                      <a:pt x="373" y="114"/>
                    </a:lnTo>
                    <a:lnTo>
                      <a:pt x="368" y="117"/>
                    </a:lnTo>
                    <a:lnTo>
                      <a:pt x="357" y="119"/>
                    </a:lnTo>
                    <a:lnTo>
                      <a:pt x="341" y="120"/>
                    </a:lnTo>
                    <a:lnTo>
                      <a:pt x="341" y="124"/>
                    </a:lnTo>
                    <a:lnTo>
                      <a:pt x="341" y="128"/>
                    </a:lnTo>
                    <a:lnTo>
                      <a:pt x="343" y="133"/>
                    </a:lnTo>
                    <a:lnTo>
                      <a:pt x="345" y="137"/>
                    </a:lnTo>
                    <a:lnTo>
                      <a:pt x="341" y="135"/>
                    </a:lnTo>
                    <a:lnTo>
                      <a:pt x="338" y="133"/>
                    </a:lnTo>
                    <a:lnTo>
                      <a:pt x="336" y="131"/>
                    </a:lnTo>
                    <a:lnTo>
                      <a:pt x="334" y="129"/>
                    </a:lnTo>
                    <a:lnTo>
                      <a:pt x="327" y="131"/>
                    </a:lnTo>
                    <a:lnTo>
                      <a:pt x="318" y="131"/>
                    </a:lnTo>
                    <a:lnTo>
                      <a:pt x="307" y="132"/>
                    </a:lnTo>
                    <a:lnTo>
                      <a:pt x="297" y="133"/>
                    </a:lnTo>
                    <a:lnTo>
                      <a:pt x="286" y="133"/>
                    </a:lnTo>
                    <a:lnTo>
                      <a:pt x="277" y="133"/>
                    </a:lnTo>
                    <a:lnTo>
                      <a:pt x="268" y="133"/>
                    </a:lnTo>
                    <a:lnTo>
                      <a:pt x="263" y="133"/>
                    </a:lnTo>
                    <a:lnTo>
                      <a:pt x="259" y="137"/>
                    </a:lnTo>
                    <a:lnTo>
                      <a:pt x="254" y="142"/>
                    </a:lnTo>
                    <a:lnTo>
                      <a:pt x="247" y="146"/>
                    </a:lnTo>
                    <a:lnTo>
                      <a:pt x="240" y="150"/>
                    </a:lnTo>
                    <a:lnTo>
                      <a:pt x="243" y="140"/>
                    </a:lnTo>
                    <a:lnTo>
                      <a:pt x="240" y="129"/>
                    </a:lnTo>
                    <a:lnTo>
                      <a:pt x="229" y="121"/>
                    </a:lnTo>
                    <a:lnTo>
                      <a:pt x="210" y="115"/>
                    </a:lnTo>
                    <a:lnTo>
                      <a:pt x="213" y="121"/>
                    </a:lnTo>
                    <a:lnTo>
                      <a:pt x="213" y="128"/>
                    </a:lnTo>
                    <a:lnTo>
                      <a:pt x="211" y="136"/>
                    </a:lnTo>
                    <a:lnTo>
                      <a:pt x="204" y="143"/>
                    </a:lnTo>
                    <a:lnTo>
                      <a:pt x="201" y="139"/>
                    </a:lnTo>
                    <a:lnTo>
                      <a:pt x="197" y="135"/>
                    </a:lnTo>
                    <a:lnTo>
                      <a:pt x="190" y="131"/>
                    </a:lnTo>
                    <a:lnTo>
                      <a:pt x="183" y="126"/>
                    </a:lnTo>
                    <a:lnTo>
                      <a:pt x="174" y="122"/>
                    </a:lnTo>
                    <a:lnTo>
                      <a:pt x="165" y="119"/>
                    </a:lnTo>
                    <a:lnTo>
                      <a:pt x="156" y="117"/>
                    </a:lnTo>
                    <a:lnTo>
                      <a:pt x="147" y="115"/>
                    </a:lnTo>
                    <a:lnTo>
                      <a:pt x="147" y="118"/>
                    </a:lnTo>
                    <a:lnTo>
                      <a:pt x="147" y="121"/>
                    </a:lnTo>
                    <a:lnTo>
                      <a:pt x="149" y="125"/>
                    </a:lnTo>
                    <a:lnTo>
                      <a:pt x="151" y="128"/>
                    </a:lnTo>
                    <a:lnTo>
                      <a:pt x="142" y="123"/>
                    </a:lnTo>
                    <a:lnTo>
                      <a:pt x="135" y="116"/>
                    </a:lnTo>
                    <a:lnTo>
                      <a:pt x="132" y="107"/>
                    </a:lnTo>
                    <a:lnTo>
                      <a:pt x="128" y="95"/>
                    </a:lnTo>
                    <a:lnTo>
                      <a:pt x="123" y="102"/>
                    </a:lnTo>
                    <a:lnTo>
                      <a:pt x="114" y="107"/>
                    </a:lnTo>
                    <a:lnTo>
                      <a:pt x="100" y="110"/>
                    </a:lnTo>
                    <a:lnTo>
                      <a:pt x="82" y="111"/>
                    </a:lnTo>
                    <a:lnTo>
                      <a:pt x="96" y="105"/>
                    </a:lnTo>
                    <a:lnTo>
                      <a:pt x="105" y="99"/>
                    </a:lnTo>
                    <a:lnTo>
                      <a:pt x="110" y="90"/>
                    </a:lnTo>
                    <a:lnTo>
                      <a:pt x="107" y="79"/>
                    </a:lnTo>
                    <a:lnTo>
                      <a:pt x="101" y="84"/>
                    </a:lnTo>
                    <a:lnTo>
                      <a:pt x="96" y="89"/>
                    </a:lnTo>
                    <a:lnTo>
                      <a:pt x="87" y="93"/>
                    </a:lnTo>
                    <a:lnTo>
                      <a:pt x="78" y="95"/>
                    </a:lnTo>
                    <a:lnTo>
                      <a:pt x="75" y="89"/>
                    </a:lnTo>
                    <a:lnTo>
                      <a:pt x="75" y="83"/>
                    </a:lnTo>
                    <a:lnTo>
                      <a:pt x="76" y="78"/>
                    </a:lnTo>
                    <a:lnTo>
                      <a:pt x="80" y="72"/>
                    </a:lnTo>
                    <a:lnTo>
                      <a:pt x="73" y="72"/>
                    </a:lnTo>
                    <a:lnTo>
                      <a:pt x="68" y="71"/>
                    </a:lnTo>
                    <a:lnTo>
                      <a:pt x="62" y="70"/>
                    </a:lnTo>
                    <a:lnTo>
                      <a:pt x="60" y="69"/>
                    </a:lnTo>
                    <a:lnTo>
                      <a:pt x="57" y="72"/>
                    </a:lnTo>
                    <a:lnTo>
                      <a:pt x="53" y="76"/>
                    </a:lnTo>
                    <a:lnTo>
                      <a:pt x="48" y="81"/>
                    </a:lnTo>
                    <a:lnTo>
                      <a:pt x="46" y="84"/>
                    </a:lnTo>
                    <a:lnTo>
                      <a:pt x="39" y="73"/>
                    </a:lnTo>
                    <a:lnTo>
                      <a:pt x="32" y="61"/>
                    </a:lnTo>
                    <a:lnTo>
                      <a:pt x="30" y="47"/>
                    </a:lnTo>
                    <a:lnTo>
                      <a:pt x="34" y="31"/>
                    </a:lnTo>
                    <a:lnTo>
                      <a:pt x="23" y="29"/>
                    </a:lnTo>
                    <a:lnTo>
                      <a:pt x="16" y="33"/>
                    </a:lnTo>
                    <a:lnTo>
                      <a:pt x="11" y="37"/>
                    </a:lnTo>
                    <a:lnTo>
                      <a:pt x="5" y="42"/>
                    </a:lnTo>
                    <a:lnTo>
                      <a:pt x="4" y="47"/>
                    </a:lnTo>
                    <a:lnTo>
                      <a:pt x="2" y="36"/>
                    </a:lnTo>
                    <a:lnTo>
                      <a:pt x="0" y="25"/>
                    </a:lnTo>
                    <a:lnTo>
                      <a:pt x="0" y="1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36" name="Freeform 196"/>
              <p:cNvSpPr>
                <a:spLocks/>
              </p:cNvSpPr>
              <p:nvPr/>
            </p:nvSpPr>
            <p:spPr bwMode="auto">
              <a:xfrm>
                <a:off x="1547" y="2676"/>
                <a:ext cx="19" cy="19"/>
              </a:xfrm>
              <a:custGeom>
                <a:avLst/>
                <a:gdLst>
                  <a:gd name="T0" fmla="*/ 3 w 37"/>
                  <a:gd name="T1" fmla="*/ 0 h 19"/>
                  <a:gd name="T2" fmla="*/ 9 w 37"/>
                  <a:gd name="T3" fmla="*/ 4 h 19"/>
                  <a:gd name="T4" fmla="*/ 17 w 37"/>
                  <a:gd name="T5" fmla="*/ 8 h 19"/>
                  <a:gd name="T6" fmla="*/ 26 w 37"/>
                  <a:gd name="T7" fmla="*/ 11 h 19"/>
                  <a:gd name="T8" fmla="*/ 37 w 37"/>
                  <a:gd name="T9" fmla="*/ 13 h 19"/>
                  <a:gd name="T10" fmla="*/ 35 w 37"/>
                  <a:gd name="T11" fmla="*/ 19 h 19"/>
                  <a:gd name="T12" fmla="*/ 21 w 37"/>
                  <a:gd name="T13" fmla="*/ 18 h 19"/>
                  <a:gd name="T14" fmla="*/ 9 w 37"/>
                  <a:gd name="T15" fmla="*/ 14 h 19"/>
                  <a:gd name="T16" fmla="*/ 0 w 37"/>
                  <a:gd name="T17" fmla="*/ 8 h 19"/>
                  <a:gd name="T18" fmla="*/ 3 w 37"/>
                  <a:gd name="T1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" h="19">
                    <a:moveTo>
                      <a:pt x="3" y="0"/>
                    </a:moveTo>
                    <a:lnTo>
                      <a:pt x="9" y="4"/>
                    </a:lnTo>
                    <a:lnTo>
                      <a:pt x="17" y="8"/>
                    </a:lnTo>
                    <a:lnTo>
                      <a:pt x="26" y="11"/>
                    </a:lnTo>
                    <a:lnTo>
                      <a:pt x="37" y="13"/>
                    </a:lnTo>
                    <a:lnTo>
                      <a:pt x="35" y="19"/>
                    </a:lnTo>
                    <a:lnTo>
                      <a:pt x="21" y="18"/>
                    </a:lnTo>
                    <a:lnTo>
                      <a:pt x="9" y="14"/>
                    </a:lnTo>
                    <a:lnTo>
                      <a:pt x="0" y="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37" name="Freeform 197"/>
              <p:cNvSpPr>
                <a:spLocks/>
              </p:cNvSpPr>
              <p:nvPr/>
            </p:nvSpPr>
            <p:spPr bwMode="auto">
              <a:xfrm>
                <a:off x="1156" y="2256"/>
                <a:ext cx="386" cy="223"/>
              </a:xfrm>
              <a:custGeom>
                <a:avLst/>
                <a:gdLst>
                  <a:gd name="T0" fmla="*/ 75 w 771"/>
                  <a:gd name="T1" fmla="*/ 116 h 223"/>
                  <a:gd name="T2" fmla="*/ 130 w 771"/>
                  <a:gd name="T3" fmla="*/ 67 h 223"/>
                  <a:gd name="T4" fmla="*/ 185 w 771"/>
                  <a:gd name="T5" fmla="*/ 50 h 223"/>
                  <a:gd name="T6" fmla="*/ 249 w 771"/>
                  <a:gd name="T7" fmla="*/ 36 h 223"/>
                  <a:gd name="T8" fmla="*/ 315 w 771"/>
                  <a:gd name="T9" fmla="*/ 36 h 223"/>
                  <a:gd name="T10" fmla="*/ 398 w 771"/>
                  <a:gd name="T11" fmla="*/ 49 h 223"/>
                  <a:gd name="T12" fmla="*/ 462 w 771"/>
                  <a:gd name="T13" fmla="*/ 68 h 223"/>
                  <a:gd name="T14" fmla="*/ 508 w 771"/>
                  <a:gd name="T15" fmla="*/ 93 h 223"/>
                  <a:gd name="T16" fmla="*/ 522 w 771"/>
                  <a:gd name="T17" fmla="*/ 122 h 223"/>
                  <a:gd name="T18" fmla="*/ 556 w 771"/>
                  <a:gd name="T19" fmla="*/ 153 h 223"/>
                  <a:gd name="T20" fmla="*/ 585 w 771"/>
                  <a:gd name="T21" fmla="*/ 176 h 223"/>
                  <a:gd name="T22" fmla="*/ 622 w 771"/>
                  <a:gd name="T23" fmla="*/ 204 h 223"/>
                  <a:gd name="T24" fmla="*/ 656 w 771"/>
                  <a:gd name="T25" fmla="*/ 222 h 223"/>
                  <a:gd name="T26" fmla="*/ 702 w 771"/>
                  <a:gd name="T27" fmla="*/ 221 h 223"/>
                  <a:gd name="T28" fmla="*/ 732 w 771"/>
                  <a:gd name="T29" fmla="*/ 206 h 223"/>
                  <a:gd name="T30" fmla="*/ 744 w 771"/>
                  <a:gd name="T31" fmla="*/ 190 h 223"/>
                  <a:gd name="T32" fmla="*/ 675 w 771"/>
                  <a:gd name="T33" fmla="*/ 194 h 223"/>
                  <a:gd name="T34" fmla="*/ 691 w 771"/>
                  <a:gd name="T35" fmla="*/ 179 h 223"/>
                  <a:gd name="T36" fmla="*/ 636 w 771"/>
                  <a:gd name="T37" fmla="*/ 178 h 223"/>
                  <a:gd name="T38" fmla="*/ 652 w 771"/>
                  <a:gd name="T39" fmla="*/ 170 h 223"/>
                  <a:gd name="T40" fmla="*/ 641 w 771"/>
                  <a:gd name="T41" fmla="*/ 152 h 223"/>
                  <a:gd name="T42" fmla="*/ 608 w 771"/>
                  <a:gd name="T43" fmla="*/ 153 h 223"/>
                  <a:gd name="T44" fmla="*/ 601 w 771"/>
                  <a:gd name="T45" fmla="*/ 141 h 223"/>
                  <a:gd name="T46" fmla="*/ 579 w 771"/>
                  <a:gd name="T47" fmla="*/ 135 h 223"/>
                  <a:gd name="T48" fmla="*/ 629 w 771"/>
                  <a:gd name="T49" fmla="*/ 127 h 223"/>
                  <a:gd name="T50" fmla="*/ 581 w 771"/>
                  <a:gd name="T51" fmla="*/ 116 h 223"/>
                  <a:gd name="T52" fmla="*/ 574 w 771"/>
                  <a:gd name="T53" fmla="*/ 101 h 223"/>
                  <a:gd name="T54" fmla="*/ 556 w 771"/>
                  <a:gd name="T55" fmla="*/ 93 h 223"/>
                  <a:gd name="T56" fmla="*/ 547 w 771"/>
                  <a:gd name="T57" fmla="*/ 79 h 223"/>
                  <a:gd name="T58" fmla="*/ 514 w 771"/>
                  <a:gd name="T59" fmla="*/ 71 h 223"/>
                  <a:gd name="T60" fmla="*/ 531 w 771"/>
                  <a:gd name="T61" fmla="*/ 59 h 223"/>
                  <a:gd name="T62" fmla="*/ 485 w 771"/>
                  <a:gd name="T63" fmla="*/ 50 h 223"/>
                  <a:gd name="T64" fmla="*/ 483 w 771"/>
                  <a:gd name="T65" fmla="*/ 46 h 223"/>
                  <a:gd name="T66" fmla="*/ 427 w 771"/>
                  <a:gd name="T67" fmla="*/ 41 h 223"/>
                  <a:gd name="T68" fmla="*/ 419 w 771"/>
                  <a:gd name="T69" fmla="*/ 32 h 223"/>
                  <a:gd name="T70" fmla="*/ 427 w 771"/>
                  <a:gd name="T71" fmla="*/ 13 h 223"/>
                  <a:gd name="T72" fmla="*/ 359 w 771"/>
                  <a:gd name="T73" fmla="*/ 19 h 223"/>
                  <a:gd name="T74" fmla="*/ 373 w 771"/>
                  <a:gd name="T75" fmla="*/ 3 h 223"/>
                  <a:gd name="T76" fmla="*/ 322 w 771"/>
                  <a:gd name="T77" fmla="*/ 17 h 223"/>
                  <a:gd name="T78" fmla="*/ 297 w 771"/>
                  <a:gd name="T79" fmla="*/ 16 h 223"/>
                  <a:gd name="T80" fmla="*/ 260 w 771"/>
                  <a:gd name="T81" fmla="*/ 7 h 223"/>
                  <a:gd name="T82" fmla="*/ 210 w 771"/>
                  <a:gd name="T83" fmla="*/ 26 h 223"/>
                  <a:gd name="T84" fmla="*/ 197 w 771"/>
                  <a:gd name="T85" fmla="*/ 21 h 223"/>
                  <a:gd name="T86" fmla="*/ 153 w 771"/>
                  <a:gd name="T87" fmla="*/ 33 h 223"/>
                  <a:gd name="T88" fmla="*/ 135 w 771"/>
                  <a:gd name="T89" fmla="*/ 38 h 223"/>
                  <a:gd name="T90" fmla="*/ 107 w 771"/>
                  <a:gd name="T91" fmla="*/ 43 h 223"/>
                  <a:gd name="T92" fmla="*/ 91 w 771"/>
                  <a:gd name="T93" fmla="*/ 53 h 223"/>
                  <a:gd name="T94" fmla="*/ 68 w 771"/>
                  <a:gd name="T95" fmla="*/ 58 h 223"/>
                  <a:gd name="T96" fmla="*/ 55 w 771"/>
                  <a:gd name="T97" fmla="*/ 83 h 223"/>
                  <a:gd name="T98" fmla="*/ 39 w 771"/>
                  <a:gd name="T99" fmla="*/ 95 h 223"/>
                  <a:gd name="T100" fmla="*/ 52 w 771"/>
                  <a:gd name="T101" fmla="*/ 103 h 223"/>
                  <a:gd name="T102" fmla="*/ 15 w 771"/>
                  <a:gd name="T103" fmla="*/ 109 h 223"/>
                  <a:gd name="T104" fmla="*/ 39 w 771"/>
                  <a:gd name="T105" fmla="*/ 127 h 223"/>
                  <a:gd name="T106" fmla="*/ 9 w 771"/>
                  <a:gd name="T107" fmla="*/ 141 h 223"/>
                  <a:gd name="T108" fmla="*/ 20 w 771"/>
                  <a:gd name="T109" fmla="*/ 158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71" h="223">
                    <a:moveTo>
                      <a:pt x="64" y="149"/>
                    </a:moveTo>
                    <a:lnTo>
                      <a:pt x="63" y="144"/>
                    </a:lnTo>
                    <a:lnTo>
                      <a:pt x="63" y="137"/>
                    </a:lnTo>
                    <a:lnTo>
                      <a:pt x="68" y="130"/>
                    </a:lnTo>
                    <a:lnTo>
                      <a:pt x="82" y="126"/>
                    </a:lnTo>
                    <a:lnTo>
                      <a:pt x="75" y="116"/>
                    </a:lnTo>
                    <a:lnTo>
                      <a:pt x="77" y="105"/>
                    </a:lnTo>
                    <a:lnTo>
                      <a:pt x="87" y="96"/>
                    </a:lnTo>
                    <a:lnTo>
                      <a:pt x="109" y="91"/>
                    </a:lnTo>
                    <a:lnTo>
                      <a:pt x="107" y="81"/>
                    </a:lnTo>
                    <a:lnTo>
                      <a:pt x="116" y="73"/>
                    </a:lnTo>
                    <a:lnTo>
                      <a:pt x="130" y="67"/>
                    </a:lnTo>
                    <a:lnTo>
                      <a:pt x="153" y="67"/>
                    </a:lnTo>
                    <a:lnTo>
                      <a:pt x="158" y="63"/>
                    </a:lnTo>
                    <a:lnTo>
                      <a:pt x="164" y="59"/>
                    </a:lnTo>
                    <a:lnTo>
                      <a:pt x="171" y="55"/>
                    </a:lnTo>
                    <a:lnTo>
                      <a:pt x="178" y="52"/>
                    </a:lnTo>
                    <a:lnTo>
                      <a:pt x="185" y="50"/>
                    </a:lnTo>
                    <a:lnTo>
                      <a:pt x="194" y="49"/>
                    </a:lnTo>
                    <a:lnTo>
                      <a:pt x="203" y="48"/>
                    </a:lnTo>
                    <a:lnTo>
                      <a:pt x="213" y="49"/>
                    </a:lnTo>
                    <a:lnTo>
                      <a:pt x="224" y="43"/>
                    </a:lnTo>
                    <a:lnTo>
                      <a:pt x="237" y="39"/>
                    </a:lnTo>
                    <a:lnTo>
                      <a:pt x="249" y="36"/>
                    </a:lnTo>
                    <a:lnTo>
                      <a:pt x="261" y="38"/>
                    </a:lnTo>
                    <a:lnTo>
                      <a:pt x="274" y="40"/>
                    </a:lnTo>
                    <a:lnTo>
                      <a:pt x="286" y="41"/>
                    </a:lnTo>
                    <a:lnTo>
                      <a:pt x="295" y="40"/>
                    </a:lnTo>
                    <a:lnTo>
                      <a:pt x="306" y="38"/>
                    </a:lnTo>
                    <a:lnTo>
                      <a:pt x="315" y="36"/>
                    </a:lnTo>
                    <a:lnTo>
                      <a:pt x="327" y="35"/>
                    </a:lnTo>
                    <a:lnTo>
                      <a:pt x="343" y="34"/>
                    </a:lnTo>
                    <a:lnTo>
                      <a:pt x="359" y="34"/>
                    </a:lnTo>
                    <a:lnTo>
                      <a:pt x="375" y="38"/>
                    </a:lnTo>
                    <a:lnTo>
                      <a:pt x="387" y="42"/>
                    </a:lnTo>
                    <a:lnTo>
                      <a:pt x="398" y="49"/>
                    </a:lnTo>
                    <a:lnTo>
                      <a:pt x="402" y="60"/>
                    </a:lnTo>
                    <a:lnTo>
                      <a:pt x="416" y="60"/>
                    </a:lnTo>
                    <a:lnTo>
                      <a:pt x="430" y="60"/>
                    </a:lnTo>
                    <a:lnTo>
                      <a:pt x="443" y="62"/>
                    </a:lnTo>
                    <a:lnTo>
                      <a:pt x="453" y="64"/>
                    </a:lnTo>
                    <a:lnTo>
                      <a:pt x="462" y="68"/>
                    </a:lnTo>
                    <a:lnTo>
                      <a:pt x="467" y="73"/>
                    </a:lnTo>
                    <a:lnTo>
                      <a:pt x="471" y="80"/>
                    </a:lnTo>
                    <a:lnTo>
                      <a:pt x="473" y="88"/>
                    </a:lnTo>
                    <a:lnTo>
                      <a:pt x="487" y="89"/>
                    </a:lnTo>
                    <a:lnTo>
                      <a:pt x="498" y="91"/>
                    </a:lnTo>
                    <a:lnTo>
                      <a:pt x="508" y="93"/>
                    </a:lnTo>
                    <a:lnTo>
                      <a:pt x="515" y="96"/>
                    </a:lnTo>
                    <a:lnTo>
                      <a:pt x="521" y="100"/>
                    </a:lnTo>
                    <a:lnTo>
                      <a:pt x="522" y="105"/>
                    </a:lnTo>
                    <a:lnTo>
                      <a:pt x="521" y="112"/>
                    </a:lnTo>
                    <a:lnTo>
                      <a:pt x="514" y="119"/>
                    </a:lnTo>
                    <a:lnTo>
                      <a:pt x="522" y="122"/>
                    </a:lnTo>
                    <a:lnTo>
                      <a:pt x="533" y="126"/>
                    </a:lnTo>
                    <a:lnTo>
                      <a:pt x="542" y="130"/>
                    </a:lnTo>
                    <a:lnTo>
                      <a:pt x="551" y="135"/>
                    </a:lnTo>
                    <a:lnTo>
                      <a:pt x="556" y="141"/>
                    </a:lnTo>
                    <a:lnTo>
                      <a:pt x="558" y="147"/>
                    </a:lnTo>
                    <a:lnTo>
                      <a:pt x="556" y="153"/>
                    </a:lnTo>
                    <a:lnTo>
                      <a:pt x="549" y="160"/>
                    </a:lnTo>
                    <a:lnTo>
                      <a:pt x="558" y="162"/>
                    </a:lnTo>
                    <a:lnTo>
                      <a:pt x="567" y="166"/>
                    </a:lnTo>
                    <a:lnTo>
                      <a:pt x="574" y="171"/>
                    </a:lnTo>
                    <a:lnTo>
                      <a:pt x="576" y="176"/>
                    </a:lnTo>
                    <a:lnTo>
                      <a:pt x="585" y="176"/>
                    </a:lnTo>
                    <a:lnTo>
                      <a:pt x="595" y="178"/>
                    </a:lnTo>
                    <a:lnTo>
                      <a:pt x="604" y="181"/>
                    </a:lnTo>
                    <a:lnTo>
                      <a:pt x="613" y="186"/>
                    </a:lnTo>
                    <a:lnTo>
                      <a:pt x="618" y="191"/>
                    </a:lnTo>
                    <a:lnTo>
                      <a:pt x="622" y="197"/>
                    </a:lnTo>
                    <a:lnTo>
                      <a:pt x="622" y="204"/>
                    </a:lnTo>
                    <a:lnTo>
                      <a:pt x="617" y="211"/>
                    </a:lnTo>
                    <a:lnTo>
                      <a:pt x="627" y="211"/>
                    </a:lnTo>
                    <a:lnTo>
                      <a:pt x="638" y="212"/>
                    </a:lnTo>
                    <a:lnTo>
                      <a:pt x="645" y="215"/>
                    </a:lnTo>
                    <a:lnTo>
                      <a:pt x="650" y="219"/>
                    </a:lnTo>
                    <a:lnTo>
                      <a:pt x="656" y="222"/>
                    </a:lnTo>
                    <a:lnTo>
                      <a:pt x="663" y="223"/>
                    </a:lnTo>
                    <a:lnTo>
                      <a:pt x="672" y="223"/>
                    </a:lnTo>
                    <a:lnTo>
                      <a:pt x="681" y="223"/>
                    </a:lnTo>
                    <a:lnTo>
                      <a:pt x="686" y="222"/>
                    </a:lnTo>
                    <a:lnTo>
                      <a:pt x="693" y="222"/>
                    </a:lnTo>
                    <a:lnTo>
                      <a:pt x="702" y="221"/>
                    </a:lnTo>
                    <a:lnTo>
                      <a:pt x="711" y="220"/>
                    </a:lnTo>
                    <a:lnTo>
                      <a:pt x="720" y="219"/>
                    </a:lnTo>
                    <a:lnTo>
                      <a:pt x="728" y="219"/>
                    </a:lnTo>
                    <a:lnTo>
                      <a:pt x="736" y="219"/>
                    </a:lnTo>
                    <a:lnTo>
                      <a:pt x="741" y="220"/>
                    </a:lnTo>
                    <a:lnTo>
                      <a:pt x="732" y="206"/>
                    </a:lnTo>
                    <a:lnTo>
                      <a:pt x="737" y="203"/>
                    </a:lnTo>
                    <a:lnTo>
                      <a:pt x="746" y="199"/>
                    </a:lnTo>
                    <a:lnTo>
                      <a:pt x="757" y="196"/>
                    </a:lnTo>
                    <a:lnTo>
                      <a:pt x="771" y="194"/>
                    </a:lnTo>
                    <a:lnTo>
                      <a:pt x="760" y="191"/>
                    </a:lnTo>
                    <a:lnTo>
                      <a:pt x="744" y="190"/>
                    </a:lnTo>
                    <a:lnTo>
                      <a:pt x="730" y="191"/>
                    </a:lnTo>
                    <a:lnTo>
                      <a:pt x="720" y="192"/>
                    </a:lnTo>
                    <a:lnTo>
                      <a:pt x="712" y="186"/>
                    </a:lnTo>
                    <a:lnTo>
                      <a:pt x="702" y="191"/>
                    </a:lnTo>
                    <a:lnTo>
                      <a:pt x="689" y="194"/>
                    </a:lnTo>
                    <a:lnTo>
                      <a:pt x="675" y="194"/>
                    </a:lnTo>
                    <a:lnTo>
                      <a:pt x="665" y="193"/>
                    </a:lnTo>
                    <a:lnTo>
                      <a:pt x="675" y="191"/>
                    </a:lnTo>
                    <a:lnTo>
                      <a:pt x="686" y="187"/>
                    </a:lnTo>
                    <a:lnTo>
                      <a:pt x="693" y="181"/>
                    </a:lnTo>
                    <a:lnTo>
                      <a:pt x="698" y="177"/>
                    </a:lnTo>
                    <a:lnTo>
                      <a:pt x="691" y="179"/>
                    </a:lnTo>
                    <a:lnTo>
                      <a:pt x="682" y="181"/>
                    </a:lnTo>
                    <a:lnTo>
                      <a:pt x="672" y="183"/>
                    </a:lnTo>
                    <a:lnTo>
                      <a:pt x="663" y="183"/>
                    </a:lnTo>
                    <a:lnTo>
                      <a:pt x="652" y="183"/>
                    </a:lnTo>
                    <a:lnTo>
                      <a:pt x="643" y="181"/>
                    </a:lnTo>
                    <a:lnTo>
                      <a:pt x="636" y="178"/>
                    </a:lnTo>
                    <a:lnTo>
                      <a:pt x="631" y="174"/>
                    </a:lnTo>
                    <a:lnTo>
                      <a:pt x="638" y="173"/>
                    </a:lnTo>
                    <a:lnTo>
                      <a:pt x="645" y="173"/>
                    </a:lnTo>
                    <a:lnTo>
                      <a:pt x="652" y="173"/>
                    </a:lnTo>
                    <a:lnTo>
                      <a:pt x="659" y="173"/>
                    </a:lnTo>
                    <a:lnTo>
                      <a:pt x="652" y="170"/>
                    </a:lnTo>
                    <a:lnTo>
                      <a:pt x="641" y="166"/>
                    </a:lnTo>
                    <a:lnTo>
                      <a:pt x="629" y="162"/>
                    </a:lnTo>
                    <a:lnTo>
                      <a:pt x="617" y="160"/>
                    </a:lnTo>
                    <a:lnTo>
                      <a:pt x="625" y="159"/>
                    </a:lnTo>
                    <a:lnTo>
                      <a:pt x="634" y="156"/>
                    </a:lnTo>
                    <a:lnTo>
                      <a:pt x="641" y="152"/>
                    </a:lnTo>
                    <a:lnTo>
                      <a:pt x="647" y="149"/>
                    </a:lnTo>
                    <a:lnTo>
                      <a:pt x="641" y="150"/>
                    </a:lnTo>
                    <a:lnTo>
                      <a:pt x="634" y="151"/>
                    </a:lnTo>
                    <a:lnTo>
                      <a:pt x="625" y="152"/>
                    </a:lnTo>
                    <a:lnTo>
                      <a:pt x="617" y="153"/>
                    </a:lnTo>
                    <a:lnTo>
                      <a:pt x="608" y="153"/>
                    </a:lnTo>
                    <a:lnTo>
                      <a:pt x="599" y="153"/>
                    </a:lnTo>
                    <a:lnTo>
                      <a:pt x="592" y="152"/>
                    </a:lnTo>
                    <a:lnTo>
                      <a:pt x="585" y="151"/>
                    </a:lnTo>
                    <a:lnTo>
                      <a:pt x="586" y="146"/>
                    </a:lnTo>
                    <a:lnTo>
                      <a:pt x="592" y="142"/>
                    </a:lnTo>
                    <a:lnTo>
                      <a:pt x="601" y="141"/>
                    </a:lnTo>
                    <a:lnTo>
                      <a:pt x="613" y="140"/>
                    </a:lnTo>
                    <a:lnTo>
                      <a:pt x="606" y="137"/>
                    </a:lnTo>
                    <a:lnTo>
                      <a:pt x="597" y="136"/>
                    </a:lnTo>
                    <a:lnTo>
                      <a:pt x="588" y="136"/>
                    </a:lnTo>
                    <a:lnTo>
                      <a:pt x="578" y="137"/>
                    </a:lnTo>
                    <a:lnTo>
                      <a:pt x="579" y="135"/>
                    </a:lnTo>
                    <a:lnTo>
                      <a:pt x="585" y="133"/>
                    </a:lnTo>
                    <a:lnTo>
                      <a:pt x="592" y="131"/>
                    </a:lnTo>
                    <a:lnTo>
                      <a:pt x="601" y="130"/>
                    </a:lnTo>
                    <a:lnTo>
                      <a:pt x="609" y="129"/>
                    </a:lnTo>
                    <a:lnTo>
                      <a:pt x="618" y="128"/>
                    </a:lnTo>
                    <a:lnTo>
                      <a:pt x="629" y="127"/>
                    </a:lnTo>
                    <a:lnTo>
                      <a:pt x="638" y="127"/>
                    </a:lnTo>
                    <a:lnTo>
                      <a:pt x="629" y="124"/>
                    </a:lnTo>
                    <a:lnTo>
                      <a:pt x="618" y="121"/>
                    </a:lnTo>
                    <a:lnTo>
                      <a:pt x="606" y="119"/>
                    </a:lnTo>
                    <a:lnTo>
                      <a:pt x="595" y="117"/>
                    </a:lnTo>
                    <a:lnTo>
                      <a:pt x="581" y="116"/>
                    </a:lnTo>
                    <a:lnTo>
                      <a:pt x="569" y="114"/>
                    </a:lnTo>
                    <a:lnTo>
                      <a:pt x="556" y="114"/>
                    </a:lnTo>
                    <a:lnTo>
                      <a:pt x="546" y="114"/>
                    </a:lnTo>
                    <a:lnTo>
                      <a:pt x="553" y="109"/>
                    </a:lnTo>
                    <a:lnTo>
                      <a:pt x="562" y="104"/>
                    </a:lnTo>
                    <a:lnTo>
                      <a:pt x="574" y="101"/>
                    </a:lnTo>
                    <a:lnTo>
                      <a:pt x="588" y="98"/>
                    </a:lnTo>
                    <a:lnTo>
                      <a:pt x="579" y="97"/>
                    </a:lnTo>
                    <a:lnTo>
                      <a:pt x="570" y="96"/>
                    </a:lnTo>
                    <a:lnTo>
                      <a:pt x="556" y="96"/>
                    </a:lnTo>
                    <a:lnTo>
                      <a:pt x="540" y="96"/>
                    </a:lnTo>
                    <a:lnTo>
                      <a:pt x="556" y="93"/>
                    </a:lnTo>
                    <a:lnTo>
                      <a:pt x="569" y="89"/>
                    </a:lnTo>
                    <a:lnTo>
                      <a:pt x="579" y="83"/>
                    </a:lnTo>
                    <a:lnTo>
                      <a:pt x="583" y="78"/>
                    </a:lnTo>
                    <a:lnTo>
                      <a:pt x="570" y="79"/>
                    </a:lnTo>
                    <a:lnTo>
                      <a:pt x="560" y="79"/>
                    </a:lnTo>
                    <a:lnTo>
                      <a:pt x="547" y="79"/>
                    </a:lnTo>
                    <a:lnTo>
                      <a:pt x="537" y="79"/>
                    </a:lnTo>
                    <a:lnTo>
                      <a:pt x="526" y="78"/>
                    </a:lnTo>
                    <a:lnTo>
                      <a:pt x="519" y="77"/>
                    </a:lnTo>
                    <a:lnTo>
                      <a:pt x="512" y="76"/>
                    </a:lnTo>
                    <a:lnTo>
                      <a:pt x="506" y="74"/>
                    </a:lnTo>
                    <a:lnTo>
                      <a:pt x="514" y="71"/>
                    </a:lnTo>
                    <a:lnTo>
                      <a:pt x="524" y="70"/>
                    </a:lnTo>
                    <a:lnTo>
                      <a:pt x="537" y="69"/>
                    </a:lnTo>
                    <a:lnTo>
                      <a:pt x="553" y="69"/>
                    </a:lnTo>
                    <a:lnTo>
                      <a:pt x="547" y="65"/>
                    </a:lnTo>
                    <a:lnTo>
                      <a:pt x="540" y="62"/>
                    </a:lnTo>
                    <a:lnTo>
                      <a:pt x="531" y="59"/>
                    </a:lnTo>
                    <a:lnTo>
                      <a:pt x="521" y="57"/>
                    </a:lnTo>
                    <a:lnTo>
                      <a:pt x="510" y="55"/>
                    </a:lnTo>
                    <a:lnTo>
                      <a:pt x="498" y="54"/>
                    </a:lnTo>
                    <a:lnTo>
                      <a:pt x="487" y="53"/>
                    </a:lnTo>
                    <a:lnTo>
                      <a:pt x="478" y="52"/>
                    </a:lnTo>
                    <a:lnTo>
                      <a:pt x="485" y="50"/>
                    </a:lnTo>
                    <a:lnTo>
                      <a:pt x="492" y="48"/>
                    </a:lnTo>
                    <a:lnTo>
                      <a:pt x="501" y="47"/>
                    </a:lnTo>
                    <a:lnTo>
                      <a:pt x="510" y="46"/>
                    </a:lnTo>
                    <a:lnTo>
                      <a:pt x="505" y="45"/>
                    </a:lnTo>
                    <a:lnTo>
                      <a:pt x="496" y="45"/>
                    </a:lnTo>
                    <a:lnTo>
                      <a:pt x="483" y="46"/>
                    </a:lnTo>
                    <a:lnTo>
                      <a:pt x="473" y="48"/>
                    </a:lnTo>
                    <a:lnTo>
                      <a:pt x="459" y="49"/>
                    </a:lnTo>
                    <a:lnTo>
                      <a:pt x="446" y="49"/>
                    </a:lnTo>
                    <a:lnTo>
                      <a:pt x="434" y="48"/>
                    </a:lnTo>
                    <a:lnTo>
                      <a:pt x="423" y="44"/>
                    </a:lnTo>
                    <a:lnTo>
                      <a:pt x="427" y="41"/>
                    </a:lnTo>
                    <a:lnTo>
                      <a:pt x="434" y="36"/>
                    </a:lnTo>
                    <a:lnTo>
                      <a:pt x="446" y="32"/>
                    </a:lnTo>
                    <a:lnTo>
                      <a:pt x="459" y="29"/>
                    </a:lnTo>
                    <a:lnTo>
                      <a:pt x="446" y="29"/>
                    </a:lnTo>
                    <a:lnTo>
                      <a:pt x="432" y="30"/>
                    </a:lnTo>
                    <a:lnTo>
                      <a:pt x="419" y="32"/>
                    </a:lnTo>
                    <a:lnTo>
                      <a:pt x="411" y="35"/>
                    </a:lnTo>
                    <a:lnTo>
                      <a:pt x="412" y="29"/>
                    </a:lnTo>
                    <a:lnTo>
                      <a:pt x="418" y="23"/>
                    </a:lnTo>
                    <a:lnTo>
                      <a:pt x="425" y="17"/>
                    </a:lnTo>
                    <a:lnTo>
                      <a:pt x="434" y="12"/>
                    </a:lnTo>
                    <a:lnTo>
                      <a:pt x="427" y="13"/>
                    </a:lnTo>
                    <a:lnTo>
                      <a:pt x="416" y="14"/>
                    </a:lnTo>
                    <a:lnTo>
                      <a:pt x="405" y="15"/>
                    </a:lnTo>
                    <a:lnTo>
                      <a:pt x="393" y="16"/>
                    </a:lnTo>
                    <a:lnTo>
                      <a:pt x="380" y="17"/>
                    </a:lnTo>
                    <a:lnTo>
                      <a:pt x="368" y="18"/>
                    </a:lnTo>
                    <a:lnTo>
                      <a:pt x="359" y="19"/>
                    </a:lnTo>
                    <a:lnTo>
                      <a:pt x="350" y="19"/>
                    </a:lnTo>
                    <a:lnTo>
                      <a:pt x="354" y="14"/>
                    </a:lnTo>
                    <a:lnTo>
                      <a:pt x="361" y="9"/>
                    </a:lnTo>
                    <a:lnTo>
                      <a:pt x="372" y="5"/>
                    </a:lnTo>
                    <a:lnTo>
                      <a:pt x="382" y="3"/>
                    </a:lnTo>
                    <a:lnTo>
                      <a:pt x="373" y="3"/>
                    </a:lnTo>
                    <a:lnTo>
                      <a:pt x="363" y="4"/>
                    </a:lnTo>
                    <a:lnTo>
                      <a:pt x="354" y="6"/>
                    </a:lnTo>
                    <a:lnTo>
                      <a:pt x="345" y="8"/>
                    </a:lnTo>
                    <a:lnTo>
                      <a:pt x="336" y="11"/>
                    </a:lnTo>
                    <a:lnTo>
                      <a:pt x="327" y="14"/>
                    </a:lnTo>
                    <a:lnTo>
                      <a:pt x="322" y="17"/>
                    </a:lnTo>
                    <a:lnTo>
                      <a:pt x="316" y="20"/>
                    </a:lnTo>
                    <a:lnTo>
                      <a:pt x="315" y="17"/>
                    </a:lnTo>
                    <a:lnTo>
                      <a:pt x="313" y="13"/>
                    </a:lnTo>
                    <a:lnTo>
                      <a:pt x="309" y="10"/>
                    </a:lnTo>
                    <a:lnTo>
                      <a:pt x="306" y="7"/>
                    </a:lnTo>
                    <a:lnTo>
                      <a:pt x="297" y="16"/>
                    </a:lnTo>
                    <a:lnTo>
                      <a:pt x="284" y="22"/>
                    </a:lnTo>
                    <a:lnTo>
                      <a:pt x="272" y="24"/>
                    </a:lnTo>
                    <a:lnTo>
                      <a:pt x="263" y="25"/>
                    </a:lnTo>
                    <a:lnTo>
                      <a:pt x="261" y="22"/>
                    </a:lnTo>
                    <a:lnTo>
                      <a:pt x="260" y="15"/>
                    </a:lnTo>
                    <a:lnTo>
                      <a:pt x="260" y="7"/>
                    </a:lnTo>
                    <a:lnTo>
                      <a:pt x="260" y="0"/>
                    </a:lnTo>
                    <a:lnTo>
                      <a:pt x="253" y="9"/>
                    </a:lnTo>
                    <a:lnTo>
                      <a:pt x="240" y="19"/>
                    </a:lnTo>
                    <a:lnTo>
                      <a:pt x="226" y="27"/>
                    </a:lnTo>
                    <a:lnTo>
                      <a:pt x="210" y="30"/>
                    </a:lnTo>
                    <a:lnTo>
                      <a:pt x="210" y="26"/>
                    </a:lnTo>
                    <a:lnTo>
                      <a:pt x="212" y="23"/>
                    </a:lnTo>
                    <a:lnTo>
                      <a:pt x="213" y="19"/>
                    </a:lnTo>
                    <a:lnTo>
                      <a:pt x="217" y="14"/>
                    </a:lnTo>
                    <a:lnTo>
                      <a:pt x="210" y="15"/>
                    </a:lnTo>
                    <a:lnTo>
                      <a:pt x="205" y="17"/>
                    </a:lnTo>
                    <a:lnTo>
                      <a:pt x="197" y="21"/>
                    </a:lnTo>
                    <a:lnTo>
                      <a:pt x="189" y="26"/>
                    </a:lnTo>
                    <a:lnTo>
                      <a:pt x="181" y="31"/>
                    </a:lnTo>
                    <a:lnTo>
                      <a:pt x="173" y="35"/>
                    </a:lnTo>
                    <a:lnTo>
                      <a:pt x="164" y="38"/>
                    </a:lnTo>
                    <a:lnTo>
                      <a:pt x="155" y="39"/>
                    </a:lnTo>
                    <a:lnTo>
                      <a:pt x="153" y="33"/>
                    </a:lnTo>
                    <a:lnTo>
                      <a:pt x="148" y="28"/>
                    </a:lnTo>
                    <a:lnTo>
                      <a:pt x="141" y="25"/>
                    </a:lnTo>
                    <a:lnTo>
                      <a:pt x="132" y="23"/>
                    </a:lnTo>
                    <a:lnTo>
                      <a:pt x="135" y="26"/>
                    </a:lnTo>
                    <a:lnTo>
                      <a:pt x="135" y="31"/>
                    </a:lnTo>
                    <a:lnTo>
                      <a:pt x="135" y="38"/>
                    </a:lnTo>
                    <a:lnTo>
                      <a:pt x="134" y="43"/>
                    </a:lnTo>
                    <a:lnTo>
                      <a:pt x="126" y="42"/>
                    </a:lnTo>
                    <a:lnTo>
                      <a:pt x="119" y="41"/>
                    </a:lnTo>
                    <a:lnTo>
                      <a:pt x="110" y="40"/>
                    </a:lnTo>
                    <a:lnTo>
                      <a:pt x="105" y="40"/>
                    </a:lnTo>
                    <a:lnTo>
                      <a:pt x="107" y="43"/>
                    </a:lnTo>
                    <a:lnTo>
                      <a:pt x="107" y="47"/>
                    </a:lnTo>
                    <a:lnTo>
                      <a:pt x="107" y="52"/>
                    </a:lnTo>
                    <a:lnTo>
                      <a:pt x="107" y="55"/>
                    </a:lnTo>
                    <a:lnTo>
                      <a:pt x="103" y="54"/>
                    </a:lnTo>
                    <a:lnTo>
                      <a:pt x="96" y="53"/>
                    </a:lnTo>
                    <a:lnTo>
                      <a:pt x="91" y="53"/>
                    </a:lnTo>
                    <a:lnTo>
                      <a:pt x="84" y="53"/>
                    </a:lnTo>
                    <a:lnTo>
                      <a:pt x="75" y="53"/>
                    </a:lnTo>
                    <a:lnTo>
                      <a:pt x="68" y="54"/>
                    </a:lnTo>
                    <a:lnTo>
                      <a:pt x="61" y="54"/>
                    </a:lnTo>
                    <a:lnTo>
                      <a:pt x="54" y="55"/>
                    </a:lnTo>
                    <a:lnTo>
                      <a:pt x="68" y="58"/>
                    </a:lnTo>
                    <a:lnTo>
                      <a:pt x="78" y="63"/>
                    </a:lnTo>
                    <a:lnTo>
                      <a:pt x="86" y="70"/>
                    </a:lnTo>
                    <a:lnTo>
                      <a:pt x="86" y="76"/>
                    </a:lnTo>
                    <a:lnTo>
                      <a:pt x="75" y="78"/>
                    </a:lnTo>
                    <a:lnTo>
                      <a:pt x="64" y="80"/>
                    </a:lnTo>
                    <a:lnTo>
                      <a:pt x="55" y="83"/>
                    </a:lnTo>
                    <a:lnTo>
                      <a:pt x="48" y="85"/>
                    </a:lnTo>
                    <a:lnTo>
                      <a:pt x="41" y="87"/>
                    </a:lnTo>
                    <a:lnTo>
                      <a:pt x="36" y="90"/>
                    </a:lnTo>
                    <a:lnTo>
                      <a:pt x="32" y="93"/>
                    </a:lnTo>
                    <a:lnTo>
                      <a:pt x="32" y="96"/>
                    </a:lnTo>
                    <a:lnTo>
                      <a:pt x="39" y="95"/>
                    </a:lnTo>
                    <a:lnTo>
                      <a:pt x="50" y="94"/>
                    </a:lnTo>
                    <a:lnTo>
                      <a:pt x="59" y="94"/>
                    </a:lnTo>
                    <a:lnTo>
                      <a:pt x="68" y="94"/>
                    </a:lnTo>
                    <a:lnTo>
                      <a:pt x="64" y="98"/>
                    </a:lnTo>
                    <a:lnTo>
                      <a:pt x="57" y="101"/>
                    </a:lnTo>
                    <a:lnTo>
                      <a:pt x="52" y="103"/>
                    </a:lnTo>
                    <a:lnTo>
                      <a:pt x="43" y="104"/>
                    </a:lnTo>
                    <a:lnTo>
                      <a:pt x="34" y="105"/>
                    </a:lnTo>
                    <a:lnTo>
                      <a:pt x="27" y="104"/>
                    </a:lnTo>
                    <a:lnTo>
                      <a:pt x="18" y="104"/>
                    </a:lnTo>
                    <a:lnTo>
                      <a:pt x="9" y="102"/>
                    </a:lnTo>
                    <a:lnTo>
                      <a:pt x="15" y="109"/>
                    </a:lnTo>
                    <a:lnTo>
                      <a:pt x="25" y="116"/>
                    </a:lnTo>
                    <a:lnTo>
                      <a:pt x="39" y="119"/>
                    </a:lnTo>
                    <a:lnTo>
                      <a:pt x="54" y="119"/>
                    </a:lnTo>
                    <a:lnTo>
                      <a:pt x="50" y="122"/>
                    </a:lnTo>
                    <a:lnTo>
                      <a:pt x="47" y="124"/>
                    </a:lnTo>
                    <a:lnTo>
                      <a:pt x="39" y="127"/>
                    </a:lnTo>
                    <a:lnTo>
                      <a:pt x="32" y="129"/>
                    </a:lnTo>
                    <a:lnTo>
                      <a:pt x="25" y="131"/>
                    </a:lnTo>
                    <a:lnTo>
                      <a:pt x="16" y="133"/>
                    </a:lnTo>
                    <a:lnTo>
                      <a:pt x="9" y="135"/>
                    </a:lnTo>
                    <a:lnTo>
                      <a:pt x="0" y="137"/>
                    </a:lnTo>
                    <a:lnTo>
                      <a:pt x="9" y="141"/>
                    </a:lnTo>
                    <a:lnTo>
                      <a:pt x="20" y="143"/>
                    </a:lnTo>
                    <a:lnTo>
                      <a:pt x="31" y="145"/>
                    </a:lnTo>
                    <a:lnTo>
                      <a:pt x="43" y="144"/>
                    </a:lnTo>
                    <a:lnTo>
                      <a:pt x="38" y="148"/>
                    </a:lnTo>
                    <a:lnTo>
                      <a:pt x="31" y="153"/>
                    </a:lnTo>
                    <a:lnTo>
                      <a:pt x="20" y="158"/>
                    </a:lnTo>
                    <a:lnTo>
                      <a:pt x="13" y="160"/>
                    </a:lnTo>
                    <a:lnTo>
                      <a:pt x="29" y="159"/>
                    </a:lnTo>
                    <a:lnTo>
                      <a:pt x="43" y="156"/>
                    </a:lnTo>
                    <a:lnTo>
                      <a:pt x="55" y="153"/>
                    </a:lnTo>
                    <a:lnTo>
                      <a:pt x="64" y="149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38" name="Freeform 198"/>
              <p:cNvSpPr>
                <a:spLocks/>
              </p:cNvSpPr>
              <p:nvPr/>
            </p:nvSpPr>
            <p:spPr bwMode="auto">
              <a:xfrm>
                <a:off x="1461" y="2909"/>
                <a:ext cx="199" cy="163"/>
              </a:xfrm>
              <a:custGeom>
                <a:avLst/>
                <a:gdLst>
                  <a:gd name="T0" fmla="*/ 327 w 398"/>
                  <a:gd name="T1" fmla="*/ 13 h 163"/>
                  <a:gd name="T2" fmla="*/ 302 w 398"/>
                  <a:gd name="T3" fmla="*/ 39 h 163"/>
                  <a:gd name="T4" fmla="*/ 281 w 398"/>
                  <a:gd name="T5" fmla="*/ 60 h 163"/>
                  <a:gd name="T6" fmla="*/ 299 w 398"/>
                  <a:gd name="T7" fmla="*/ 74 h 163"/>
                  <a:gd name="T8" fmla="*/ 331 w 398"/>
                  <a:gd name="T9" fmla="*/ 83 h 163"/>
                  <a:gd name="T10" fmla="*/ 379 w 398"/>
                  <a:gd name="T11" fmla="*/ 91 h 163"/>
                  <a:gd name="T12" fmla="*/ 398 w 398"/>
                  <a:gd name="T13" fmla="*/ 107 h 163"/>
                  <a:gd name="T14" fmla="*/ 375 w 398"/>
                  <a:gd name="T15" fmla="*/ 106 h 163"/>
                  <a:gd name="T16" fmla="*/ 349 w 398"/>
                  <a:gd name="T17" fmla="*/ 107 h 163"/>
                  <a:gd name="T18" fmla="*/ 329 w 398"/>
                  <a:gd name="T19" fmla="*/ 108 h 163"/>
                  <a:gd name="T20" fmla="*/ 297 w 398"/>
                  <a:gd name="T21" fmla="*/ 105 h 163"/>
                  <a:gd name="T22" fmla="*/ 265 w 398"/>
                  <a:gd name="T23" fmla="*/ 99 h 163"/>
                  <a:gd name="T24" fmla="*/ 244 w 398"/>
                  <a:gd name="T25" fmla="*/ 108 h 163"/>
                  <a:gd name="T26" fmla="*/ 217 w 398"/>
                  <a:gd name="T27" fmla="*/ 129 h 163"/>
                  <a:gd name="T28" fmla="*/ 196 w 398"/>
                  <a:gd name="T29" fmla="*/ 151 h 163"/>
                  <a:gd name="T30" fmla="*/ 180 w 398"/>
                  <a:gd name="T31" fmla="*/ 154 h 163"/>
                  <a:gd name="T32" fmla="*/ 169 w 398"/>
                  <a:gd name="T33" fmla="*/ 158 h 163"/>
                  <a:gd name="T34" fmla="*/ 159 w 398"/>
                  <a:gd name="T35" fmla="*/ 157 h 163"/>
                  <a:gd name="T36" fmla="*/ 171 w 398"/>
                  <a:gd name="T37" fmla="*/ 135 h 163"/>
                  <a:gd name="T38" fmla="*/ 196 w 398"/>
                  <a:gd name="T39" fmla="*/ 112 h 163"/>
                  <a:gd name="T40" fmla="*/ 182 w 398"/>
                  <a:gd name="T41" fmla="*/ 107 h 163"/>
                  <a:gd name="T42" fmla="*/ 100 w 398"/>
                  <a:gd name="T43" fmla="*/ 128 h 163"/>
                  <a:gd name="T44" fmla="*/ 20 w 398"/>
                  <a:gd name="T45" fmla="*/ 146 h 163"/>
                  <a:gd name="T46" fmla="*/ 16 w 398"/>
                  <a:gd name="T47" fmla="*/ 142 h 163"/>
                  <a:gd name="T48" fmla="*/ 22 w 398"/>
                  <a:gd name="T49" fmla="*/ 130 h 163"/>
                  <a:gd name="T50" fmla="*/ 34 w 398"/>
                  <a:gd name="T51" fmla="*/ 116 h 163"/>
                  <a:gd name="T52" fmla="*/ 64 w 398"/>
                  <a:gd name="T53" fmla="*/ 110 h 163"/>
                  <a:gd name="T54" fmla="*/ 105 w 398"/>
                  <a:gd name="T55" fmla="*/ 102 h 163"/>
                  <a:gd name="T56" fmla="*/ 127 w 398"/>
                  <a:gd name="T57" fmla="*/ 95 h 163"/>
                  <a:gd name="T58" fmla="*/ 151 w 398"/>
                  <a:gd name="T59" fmla="*/ 87 h 163"/>
                  <a:gd name="T60" fmla="*/ 100 w 398"/>
                  <a:gd name="T61" fmla="*/ 88 h 163"/>
                  <a:gd name="T62" fmla="*/ 31 w 398"/>
                  <a:gd name="T63" fmla="*/ 88 h 163"/>
                  <a:gd name="T64" fmla="*/ 4 w 398"/>
                  <a:gd name="T65" fmla="*/ 85 h 163"/>
                  <a:gd name="T66" fmla="*/ 24 w 398"/>
                  <a:gd name="T67" fmla="*/ 73 h 163"/>
                  <a:gd name="T68" fmla="*/ 52 w 398"/>
                  <a:gd name="T69" fmla="*/ 64 h 163"/>
                  <a:gd name="T70" fmla="*/ 84 w 398"/>
                  <a:gd name="T71" fmla="*/ 66 h 163"/>
                  <a:gd name="T72" fmla="*/ 118 w 398"/>
                  <a:gd name="T73" fmla="*/ 68 h 163"/>
                  <a:gd name="T74" fmla="*/ 148 w 398"/>
                  <a:gd name="T75" fmla="*/ 67 h 163"/>
                  <a:gd name="T76" fmla="*/ 176 w 398"/>
                  <a:gd name="T77" fmla="*/ 62 h 163"/>
                  <a:gd name="T78" fmla="*/ 210 w 398"/>
                  <a:gd name="T79" fmla="*/ 54 h 163"/>
                  <a:gd name="T80" fmla="*/ 242 w 398"/>
                  <a:gd name="T81" fmla="*/ 44 h 163"/>
                  <a:gd name="T82" fmla="*/ 265 w 398"/>
                  <a:gd name="T83" fmla="*/ 23 h 163"/>
                  <a:gd name="T84" fmla="*/ 286 w 398"/>
                  <a:gd name="T85" fmla="*/ 6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98" h="163">
                    <a:moveTo>
                      <a:pt x="340" y="0"/>
                    </a:moveTo>
                    <a:lnTo>
                      <a:pt x="334" y="6"/>
                    </a:lnTo>
                    <a:lnTo>
                      <a:pt x="327" y="13"/>
                    </a:lnTo>
                    <a:lnTo>
                      <a:pt x="320" y="21"/>
                    </a:lnTo>
                    <a:lnTo>
                      <a:pt x="311" y="30"/>
                    </a:lnTo>
                    <a:lnTo>
                      <a:pt x="302" y="39"/>
                    </a:lnTo>
                    <a:lnTo>
                      <a:pt x="293" y="47"/>
                    </a:lnTo>
                    <a:lnTo>
                      <a:pt x="286" y="55"/>
                    </a:lnTo>
                    <a:lnTo>
                      <a:pt x="281" y="60"/>
                    </a:lnTo>
                    <a:lnTo>
                      <a:pt x="290" y="64"/>
                    </a:lnTo>
                    <a:lnTo>
                      <a:pt x="297" y="69"/>
                    </a:lnTo>
                    <a:lnTo>
                      <a:pt x="299" y="74"/>
                    </a:lnTo>
                    <a:lnTo>
                      <a:pt x="301" y="78"/>
                    </a:lnTo>
                    <a:lnTo>
                      <a:pt x="315" y="81"/>
                    </a:lnTo>
                    <a:lnTo>
                      <a:pt x="331" y="83"/>
                    </a:lnTo>
                    <a:lnTo>
                      <a:pt x="347" y="85"/>
                    </a:lnTo>
                    <a:lnTo>
                      <a:pt x="363" y="88"/>
                    </a:lnTo>
                    <a:lnTo>
                      <a:pt x="379" y="91"/>
                    </a:lnTo>
                    <a:lnTo>
                      <a:pt x="389" y="95"/>
                    </a:lnTo>
                    <a:lnTo>
                      <a:pt x="396" y="100"/>
                    </a:lnTo>
                    <a:lnTo>
                      <a:pt x="398" y="107"/>
                    </a:lnTo>
                    <a:lnTo>
                      <a:pt x="391" y="106"/>
                    </a:lnTo>
                    <a:lnTo>
                      <a:pt x="382" y="106"/>
                    </a:lnTo>
                    <a:lnTo>
                      <a:pt x="375" y="106"/>
                    </a:lnTo>
                    <a:lnTo>
                      <a:pt x="366" y="106"/>
                    </a:lnTo>
                    <a:lnTo>
                      <a:pt x="357" y="106"/>
                    </a:lnTo>
                    <a:lnTo>
                      <a:pt x="349" y="107"/>
                    </a:lnTo>
                    <a:lnTo>
                      <a:pt x="341" y="107"/>
                    </a:lnTo>
                    <a:lnTo>
                      <a:pt x="336" y="108"/>
                    </a:lnTo>
                    <a:lnTo>
                      <a:pt x="329" y="108"/>
                    </a:lnTo>
                    <a:lnTo>
                      <a:pt x="320" y="108"/>
                    </a:lnTo>
                    <a:lnTo>
                      <a:pt x="309" y="107"/>
                    </a:lnTo>
                    <a:lnTo>
                      <a:pt x="297" y="105"/>
                    </a:lnTo>
                    <a:lnTo>
                      <a:pt x="286" y="103"/>
                    </a:lnTo>
                    <a:lnTo>
                      <a:pt x="274" y="101"/>
                    </a:lnTo>
                    <a:lnTo>
                      <a:pt x="265" y="99"/>
                    </a:lnTo>
                    <a:lnTo>
                      <a:pt x="258" y="98"/>
                    </a:lnTo>
                    <a:lnTo>
                      <a:pt x="251" y="102"/>
                    </a:lnTo>
                    <a:lnTo>
                      <a:pt x="244" y="108"/>
                    </a:lnTo>
                    <a:lnTo>
                      <a:pt x="235" y="114"/>
                    </a:lnTo>
                    <a:lnTo>
                      <a:pt x="226" y="121"/>
                    </a:lnTo>
                    <a:lnTo>
                      <a:pt x="217" y="129"/>
                    </a:lnTo>
                    <a:lnTo>
                      <a:pt x="208" y="137"/>
                    </a:lnTo>
                    <a:lnTo>
                      <a:pt x="201" y="144"/>
                    </a:lnTo>
                    <a:lnTo>
                      <a:pt x="196" y="151"/>
                    </a:lnTo>
                    <a:lnTo>
                      <a:pt x="190" y="152"/>
                    </a:lnTo>
                    <a:lnTo>
                      <a:pt x="185" y="153"/>
                    </a:lnTo>
                    <a:lnTo>
                      <a:pt x="180" y="154"/>
                    </a:lnTo>
                    <a:lnTo>
                      <a:pt x="175" y="154"/>
                    </a:lnTo>
                    <a:lnTo>
                      <a:pt x="171" y="156"/>
                    </a:lnTo>
                    <a:lnTo>
                      <a:pt x="169" y="158"/>
                    </a:lnTo>
                    <a:lnTo>
                      <a:pt x="166" y="160"/>
                    </a:lnTo>
                    <a:lnTo>
                      <a:pt x="162" y="163"/>
                    </a:lnTo>
                    <a:lnTo>
                      <a:pt x="159" y="157"/>
                    </a:lnTo>
                    <a:lnTo>
                      <a:pt x="160" y="150"/>
                    </a:lnTo>
                    <a:lnTo>
                      <a:pt x="164" y="143"/>
                    </a:lnTo>
                    <a:lnTo>
                      <a:pt x="171" y="135"/>
                    </a:lnTo>
                    <a:lnTo>
                      <a:pt x="178" y="127"/>
                    </a:lnTo>
                    <a:lnTo>
                      <a:pt x="187" y="119"/>
                    </a:lnTo>
                    <a:lnTo>
                      <a:pt x="196" y="112"/>
                    </a:lnTo>
                    <a:lnTo>
                      <a:pt x="203" y="107"/>
                    </a:lnTo>
                    <a:lnTo>
                      <a:pt x="198" y="103"/>
                    </a:lnTo>
                    <a:lnTo>
                      <a:pt x="182" y="107"/>
                    </a:lnTo>
                    <a:lnTo>
                      <a:pt x="159" y="113"/>
                    </a:lnTo>
                    <a:lnTo>
                      <a:pt x="130" y="120"/>
                    </a:lnTo>
                    <a:lnTo>
                      <a:pt x="100" y="128"/>
                    </a:lnTo>
                    <a:lnTo>
                      <a:pt x="70" y="135"/>
                    </a:lnTo>
                    <a:lnTo>
                      <a:pt x="41" y="141"/>
                    </a:lnTo>
                    <a:lnTo>
                      <a:pt x="20" y="146"/>
                    </a:lnTo>
                    <a:lnTo>
                      <a:pt x="6" y="149"/>
                    </a:lnTo>
                    <a:lnTo>
                      <a:pt x="11" y="146"/>
                    </a:lnTo>
                    <a:lnTo>
                      <a:pt x="16" y="142"/>
                    </a:lnTo>
                    <a:lnTo>
                      <a:pt x="22" y="139"/>
                    </a:lnTo>
                    <a:lnTo>
                      <a:pt x="22" y="135"/>
                    </a:lnTo>
                    <a:lnTo>
                      <a:pt x="22" y="130"/>
                    </a:lnTo>
                    <a:lnTo>
                      <a:pt x="24" y="124"/>
                    </a:lnTo>
                    <a:lnTo>
                      <a:pt x="27" y="119"/>
                    </a:lnTo>
                    <a:lnTo>
                      <a:pt x="34" y="116"/>
                    </a:lnTo>
                    <a:lnTo>
                      <a:pt x="41" y="115"/>
                    </a:lnTo>
                    <a:lnTo>
                      <a:pt x="52" y="113"/>
                    </a:lnTo>
                    <a:lnTo>
                      <a:pt x="64" y="110"/>
                    </a:lnTo>
                    <a:lnTo>
                      <a:pt x="79" y="107"/>
                    </a:lnTo>
                    <a:lnTo>
                      <a:pt x="93" y="104"/>
                    </a:lnTo>
                    <a:lnTo>
                      <a:pt x="105" y="102"/>
                    </a:lnTo>
                    <a:lnTo>
                      <a:pt x="114" y="100"/>
                    </a:lnTo>
                    <a:lnTo>
                      <a:pt x="119" y="98"/>
                    </a:lnTo>
                    <a:lnTo>
                      <a:pt x="127" y="95"/>
                    </a:lnTo>
                    <a:lnTo>
                      <a:pt x="134" y="92"/>
                    </a:lnTo>
                    <a:lnTo>
                      <a:pt x="143" y="89"/>
                    </a:lnTo>
                    <a:lnTo>
                      <a:pt x="151" y="87"/>
                    </a:lnTo>
                    <a:lnTo>
                      <a:pt x="139" y="87"/>
                    </a:lnTo>
                    <a:lnTo>
                      <a:pt x="121" y="88"/>
                    </a:lnTo>
                    <a:lnTo>
                      <a:pt x="100" y="88"/>
                    </a:lnTo>
                    <a:lnTo>
                      <a:pt x="77" y="88"/>
                    </a:lnTo>
                    <a:lnTo>
                      <a:pt x="54" y="88"/>
                    </a:lnTo>
                    <a:lnTo>
                      <a:pt x="31" y="88"/>
                    </a:lnTo>
                    <a:lnTo>
                      <a:pt x="13" y="88"/>
                    </a:lnTo>
                    <a:lnTo>
                      <a:pt x="0" y="88"/>
                    </a:lnTo>
                    <a:lnTo>
                      <a:pt x="4" y="85"/>
                    </a:lnTo>
                    <a:lnTo>
                      <a:pt x="8" y="81"/>
                    </a:lnTo>
                    <a:lnTo>
                      <a:pt x="15" y="77"/>
                    </a:lnTo>
                    <a:lnTo>
                      <a:pt x="24" y="73"/>
                    </a:lnTo>
                    <a:lnTo>
                      <a:pt x="32" y="69"/>
                    </a:lnTo>
                    <a:lnTo>
                      <a:pt x="41" y="66"/>
                    </a:lnTo>
                    <a:lnTo>
                      <a:pt x="52" y="64"/>
                    </a:lnTo>
                    <a:lnTo>
                      <a:pt x="63" y="64"/>
                    </a:lnTo>
                    <a:lnTo>
                      <a:pt x="73" y="65"/>
                    </a:lnTo>
                    <a:lnTo>
                      <a:pt x="84" y="66"/>
                    </a:lnTo>
                    <a:lnTo>
                      <a:pt x="96" y="67"/>
                    </a:lnTo>
                    <a:lnTo>
                      <a:pt x="107" y="67"/>
                    </a:lnTo>
                    <a:lnTo>
                      <a:pt x="118" y="68"/>
                    </a:lnTo>
                    <a:lnTo>
                      <a:pt x="128" y="68"/>
                    </a:lnTo>
                    <a:lnTo>
                      <a:pt x="139" y="68"/>
                    </a:lnTo>
                    <a:lnTo>
                      <a:pt x="148" y="67"/>
                    </a:lnTo>
                    <a:lnTo>
                      <a:pt x="157" y="66"/>
                    </a:lnTo>
                    <a:lnTo>
                      <a:pt x="166" y="64"/>
                    </a:lnTo>
                    <a:lnTo>
                      <a:pt x="176" y="62"/>
                    </a:lnTo>
                    <a:lnTo>
                      <a:pt x="187" y="59"/>
                    </a:lnTo>
                    <a:lnTo>
                      <a:pt x="199" y="56"/>
                    </a:lnTo>
                    <a:lnTo>
                      <a:pt x="210" y="54"/>
                    </a:lnTo>
                    <a:lnTo>
                      <a:pt x="222" y="51"/>
                    </a:lnTo>
                    <a:lnTo>
                      <a:pt x="235" y="50"/>
                    </a:lnTo>
                    <a:lnTo>
                      <a:pt x="242" y="44"/>
                    </a:lnTo>
                    <a:lnTo>
                      <a:pt x="249" y="38"/>
                    </a:lnTo>
                    <a:lnTo>
                      <a:pt x="258" y="30"/>
                    </a:lnTo>
                    <a:lnTo>
                      <a:pt x="265" y="23"/>
                    </a:lnTo>
                    <a:lnTo>
                      <a:pt x="274" y="16"/>
                    </a:lnTo>
                    <a:lnTo>
                      <a:pt x="281" y="10"/>
                    </a:lnTo>
                    <a:lnTo>
                      <a:pt x="286" y="6"/>
                    </a:lnTo>
                    <a:lnTo>
                      <a:pt x="290" y="3"/>
                    </a:lnTo>
                    <a:lnTo>
                      <a:pt x="340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39" name="Freeform 199"/>
              <p:cNvSpPr>
                <a:spLocks/>
              </p:cNvSpPr>
              <p:nvPr/>
            </p:nvSpPr>
            <p:spPr bwMode="auto">
              <a:xfrm>
                <a:off x="1262" y="2894"/>
                <a:ext cx="205" cy="166"/>
              </a:xfrm>
              <a:custGeom>
                <a:avLst/>
                <a:gdLst>
                  <a:gd name="T0" fmla="*/ 399 w 410"/>
                  <a:gd name="T1" fmla="*/ 28 h 166"/>
                  <a:gd name="T2" fmla="*/ 378 w 410"/>
                  <a:gd name="T3" fmla="*/ 43 h 166"/>
                  <a:gd name="T4" fmla="*/ 358 w 410"/>
                  <a:gd name="T5" fmla="*/ 61 h 166"/>
                  <a:gd name="T6" fmla="*/ 341 w 410"/>
                  <a:gd name="T7" fmla="*/ 81 h 166"/>
                  <a:gd name="T8" fmla="*/ 357 w 410"/>
                  <a:gd name="T9" fmla="*/ 97 h 166"/>
                  <a:gd name="T10" fmla="*/ 337 w 410"/>
                  <a:gd name="T11" fmla="*/ 101 h 166"/>
                  <a:gd name="T12" fmla="*/ 325 w 410"/>
                  <a:gd name="T13" fmla="*/ 103 h 166"/>
                  <a:gd name="T14" fmla="*/ 314 w 410"/>
                  <a:gd name="T15" fmla="*/ 108 h 166"/>
                  <a:gd name="T16" fmla="*/ 302 w 410"/>
                  <a:gd name="T17" fmla="*/ 118 h 166"/>
                  <a:gd name="T18" fmla="*/ 310 w 410"/>
                  <a:gd name="T19" fmla="*/ 131 h 166"/>
                  <a:gd name="T20" fmla="*/ 321 w 410"/>
                  <a:gd name="T21" fmla="*/ 152 h 166"/>
                  <a:gd name="T22" fmla="*/ 303 w 410"/>
                  <a:gd name="T23" fmla="*/ 161 h 166"/>
                  <a:gd name="T24" fmla="*/ 287 w 410"/>
                  <a:gd name="T25" fmla="*/ 148 h 166"/>
                  <a:gd name="T26" fmla="*/ 275 w 410"/>
                  <a:gd name="T27" fmla="*/ 135 h 166"/>
                  <a:gd name="T28" fmla="*/ 254 w 410"/>
                  <a:gd name="T29" fmla="*/ 121 h 166"/>
                  <a:gd name="T30" fmla="*/ 223 w 410"/>
                  <a:gd name="T31" fmla="*/ 115 h 166"/>
                  <a:gd name="T32" fmla="*/ 190 w 410"/>
                  <a:gd name="T33" fmla="*/ 124 h 166"/>
                  <a:gd name="T34" fmla="*/ 165 w 410"/>
                  <a:gd name="T35" fmla="*/ 134 h 166"/>
                  <a:gd name="T36" fmla="*/ 149 w 410"/>
                  <a:gd name="T37" fmla="*/ 142 h 166"/>
                  <a:gd name="T38" fmla="*/ 135 w 410"/>
                  <a:gd name="T39" fmla="*/ 145 h 166"/>
                  <a:gd name="T40" fmla="*/ 110 w 410"/>
                  <a:gd name="T41" fmla="*/ 147 h 166"/>
                  <a:gd name="T42" fmla="*/ 83 w 410"/>
                  <a:gd name="T43" fmla="*/ 150 h 166"/>
                  <a:gd name="T44" fmla="*/ 58 w 410"/>
                  <a:gd name="T45" fmla="*/ 159 h 166"/>
                  <a:gd name="T46" fmla="*/ 39 w 410"/>
                  <a:gd name="T47" fmla="*/ 166 h 166"/>
                  <a:gd name="T48" fmla="*/ 57 w 410"/>
                  <a:gd name="T49" fmla="*/ 146 h 166"/>
                  <a:gd name="T50" fmla="*/ 78 w 410"/>
                  <a:gd name="T51" fmla="*/ 131 h 166"/>
                  <a:gd name="T52" fmla="*/ 96 w 410"/>
                  <a:gd name="T53" fmla="*/ 125 h 166"/>
                  <a:gd name="T54" fmla="*/ 120 w 410"/>
                  <a:gd name="T55" fmla="*/ 118 h 166"/>
                  <a:gd name="T56" fmla="*/ 149 w 410"/>
                  <a:gd name="T57" fmla="*/ 110 h 166"/>
                  <a:gd name="T58" fmla="*/ 174 w 410"/>
                  <a:gd name="T59" fmla="*/ 106 h 166"/>
                  <a:gd name="T60" fmla="*/ 133 w 410"/>
                  <a:gd name="T61" fmla="*/ 104 h 166"/>
                  <a:gd name="T62" fmla="*/ 92 w 410"/>
                  <a:gd name="T63" fmla="*/ 101 h 166"/>
                  <a:gd name="T64" fmla="*/ 55 w 410"/>
                  <a:gd name="T65" fmla="*/ 98 h 166"/>
                  <a:gd name="T66" fmla="*/ 30 w 410"/>
                  <a:gd name="T67" fmla="*/ 94 h 166"/>
                  <a:gd name="T68" fmla="*/ 12 w 410"/>
                  <a:gd name="T69" fmla="*/ 99 h 166"/>
                  <a:gd name="T70" fmla="*/ 0 w 410"/>
                  <a:gd name="T71" fmla="*/ 105 h 166"/>
                  <a:gd name="T72" fmla="*/ 0 w 410"/>
                  <a:gd name="T73" fmla="*/ 97 h 166"/>
                  <a:gd name="T74" fmla="*/ 7 w 410"/>
                  <a:gd name="T75" fmla="*/ 91 h 166"/>
                  <a:gd name="T76" fmla="*/ 28 w 410"/>
                  <a:gd name="T77" fmla="*/ 81 h 166"/>
                  <a:gd name="T78" fmla="*/ 57 w 410"/>
                  <a:gd name="T79" fmla="*/ 74 h 166"/>
                  <a:gd name="T80" fmla="*/ 78 w 410"/>
                  <a:gd name="T81" fmla="*/ 75 h 166"/>
                  <a:gd name="T82" fmla="*/ 113 w 410"/>
                  <a:gd name="T83" fmla="*/ 78 h 166"/>
                  <a:gd name="T84" fmla="*/ 149 w 410"/>
                  <a:gd name="T85" fmla="*/ 80 h 166"/>
                  <a:gd name="T86" fmla="*/ 175 w 410"/>
                  <a:gd name="T87" fmla="*/ 82 h 166"/>
                  <a:gd name="T88" fmla="*/ 199 w 410"/>
                  <a:gd name="T89" fmla="*/ 82 h 166"/>
                  <a:gd name="T90" fmla="*/ 223 w 410"/>
                  <a:gd name="T91" fmla="*/ 82 h 166"/>
                  <a:gd name="T92" fmla="*/ 247 w 410"/>
                  <a:gd name="T93" fmla="*/ 82 h 166"/>
                  <a:gd name="T94" fmla="*/ 259 w 410"/>
                  <a:gd name="T95" fmla="*/ 82 h 166"/>
                  <a:gd name="T96" fmla="*/ 270 w 410"/>
                  <a:gd name="T97" fmla="*/ 71 h 166"/>
                  <a:gd name="T98" fmla="*/ 293 w 410"/>
                  <a:gd name="T99" fmla="*/ 60 h 166"/>
                  <a:gd name="T100" fmla="*/ 319 w 410"/>
                  <a:gd name="T101" fmla="*/ 51 h 166"/>
                  <a:gd name="T102" fmla="*/ 344 w 410"/>
                  <a:gd name="T103" fmla="*/ 40 h 166"/>
                  <a:gd name="T104" fmla="*/ 369 w 410"/>
                  <a:gd name="T105" fmla="*/ 19 h 166"/>
                  <a:gd name="T106" fmla="*/ 387 w 410"/>
                  <a:gd name="T107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10" h="166">
                    <a:moveTo>
                      <a:pt x="410" y="22"/>
                    </a:moveTo>
                    <a:lnTo>
                      <a:pt x="399" y="28"/>
                    </a:lnTo>
                    <a:lnTo>
                      <a:pt x="390" y="36"/>
                    </a:lnTo>
                    <a:lnTo>
                      <a:pt x="378" y="43"/>
                    </a:lnTo>
                    <a:lnTo>
                      <a:pt x="367" y="52"/>
                    </a:lnTo>
                    <a:lnTo>
                      <a:pt x="358" y="61"/>
                    </a:lnTo>
                    <a:lnTo>
                      <a:pt x="350" y="71"/>
                    </a:lnTo>
                    <a:lnTo>
                      <a:pt x="341" y="81"/>
                    </a:lnTo>
                    <a:lnTo>
                      <a:pt x="335" y="91"/>
                    </a:lnTo>
                    <a:lnTo>
                      <a:pt x="357" y="97"/>
                    </a:lnTo>
                    <a:lnTo>
                      <a:pt x="348" y="104"/>
                    </a:lnTo>
                    <a:lnTo>
                      <a:pt x="337" y="101"/>
                    </a:lnTo>
                    <a:lnTo>
                      <a:pt x="330" y="101"/>
                    </a:lnTo>
                    <a:lnTo>
                      <a:pt x="325" y="103"/>
                    </a:lnTo>
                    <a:lnTo>
                      <a:pt x="319" y="105"/>
                    </a:lnTo>
                    <a:lnTo>
                      <a:pt x="314" y="108"/>
                    </a:lnTo>
                    <a:lnTo>
                      <a:pt x="307" y="113"/>
                    </a:lnTo>
                    <a:lnTo>
                      <a:pt x="302" y="118"/>
                    </a:lnTo>
                    <a:lnTo>
                      <a:pt x="303" y="124"/>
                    </a:lnTo>
                    <a:lnTo>
                      <a:pt x="310" y="131"/>
                    </a:lnTo>
                    <a:lnTo>
                      <a:pt x="318" y="140"/>
                    </a:lnTo>
                    <a:lnTo>
                      <a:pt x="321" y="152"/>
                    </a:lnTo>
                    <a:lnTo>
                      <a:pt x="316" y="164"/>
                    </a:lnTo>
                    <a:lnTo>
                      <a:pt x="303" y="161"/>
                    </a:lnTo>
                    <a:lnTo>
                      <a:pt x="294" y="155"/>
                    </a:lnTo>
                    <a:lnTo>
                      <a:pt x="287" y="148"/>
                    </a:lnTo>
                    <a:lnTo>
                      <a:pt x="282" y="140"/>
                    </a:lnTo>
                    <a:lnTo>
                      <a:pt x="275" y="135"/>
                    </a:lnTo>
                    <a:lnTo>
                      <a:pt x="264" y="128"/>
                    </a:lnTo>
                    <a:lnTo>
                      <a:pt x="254" y="121"/>
                    </a:lnTo>
                    <a:lnTo>
                      <a:pt x="247" y="111"/>
                    </a:lnTo>
                    <a:lnTo>
                      <a:pt x="223" y="115"/>
                    </a:lnTo>
                    <a:lnTo>
                      <a:pt x="206" y="119"/>
                    </a:lnTo>
                    <a:lnTo>
                      <a:pt x="190" y="124"/>
                    </a:lnTo>
                    <a:lnTo>
                      <a:pt x="175" y="129"/>
                    </a:lnTo>
                    <a:lnTo>
                      <a:pt x="165" y="134"/>
                    </a:lnTo>
                    <a:lnTo>
                      <a:pt x="156" y="138"/>
                    </a:lnTo>
                    <a:lnTo>
                      <a:pt x="149" y="142"/>
                    </a:lnTo>
                    <a:lnTo>
                      <a:pt x="142" y="144"/>
                    </a:lnTo>
                    <a:lnTo>
                      <a:pt x="135" y="145"/>
                    </a:lnTo>
                    <a:lnTo>
                      <a:pt x="124" y="146"/>
                    </a:lnTo>
                    <a:lnTo>
                      <a:pt x="110" y="147"/>
                    </a:lnTo>
                    <a:lnTo>
                      <a:pt x="97" y="148"/>
                    </a:lnTo>
                    <a:lnTo>
                      <a:pt x="83" y="150"/>
                    </a:lnTo>
                    <a:lnTo>
                      <a:pt x="71" y="154"/>
                    </a:lnTo>
                    <a:lnTo>
                      <a:pt x="58" y="159"/>
                    </a:lnTo>
                    <a:lnTo>
                      <a:pt x="51" y="166"/>
                    </a:lnTo>
                    <a:lnTo>
                      <a:pt x="39" y="166"/>
                    </a:lnTo>
                    <a:lnTo>
                      <a:pt x="46" y="156"/>
                    </a:lnTo>
                    <a:lnTo>
                      <a:pt x="57" y="146"/>
                    </a:lnTo>
                    <a:lnTo>
                      <a:pt x="67" y="137"/>
                    </a:lnTo>
                    <a:lnTo>
                      <a:pt x="78" y="131"/>
                    </a:lnTo>
                    <a:lnTo>
                      <a:pt x="85" y="129"/>
                    </a:lnTo>
                    <a:lnTo>
                      <a:pt x="96" y="125"/>
                    </a:lnTo>
                    <a:lnTo>
                      <a:pt x="108" y="122"/>
                    </a:lnTo>
                    <a:lnTo>
                      <a:pt x="120" y="118"/>
                    </a:lnTo>
                    <a:lnTo>
                      <a:pt x="135" y="114"/>
                    </a:lnTo>
                    <a:lnTo>
                      <a:pt x="149" y="110"/>
                    </a:lnTo>
                    <a:lnTo>
                      <a:pt x="161" y="108"/>
                    </a:lnTo>
                    <a:lnTo>
                      <a:pt x="174" y="106"/>
                    </a:lnTo>
                    <a:lnTo>
                      <a:pt x="154" y="105"/>
                    </a:lnTo>
                    <a:lnTo>
                      <a:pt x="133" y="104"/>
                    </a:lnTo>
                    <a:lnTo>
                      <a:pt x="112" y="103"/>
                    </a:lnTo>
                    <a:lnTo>
                      <a:pt x="92" y="101"/>
                    </a:lnTo>
                    <a:lnTo>
                      <a:pt x="72" y="100"/>
                    </a:lnTo>
                    <a:lnTo>
                      <a:pt x="55" y="98"/>
                    </a:lnTo>
                    <a:lnTo>
                      <a:pt x="41" y="96"/>
                    </a:lnTo>
                    <a:lnTo>
                      <a:pt x="30" y="94"/>
                    </a:lnTo>
                    <a:lnTo>
                      <a:pt x="23" y="96"/>
                    </a:lnTo>
                    <a:lnTo>
                      <a:pt x="12" y="99"/>
                    </a:lnTo>
                    <a:lnTo>
                      <a:pt x="5" y="102"/>
                    </a:lnTo>
                    <a:lnTo>
                      <a:pt x="0" y="105"/>
                    </a:lnTo>
                    <a:lnTo>
                      <a:pt x="0" y="101"/>
                    </a:lnTo>
                    <a:lnTo>
                      <a:pt x="0" y="97"/>
                    </a:lnTo>
                    <a:lnTo>
                      <a:pt x="1" y="94"/>
                    </a:lnTo>
                    <a:lnTo>
                      <a:pt x="7" y="91"/>
                    </a:lnTo>
                    <a:lnTo>
                      <a:pt x="16" y="87"/>
                    </a:lnTo>
                    <a:lnTo>
                      <a:pt x="28" y="81"/>
                    </a:lnTo>
                    <a:lnTo>
                      <a:pt x="42" y="76"/>
                    </a:lnTo>
                    <a:lnTo>
                      <a:pt x="57" y="74"/>
                    </a:lnTo>
                    <a:lnTo>
                      <a:pt x="65" y="75"/>
                    </a:lnTo>
                    <a:lnTo>
                      <a:pt x="78" y="75"/>
                    </a:lnTo>
                    <a:lnTo>
                      <a:pt x="94" y="76"/>
                    </a:lnTo>
                    <a:lnTo>
                      <a:pt x="113" y="78"/>
                    </a:lnTo>
                    <a:lnTo>
                      <a:pt x="131" y="79"/>
                    </a:lnTo>
                    <a:lnTo>
                      <a:pt x="149" y="80"/>
                    </a:lnTo>
                    <a:lnTo>
                      <a:pt x="163" y="81"/>
                    </a:lnTo>
                    <a:lnTo>
                      <a:pt x="175" y="82"/>
                    </a:lnTo>
                    <a:lnTo>
                      <a:pt x="186" y="82"/>
                    </a:lnTo>
                    <a:lnTo>
                      <a:pt x="199" y="82"/>
                    </a:lnTo>
                    <a:lnTo>
                      <a:pt x="211" y="82"/>
                    </a:lnTo>
                    <a:lnTo>
                      <a:pt x="223" y="82"/>
                    </a:lnTo>
                    <a:lnTo>
                      <a:pt x="236" y="82"/>
                    </a:lnTo>
                    <a:lnTo>
                      <a:pt x="247" y="82"/>
                    </a:lnTo>
                    <a:lnTo>
                      <a:pt x="254" y="82"/>
                    </a:lnTo>
                    <a:lnTo>
                      <a:pt x="259" y="82"/>
                    </a:lnTo>
                    <a:lnTo>
                      <a:pt x="263" y="77"/>
                    </a:lnTo>
                    <a:lnTo>
                      <a:pt x="270" y="71"/>
                    </a:lnTo>
                    <a:lnTo>
                      <a:pt x="280" y="65"/>
                    </a:lnTo>
                    <a:lnTo>
                      <a:pt x="293" y="60"/>
                    </a:lnTo>
                    <a:lnTo>
                      <a:pt x="305" y="56"/>
                    </a:lnTo>
                    <a:lnTo>
                      <a:pt x="319" y="51"/>
                    </a:lnTo>
                    <a:lnTo>
                      <a:pt x="332" y="46"/>
                    </a:lnTo>
                    <a:lnTo>
                      <a:pt x="344" y="40"/>
                    </a:lnTo>
                    <a:lnTo>
                      <a:pt x="355" y="31"/>
                    </a:lnTo>
                    <a:lnTo>
                      <a:pt x="369" y="19"/>
                    </a:lnTo>
                    <a:lnTo>
                      <a:pt x="380" y="8"/>
                    </a:lnTo>
                    <a:lnTo>
                      <a:pt x="387" y="0"/>
                    </a:lnTo>
                    <a:lnTo>
                      <a:pt x="410" y="2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0" name="Freeform 200"/>
              <p:cNvSpPr>
                <a:spLocks/>
              </p:cNvSpPr>
              <p:nvPr/>
            </p:nvSpPr>
            <p:spPr bwMode="auto">
              <a:xfrm>
                <a:off x="1153" y="2500"/>
                <a:ext cx="477" cy="425"/>
              </a:xfrm>
              <a:custGeom>
                <a:avLst/>
                <a:gdLst>
                  <a:gd name="T0" fmla="*/ 931 w 956"/>
                  <a:gd name="T1" fmla="*/ 382 h 425"/>
                  <a:gd name="T2" fmla="*/ 894 w 956"/>
                  <a:gd name="T3" fmla="*/ 363 h 425"/>
                  <a:gd name="T4" fmla="*/ 840 w 956"/>
                  <a:gd name="T5" fmla="*/ 340 h 425"/>
                  <a:gd name="T6" fmla="*/ 821 w 956"/>
                  <a:gd name="T7" fmla="*/ 370 h 425"/>
                  <a:gd name="T8" fmla="*/ 776 w 956"/>
                  <a:gd name="T9" fmla="*/ 381 h 425"/>
                  <a:gd name="T10" fmla="*/ 723 w 956"/>
                  <a:gd name="T11" fmla="*/ 374 h 425"/>
                  <a:gd name="T12" fmla="*/ 672 w 956"/>
                  <a:gd name="T13" fmla="*/ 379 h 425"/>
                  <a:gd name="T14" fmla="*/ 631 w 956"/>
                  <a:gd name="T15" fmla="*/ 371 h 425"/>
                  <a:gd name="T16" fmla="*/ 595 w 956"/>
                  <a:gd name="T17" fmla="*/ 354 h 425"/>
                  <a:gd name="T18" fmla="*/ 540 w 956"/>
                  <a:gd name="T19" fmla="*/ 365 h 425"/>
                  <a:gd name="T20" fmla="*/ 490 w 956"/>
                  <a:gd name="T21" fmla="*/ 362 h 425"/>
                  <a:gd name="T22" fmla="*/ 423 w 956"/>
                  <a:gd name="T23" fmla="*/ 357 h 425"/>
                  <a:gd name="T24" fmla="*/ 373 w 956"/>
                  <a:gd name="T25" fmla="*/ 315 h 425"/>
                  <a:gd name="T26" fmla="*/ 338 w 956"/>
                  <a:gd name="T27" fmla="*/ 285 h 425"/>
                  <a:gd name="T28" fmla="*/ 265 w 956"/>
                  <a:gd name="T29" fmla="*/ 275 h 425"/>
                  <a:gd name="T30" fmla="*/ 215 w 956"/>
                  <a:gd name="T31" fmla="*/ 242 h 425"/>
                  <a:gd name="T32" fmla="*/ 176 w 956"/>
                  <a:gd name="T33" fmla="*/ 219 h 425"/>
                  <a:gd name="T34" fmla="*/ 146 w 956"/>
                  <a:gd name="T35" fmla="*/ 201 h 425"/>
                  <a:gd name="T36" fmla="*/ 100 w 956"/>
                  <a:gd name="T37" fmla="*/ 178 h 425"/>
                  <a:gd name="T38" fmla="*/ 78 w 956"/>
                  <a:gd name="T39" fmla="*/ 136 h 425"/>
                  <a:gd name="T40" fmla="*/ 80 w 956"/>
                  <a:gd name="T41" fmla="*/ 97 h 425"/>
                  <a:gd name="T42" fmla="*/ 73 w 956"/>
                  <a:gd name="T43" fmla="*/ 64 h 425"/>
                  <a:gd name="T44" fmla="*/ 98 w 956"/>
                  <a:gd name="T45" fmla="*/ 25 h 425"/>
                  <a:gd name="T46" fmla="*/ 78 w 956"/>
                  <a:gd name="T47" fmla="*/ 0 h 425"/>
                  <a:gd name="T48" fmla="*/ 39 w 956"/>
                  <a:gd name="T49" fmla="*/ 5 h 425"/>
                  <a:gd name="T50" fmla="*/ 43 w 956"/>
                  <a:gd name="T51" fmla="*/ 26 h 425"/>
                  <a:gd name="T52" fmla="*/ 25 w 956"/>
                  <a:gd name="T53" fmla="*/ 41 h 425"/>
                  <a:gd name="T54" fmla="*/ 27 w 956"/>
                  <a:gd name="T55" fmla="*/ 57 h 425"/>
                  <a:gd name="T56" fmla="*/ 43 w 956"/>
                  <a:gd name="T57" fmla="*/ 66 h 425"/>
                  <a:gd name="T58" fmla="*/ 29 w 956"/>
                  <a:gd name="T59" fmla="*/ 82 h 425"/>
                  <a:gd name="T60" fmla="*/ 14 w 956"/>
                  <a:gd name="T61" fmla="*/ 95 h 425"/>
                  <a:gd name="T62" fmla="*/ 14 w 956"/>
                  <a:gd name="T63" fmla="*/ 126 h 425"/>
                  <a:gd name="T64" fmla="*/ 41 w 956"/>
                  <a:gd name="T65" fmla="*/ 117 h 425"/>
                  <a:gd name="T66" fmla="*/ 22 w 956"/>
                  <a:gd name="T67" fmla="*/ 165 h 425"/>
                  <a:gd name="T68" fmla="*/ 54 w 956"/>
                  <a:gd name="T69" fmla="*/ 181 h 425"/>
                  <a:gd name="T70" fmla="*/ 82 w 956"/>
                  <a:gd name="T71" fmla="*/ 187 h 425"/>
                  <a:gd name="T72" fmla="*/ 100 w 956"/>
                  <a:gd name="T73" fmla="*/ 215 h 425"/>
                  <a:gd name="T74" fmla="*/ 117 w 956"/>
                  <a:gd name="T75" fmla="*/ 215 h 425"/>
                  <a:gd name="T76" fmla="*/ 126 w 956"/>
                  <a:gd name="T77" fmla="*/ 232 h 425"/>
                  <a:gd name="T78" fmla="*/ 146 w 956"/>
                  <a:gd name="T79" fmla="*/ 241 h 425"/>
                  <a:gd name="T80" fmla="*/ 173 w 956"/>
                  <a:gd name="T81" fmla="*/ 236 h 425"/>
                  <a:gd name="T82" fmla="*/ 190 w 956"/>
                  <a:gd name="T83" fmla="*/ 261 h 425"/>
                  <a:gd name="T84" fmla="*/ 235 w 956"/>
                  <a:gd name="T85" fmla="*/ 279 h 425"/>
                  <a:gd name="T86" fmla="*/ 260 w 956"/>
                  <a:gd name="T87" fmla="*/ 306 h 425"/>
                  <a:gd name="T88" fmla="*/ 283 w 956"/>
                  <a:gd name="T89" fmla="*/ 316 h 425"/>
                  <a:gd name="T90" fmla="*/ 311 w 956"/>
                  <a:gd name="T91" fmla="*/ 328 h 425"/>
                  <a:gd name="T92" fmla="*/ 325 w 956"/>
                  <a:gd name="T93" fmla="*/ 331 h 425"/>
                  <a:gd name="T94" fmla="*/ 339 w 956"/>
                  <a:gd name="T95" fmla="*/ 344 h 425"/>
                  <a:gd name="T96" fmla="*/ 361 w 956"/>
                  <a:gd name="T97" fmla="*/ 368 h 425"/>
                  <a:gd name="T98" fmla="*/ 379 w 956"/>
                  <a:gd name="T99" fmla="*/ 381 h 425"/>
                  <a:gd name="T100" fmla="*/ 458 w 956"/>
                  <a:gd name="T101" fmla="*/ 389 h 425"/>
                  <a:gd name="T102" fmla="*/ 489 w 956"/>
                  <a:gd name="T103" fmla="*/ 388 h 425"/>
                  <a:gd name="T104" fmla="*/ 522 w 956"/>
                  <a:gd name="T105" fmla="*/ 400 h 425"/>
                  <a:gd name="T106" fmla="*/ 565 w 956"/>
                  <a:gd name="T107" fmla="*/ 383 h 425"/>
                  <a:gd name="T108" fmla="*/ 576 w 956"/>
                  <a:gd name="T109" fmla="*/ 393 h 425"/>
                  <a:gd name="T110" fmla="*/ 636 w 956"/>
                  <a:gd name="T111" fmla="*/ 422 h 425"/>
                  <a:gd name="T112" fmla="*/ 686 w 956"/>
                  <a:gd name="T113" fmla="*/ 417 h 425"/>
                  <a:gd name="T114" fmla="*/ 730 w 956"/>
                  <a:gd name="T115" fmla="*/ 408 h 425"/>
                  <a:gd name="T116" fmla="*/ 762 w 956"/>
                  <a:gd name="T117" fmla="*/ 400 h 425"/>
                  <a:gd name="T118" fmla="*/ 791 w 956"/>
                  <a:gd name="T119" fmla="*/ 407 h 425"/>
                  <a:gd name="T120" fmla="*/ 830 w 956"/>
                  <a:gd name="T121" fmla="*/ 410 h 425"/>
                  <a:gd name="T122" fmla="*/ 854 w 956"/>
                  <a:gd name="T123" fmla="*/ 403 h 425"/>
                  <a:gd name="T124" fmla="*/ 885 w 956"/>
                  <a:gd name="T125" fmla="*/ 423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56" h="425">
                    <a:moveTo>
                      <a:pt x="906" y="412"/>
                    </a:moveTo>
                    <a:lnTo>
                      <a:pt x="956" y="409"/>
                    </a:lnTo>
                    <a:lnTo>
                      <a:pt x="952" y="388"/>
                    </a:lnTo>
                    <a:lnTo>
                      <a:pt x="941" y="384"/>
                    </a:lnTo>
                    <a:lnTo>
                      <a:pt x="931" y="382"/>
                    </a:lnTo>
                    <a:lnTo>
                      <a:pt x="920" y="379"/>
                    </a:lnTo>
                    <a:lnTo>
                      <a:pt x="911" y="376"/>
                    </a:lnTo>
                    <a:lnTo>
                      <a:pt x="902" y="373"/>
                    </a:lnTo>
                    <a:lnTo>
                      <a:pt x="897" y="368"/>
                    </a:lnTo>
                    <a:lnTo>
                      <a:pt x="894" y="363"/>
                    </a:lnTo>
                    <a:lnTo>
                      <a:pt x="892" y="357"/>
                    </a:lnTo>
                    <a:lnTo>
                      <a:pt x="879" y="356"/>
                    </a:lnTo>
                    <a:lnTo>
                      <a:pt x="863" y="353"/>
                    </a:lnTo>
                    <a:lnTo>
                      <a:pt x="851" y="347"/>
                    </a:lnTo>
                    <a:lnTo>
                      <a:pt x="840" y="340"/>
                    </a:lnTo>
                    <a:lnTo>
                      <a:pt x="833" y="353"/>
                    </a:lnTo>
                    <a:lnTo>
                      <a:pt x="799" y="339"/>
                    </a:lnTo>
                    <a:lnTo>
                      <a:pt x="803" y="349"/>
                    </a:lnTo>
                    <a:lnTo>
                      <a:pt x="810" y="360"/>
                    </a:lnTo>
                    <a:lnTo>
                      <a:pt x="821" y="370"/>
                    </a:lnTo>
                    <a:lnTo>
                      <a:pt x="833" y="377"/>
                    </a:lnTo>
                    <a:lnTo>
                      <a:pt x="819" y="379"/>
                    </a:lnTo>
                    <a:lnTo>
                      <a:pt x="805" y="381"/>
                    </a:lnTo>
                    <a:lnTo>
                      <a:pt x="791" y="381"/>
                    </a:lnTo>
                    <a:lnTo>
                      <a:pt x="776" y="381"/>
                    </a:lnTo>
                    <a:lnTo>
                      <a:pt x="762" y="381"/>
                    </a:lnTo>
                    <a:lnTo>
                      <a:pt x="750" y="379"/>
                    </a:lnTo>
                    <a:lnTo>
                      <a:pt x="739" y="376"/>
                    </a:lnTo>
                    <a:lnTo>
                      <a:pt x="732" y="371"/>
                    </a:lnTo>
                    <a:lnTo>
                      <a:pt x="723" y="374"/>
                    </a:lnTo>
                    <a:lnTo>
                      <a:pt x="714" y="377"/>
                    </a:lnTo>
                    <a:lnTo>
                      <a:pt x="703" y="379"/>
                    </a:lnTo>
                    <a:lnTo>
                      <a:pt x="691" y="380"/>
                    </a:lnTo>
                    <a:lnTo>
                      <a:pt x="682" y="380"/>
                    </a:lnTo>
                    <a:lnTo>
                      <a:pt x="672" y="379"/>
                    </a:lnTo>
                    <a:lnTo>
                      <a:pt x="664" y="377"/>
                    </a:lnTo>
                    <a:lnTo>
                      <a:pt x="661" y="372"/>
                    </a:lnTo>
                    <a:lnTo>
                      <a:pt x="650" y="372"/>
                    </a:lnTo>
                    <a:lnTo>
                      <a:pt x="640" y="371"/>
                    </a:lnTo>
                    <a:lnTo>
                      <a:pt x="631" y="371"/>
                    </a:lnTo>
                    <a:lnTo>
                      <a:pt x="620" y="369"/>
                    </a:lnTo>
                    <a:lnTo>
                      <a:pt x="613" y="367"/>
                    </a:lnTo>
                    <a:lnTo>
                      <a:pt x="604" y="364"/>
                    </a:lnTo>
                    <a:lnTo>
                      <a:pt x="599" y="359"/>
                    </a:lnTo>
                    <a:lnTo>
                      <a:pt x="595" y="354"/>
                    </a:lnTo>
                    <a:lnTo>
                      <a:pt x="585" y="358"/>
                    </a:lnTo>
                    <a:lnTo>
                      <a:pt x="572" y="361"/>
                    </a:lnTo>
                    <a:lnTo>
                      <a:pt x="561" y="364"/>
                    </a:lnTo>
                    <a:lnTo>
                      <a:pt x="551" y="365"/>
                    </a:lnTo>
                    <a:lnTo>
                      <a:pt x="540" y="365"/>
                    </a:lnTo>
                    <a:lnTo>
                      <a:pt x="529" y="363"/>
                    </a:lnTo>
                    <a:lnTo>
                      <a:pt x="521" y="360"/>
                    </a:lnTo>
                    <a:lnTo>
                      <a:pt x="513" y="355"/>
                    </a:lnTo>
                    <a:lnTo>
                      <a:pt x="503" y="361"/>
                    </a:lnTo>
                    <a:lnTo>
                      <a:pt x="490" y="362"/>
                    </a:lnTo>
                    <a:lnTo>
                      <a:pt x="478" y="359"/>
                    </a:lnTo>
                    <a:lnTo>
                      <a:pt x="467" y="349"/>
                    </a:lnTo>
                    <a:lnTo>
                      <a:pt x="457" y="354"/>
                    </a:lnTo>
                    <a:lnTo>
                      <a:pt x="441" y="357"/>
                    </a:lnTo>
                    <a:lnTo>
                      <a:pt x="423" y="357"/>
                    </a:lnTo>
                    <a:lnTo>
                      <a:pt x="405" y="355"/>
                    </a:lnTo>
                    <a:lnTo>
                      <a:pt x="389" y="350"/>
                    </a:lnTo>
                    <a:lnTo>
                      <a:pt x="377" y="342"/>
                    </a:lnTo>
                    <a:lnTo>
                      <a:pt x="370" y="330"/>
                    </a:lnTo>
                    <a:lnTo>
                      <a:pt x="373" y="315"/>
                    </a:lnTo>
                    <a:lnTo>
                      <a:pt x="357" y="315"/>
                    </a:lnTo>
                    <a:lnTo>
                      <a:pt x="347" y="311"/>
                    </a:lnTo>
                    <a:lnTo>
                      <a:pt x="343" y="302"/>
                    </a:lnTo>
                    <a:lnTo>
                      <a:pt x="350" y="285"/>
                    </a:lnTo>
                    <a:lnTo>
                      <a:pt x="338" y="285"/>
                    </a:lnTo>
                    <a:lnTo>
                      <a:pt x="322" y="285"/>
                    </a:lnTo>
                    <a:lnTo>
                      <a:pt x="306" y="285"/>
                    </a:lnTo>
                    <a:lnTo>
                      <a:pt x="290" y="283"/>
                    </a:lnTo>
                    <a:lnTo>
                      <a:pt x="276" y="280"/>
                    </a:lnTo>
                    <a:lnTo>
                      <a:pt x="265" y="275"/>
                    </a:lnTo>
                    <a:lnTo>
                      <a:pt x="260" y="267"/>
                    </a:lnTo>
                    <a:lnTo>
                      <a:pt x="260" y="255"/>
                    </a:lnTo>
                    <a:lnTo>
                      <a:pt x="242" y="255"/>
                    </a:lnTo>
                    <a:lnTo>
                      <a:pt x="226" y="250"/>
                    </a:lnTo>
                    <a:lnTo>
                      <a:pt x="215" y="242"/>
                    </a:lnTo>
                    <a:lnTo>
                      <a:pt x="212" y="230"/>
                    </a:lnTo>
                    <a:lnTo>
                      <a:pt x="203" y="229"/>
                    </a:lnTo>
                    <a:lnTo>
                      <a:pt x="194" y="226"/>
                    </a:lnTo>
                    <a:lnTo>
                      <a:pt x="185" y="223"/>
                    </a:lnTo>
                    <a:lnTo>
                      <a:pt x="176" y="219"/>
                    </a:lnTo>
                    <a:lnTo>
                      <a:pt x="169" y="214"/>
                    </a:lnTo>
                    <a:lnTo>
                      <a:pt x="164" y="209"/>
                    </a:lnTo>
                    <a:lnTo>
                      <a:pt x="160" y="204"/>
                    </a:lnTo>
                    <a:lnTo>
                      <a:pt x="158" y="199"/>
                    </a:lnTo>
                    <a:lnTo>
                      <a:pt x="146" y="201"/>
                    </a:lnTo>
                    <a:lnTo>
                      <a:pt x="135" y="199"/>
                    </a:lnTo>
                    <a:lnTo>
                      <a:pt x="128" y="193"/>
                    </a:lnTo>
                    <a:lnTo>
                      <a:pt x="128" y="179"/>
                    </a:lnTo>
                    <a:lnTo>
                      <a:pt x="110" y="180"/>
                    </a:lnTo>
                    <a:lnTo>
                      <a:pt x="100" y="178"/>
                    </a:lnTo>
                    <a:lnTo>
                      <a:pt x="94" y="170"/>
                    </a:lnTo>
                    <a:lnTo>
                      <a:pt x="100" y="154"/>
                    </a:lnTo>
                    <a:lnTo>
                      <a:pt x="85" y="152"/>
                    </a:lnTo>
                    <a:lnTo>
                      <a:pt x="78" y="145"/>
                    </a:lnTo>
                    <a:lnTo>
                      <a:pt x="78" y="136"/>
                    </a:lnTo>
                    <a:lnTo>
                      <a:pt x="84" y="126"/>
                    </a:lnTo>
                    <a:lnTo>
                      <a:pt x="73" y="119"/>
                    </a:lnTo>
                    <a:lnTo>
                      <a:pt x="66" y="113"/>
                    </a:lnTo>
                    <a:lnTo>
                      <a:pt x="68" y="105"/>
                    </a:lnTo>
                    <a:lnTo>
                      <a:pt x="80" y="97"/>
                    </a:lnTo>
                    <a:lnTo>
                      <a:pt x="73" y="92"/>
                    </a:lnTo>
                    <a:lnTo>
                      <a:pt x="70" y="85"/>
                    </a:lnTo>
                    <a:lnTo>
                      <a:pt x="68" y="79"/>
                    </a:lnTo>
                    <a:lnTo>
                      <a:pt x="68" y="72"/>
                    </a:lnTo>
                    <a:lnTo>
                      <a:pt x="73" y="64"/>
                    </a:lnTo>
                    <a:lnTo>
                      <a:pt x="80" y="55"/>
                    </a:lnTo>
                    <a:lnTo>
                      <a:pt x="93" y="46"/>
                    </a:lnTo>
                    <a:lnTo>
                      <a:pt x="110" y="36"/>
                    </a:lnTo>
                    <a:lnTo>
                      <a:pt x="101" y="31"/>
                    </a:lnTo>
                    <a:lnTo>
                      <a:pt x="98" y="25"/>
                    </a:lnTo>
                    <a:lnTo>
                      <a:pt x="100" y="18"/>
                    </a:lnTo>
                    <a:lnTo>
                      <a:pt x="105" y="10"/>
                    </a:lnTo>
                    <a:lnTo>
                      <a:pt x="96" y="5"/>
                    </a:lnTo>
                    <a:lnTo>
                      <a:pt x="87" y="2"/>
                    </a:lnTo>
                    <a:lnTo>
                      <a:pt x="78" y="0"/>
                    </a:lnTo>
                    <a:lnTo>
                      <a:pt x="70" y="0"/>
                    </a:lnTo>
                    <a:lnTo>
                      <a:pt x="61" y="0"/>
                    </a:lnTo>
                    <a:lnTo>
                      <a:pt x="52" y="1"/>
                    </a:lnTo>
                    <a:lnTo>
                      <a:pt x="45" y="3"/>
                    </a:lnTo>
                    <a:lnTo>
                      <a:pt x="39" y="5"/>
                    </a:lnTo>
                    <a:lnTo>
                      <a:pt x="52" y="9"/>
                    </a:lnTo>
                    <a:lnTo>
                      <a:pt x="57" y="13"/>
                    </a:lnTo>
                    <a:lnTo>
                      <a:pt x="57" y="18"/>
                    </a:lnTo>
                    <a:lnTo>
                      <a:pt x="52" y="22"/>
                    </a:lnTo>
                    <a:lnTo>
                      <a:pt x="43" y="26"/>
                    </a:lnTo>
                    <a:lnTo>
                      <a:pt x="30" y="30"/>
                    </a:lnTo>
                    <a:lnTo>
                      <a:pt x="18" y="33"/>
                    </a:lnTo>
                    <a:lnTo>
                      <a:pt x="7" y="37"/>
                    </a:lnTo>
                    <a:lnTo>
                      <a:pt x="14" y="39"/>
                    </a:lnTo>
                    <a:lnTo>
                      <a:pt x="25" y="41"/>
                    </a:lnTo>
                    <a:lnTo>
                      <a:pt x="38" y="42"/>
                    </a:lnTo>
                    <a:lnTo>
                      <a:pt x="48" y="42"/>
                    </a:lnTo>
                    <a:lnTo>
                      <a:pt x="45" y="47"/>
                    </a:lnTo>
                    <a:lnTo>
                      <a:pt x="38" y="52"/>
                    </a:lnTo>
                    <a:lnTo>
                      <a:pt x="27" y="57"/>
                    </a:lnTo>
                    <a:lnTo>
                      <a:pt x="14" y="62"/>
                    </a:lnTo>
                    <a:lnTo>
                      <a:pt x="20" y="62"/>
                    </a:lnTo>
                    <a:lnTo>
                      <a:pt x="29" y="63"/>
                    </a:lnTo>
                    <a:lnTo>
                      <a:pt x="36" y="64"/>
                    </a:lnTo>
                    <a:lnTo>
                      <a:pt x="43" y="66"/>
                    </a:lnTo>
                    <a:lnTo>
                      <a:pt x="45" y="69"/>
                    </a:lnTo>
                    <a:lnTo>
                      <a:pt x="45" y="73"/>
                    </a:lnTo>
                    <a:lnTo>
                      <a:pt x="43" y="77"/>
                    </a:lnTo>
                    <a:lnTo>
                      <a:pt x="38" y="80"/>
                    </a:lnTo>
                    <a:lnTo>
                      <a:pt x="29" y="82"/>
                    </a:lnTo>
                    <a:lnTo>
                      <a:pt x="18" y="85"/>
                    </a:lnTo>
                    <a:lnTo>
                      <a:pt x="9" y="91"/>
                    </a:lnTo>
                    <a:lnTo>
                      <a:pt x="0" y="98"/>
                    </a:lnTo>
                    <a:lnTo>
                      <a:pt x="6" y="96"/>
                    </a:lnTo>
                    <a:lnTo>
                      <a:pt x="14" y="95"/>
                    </a:lnTo>
                    <a:lnTo>
                      <a:pt x="23" y="94"/>
                    </a:lnTo>
                    <a:lnTo>
                      <a:pt x="32" y="95"/>
                    </a:lnTo>
                    <a:lnTo>
                      <a:pt x="23" y="103"/>
                    </a:lnTo>
                    <a:lnTo>
                      <a:pt x="18" y="114"/>
                    </a:lnTo>
                    <a:lnTo>
                      <a:pt x="14" y="126"/>
                    </a:lnTo>
                    <a:lnTo>
                      <a:pt x="13" y="139"/>
                    </a:lnTo>
                    <a:lnTo>
                      <a:pt x="16" y="133"/>
                    </a:lnTo>
                    <a:lnTo>
                      <a:pt x="23" y="127"/>
                    </a:lnTo>
                    <a:lnTo>
                      <a:pt x="32" y="121"/>
                    </a:lnTo>
                    <a:lnTo>
                      <a:pt x="41" y="117"/>
                    </a:lnTo>
                    <a:lnTo>
                      <a:pt x="43" y="132"/>
                    </a:lnTo>
                    <a:lnTo>
                      <a:pt x="32" y="143"/>
                    </a:lnTo>
                    <a:lnTo>
                      <a:pt x="22" y="154"/>
                    </a:lnTo>
                    <a:lnTo>
                      <a:pt x="16" y="168"/>
                    </a:lnTo>
                    <a:lnTo>
                      <a:pt x="22" y="165"/>
                    </a:lnTo>
                    <a:lnTo>
                      <a:pt x="34" y="162"/>
                    </a:lnTo>
                    <a:lnTo>
                      <a:pt x="46" y="161"/>
                    </a:lnTo>
                    <a:lnTo>
                      <a:pt x="57" y="161"/>
                    </a:lnTo>
                    <a:lnTo>
                      <a:pt x="54" y="171"/>
                    </a:lnTo>
                    <a:lnTo>
                      <a:pt x="54" y="181"/>
                    </a:lnTo>
                    <a:lnTo>
                      <a:pt x="57" y="192"/>
                    </a:lnTo>
                    <a:lnTo>
                      <a:pt x="64" y="201"/>
                    </a:lnTo>
                    <a:lnTo>
                      <a:pt x="66" y="195"/>
                    </a:lnTo>
                    <a:lnTo>
                      <a:pt x="73" y="190"/>
                    </a:lnTo>
                    <a:lnTo>
                      <a:pt x="82" y="187"/>
                    </a:lnTo>
                    <a:lnTo>
                      <a:pt x="93" y="187"/>
                    </a:lnTo>
                    <a:lnTo>
                      <a:pt x="96" y="192"/>
                    </a:lnTo>
                    <a:lnTo>
                      <a:pt x="98" y="199"/>
                    </a:lnTo>
                    <a:lnTo>
                      <a:pt x="100" y="207"/>
                    </a:lnTo>
                    <a:lnTo>
                      <a:pt x="100" y="215"/>
                    </a:lnTo>
                    <a:lnTo>
                      <a:pt x="105" y="214"/>
                    </a:lnTo>
                    <a:lnTo>
                      <a:pt x="109" y="214"/>
                    </a:lnTo>
                    <a:lnTo>
                      <a:pt x="112" y="212"/>
                    </a:lnTo>
                    <a:lnTo>
                      <a:pt x="116" y="209"/>
                    </a:lnTo>
                    <a:lnTo>
                      <a:pt x="117" y="215"/>
                    </a:lnTo>
                    <a:lnTo>
                      <a:pt x="114" y="221"/>
                    </a:lnTo>
                    <a:lnTo>
                      <a:pt x="107" y="227"/>
                    </a:lnTo>
                    <a:lnTo>
                      <a:pt x="96" y="231"/>
                    </a:lnTo>
                    <a:lnTo>
                      <a:pt x="112" y="233"/>
                    </a:lnTo>
                    <a:lnTo>
                      <a:pt x="126" y="232"/>
                    </a:lnTo>
                    <a:lnTo>
                      <a:pt x="135" y="229"/>
                    </a:lnTo>
                    <a:lnTo>
                      <a:pt x="139" y="224"/>
                    </a:lnTo>
                    <a:lnTo>
                      <a:pt x="142" y="229"/>
                    </a:lnTo>
                    <a:lnTo>
                      <a:pt x="146" y="234"/>
                    </a:lnTo>
                    <a:lnTo>
                      <a:pt x="146" y="241"/>
                    </a:lnTo>
                    <a:lnTo>
                      <a:pt x="146" y="246"/>
                    </a:lnTo>
                    <a:lnTo>
                      <a:pt x="157" y="245"/>
                    </a:lnTo>
                    <a:lnTo>
                      <a:pt x="162" y="242"/>
                    </a:lnTo>
                    <a:lnTo>
                      <a:pt x="167" y="237"/>
                    </a:lnTo>
                    <a:lnTo>
                      <a:pt x="173" y="236"/>
                    </a:lnTo>
                    <a:lnTo>
                      <a:pt x="181" y="242"/>
                    </a:lnTo>
                    <a:lnTo>
                      <a:pt x="181" y="253"/>
                    </a:lnTo>
                    <a:lnTo>
                      <a:pt x="181" y="265"/>
                    </a:lnTo>
                    <a:lnTo>
                      <a:pt x="188" y="273"/>
                    </a:lnTo>
                    <a:lnTo>
                      <a:pt x="190" y="261"/>
                    </a:lnTo>
                    <a:lnTo>
                      <a:pt x="199" y="257"/>
                    </a:lnTo>
                    <a:lnTo>
                      <a:pt x="208" y="261"/>
                    </a:lnTo>
                    <a:lnTo>
                      <a:pt x="215" y="271"/>
                    </a:lnTo>
                    <a:lnTo>
                      <a:pt x="229" y="271"/>
                    </a:lnTo>
                    <a:lnTo>
                      <a:pt x="235" y="279"/>
                    </a:lnTo>
                    <a:lnTo>
                      <a:pt x="233" y="290"/>
                    </a:lnTo>
                    <a:lnTo>
                      <a:pt x="231" y="295"/>
                    </a:lnTo>
                    <a:lnTo>
                      <a:pt x="249" y="293"/>
                    </a:lnTo>
                    <a:lnTo>
                      <a:pt x="260" y="298"/>
                    </a:lnTo>
                    <a:lnTo>
                      <a:pt x="260" y="306"/>
                    </a:lnTo>
                    <a:lnTo>
                      <a:pt x="249" y="316"/>
                    </a:lnTo>
                    <a:lnTo>
                      <a:pt x="252" y="316"/>
                    </a:lnTo>
                    <a:lnTo>
                      <a:pt x="260" y="316"/>
                    </a:lnTo>
                    <a:lnTo>
                      <a:pt x="270" y="316"/>
                    </a:lnTo>
                    <a:lnTo>
                      <a:pt x="283" y="316"/>
                    </a:lnTo>
                    <a:lnTo>
                      <a:pt x="295" y="317"/>
                    </a:lnTo>
                    <a:lnTo>
                      <a:pt x="302" y="319"/>
                    </a:lnTo>
                    <a:lnTo>
                      <a:pt x="307" y="323"/>
                    </a:lnTo>
                    <a:lnTo>
                      <a:pt x="304" y="328"/>
                    </a:lnTo>
                    <a:lnTo>
                      <a:pt x="311" y="328"/>
                    </a:lnTo>
                    <a:lnTo>
                      <a:pt x="318" y="327"/>
                    </a:lnTo>
                    <a:lnTo>
                      <a:pt x="322" y="324"/>
                    </a:lnTo>
                    <a:lnTo>
                      <a:pt x="325" y="320"/>
                    </a:lnTo>
                    <a:lnTo>
                      <a:pt x="327" y="326"/>
                    </a:lnTo>
                    <a:lnTo>
                      <a:pt x="325" y="331"/>
                    </a:lnTo>
                    <a:lnTo>
                      <a:pt x="318" y="337"/>
                    </a:lnTo>
                    <a:lnTo>
                      <a:pt x="307" y="343"/>
                    </a:lnTo>
                    <a:lnTo>
                      <a:pt x="320" y="342"/>
                    </a:lnTo>
                    <a:lnTo>
                      <a:pt x="331" y="342"/>
                    </a:lnTo>
                    <a:lnTo>
                      <a:pt x="339" y="344"/>
                    </a:lnTo>
                    <a:lnTo>
                      <a:pt x="348" y="347"/>
                    </a:lnTo>
                    <a:lnTo>
                      <a:pt x="354" y="351"/>
                    </a:lnTo>
                    <a:lnTo>
                      <a:pt x="359" y="356"/>
                    </a:lnTo>
                    <a:lnTo>
                      <a:pt x="361" y="362"/>
                    </a:lnTo>
                    <a:lnTo>
                      <a:pt x="361" y="368"/>
                    </a:lnTo>
                    <a:lnTo>
                      <a:pt x="373" y="365"/>
                    </a:lnTo>
                    <a:lnTo>
                      <a:pt x="377" y="369"/>
                    </a:lnTo>
                    <a:lnTo>
                      <a:pt x="373" y="376"/>
                    </a:lnTo>
                    <a:lnTo>
                      <a:pt x="363" y="384"/>
                    </a:lnTo>
                    <a:lnTo>
                      <a:pt x="379" y="381"/>
                    </a:lnTo>
                    <a:lnTo>
                      <a:pt x="396" y="380"/>
                    </a:lnTo>
                    <a:lnTo>
                      <a:pt x="414" y="381"/>
                    </a:lnTo>
                    <a:lnTo>
                      <a:pt x="432" y="383"/>
                    </a:lnTo>
                    <a:lnTo>
                      <a:pt x="446" y="386"/>
                    </a:lnTo>
                    <a:lnTo>
                      <a:pt x="458" y="389"/>
                    </a:lnTo>
                    <a:lnTo>
                      <a:pt x="466" y="391"/>
                    </a:lnTo>
                    <a:lnTo>
                      <a:pt x="469" y="392"/>
                    </a:lnTo>
                    <a:lnTo>
                      <a:pt x="473" y="388"/>
                    </a:lnTo>
                    <a:lnTo>
                      <a:pt x="480" y="386"/>
                    </a:lnTo>
                    <a:lnTo>
                      <a:pt x="489" y="388"/>
                    </a:lnTo>
                    <a:lnTo>
                      <a:pt x="499" y="390"/>
                    </a:lnTo>
                    <a:lnTo>
                      <a:pt x="508" y="394"/>
                    </a:lnTo>
                    <a:lnTo>
                      <a:pt x="515" y="397"/>
                    </a:lnTo>
                    <a:lnTo>
                      <a:pt x="521" y="399"/>
                    </a:lnTo>
                    <a:lnTo>
                      <a:pt x="522" y="400"/>
                    </a:lnTo>
                    <a:lnTo>
                      <a:pt x="537" y="389"/>
                    </a:lnTo>
                    <a:lnTo>
                      <a:pt x="547" y="381"/>
                    </a:lnTo>
                    <a:lnTo>
                      <a:pt x="556" y="379"/>
                    </a:lnTo>
                    <a:lnTo>
                      <a:pt x="561" y="379"/>
                    </a:lnTo>
                    <a:lnTo>
                      <a:pt x="565" y="383"/>
                    </a:lnTo>
                    <a:lnTo>
                      <a:pt x="563" y="388"/>
                    </a:lnTo>
                    <a:lnTo>
                      <a:pt x="561" y="393"/>
                    </a:lnTo>
                    <a:lnTo>
                      <a:pt x="554" y="397"/>
                    </a:lnTo>
                    <a:lnTo>
                      <a:pt x="560" y="396"/>
                    </a:lnTo>
                    <a:lnTo>
                      <a:pt x="576" y="393"/>
                    </a:lnTo>
                    <a:lnTo>
                      <a:pt x="592" y="392"/>
                    </a:lnTo>
                    <a:lnTo>
                      <a:pt x="606" y="394"/>
                    </a:lnTo>
                    <a:lnTo>
                      <a:pt x="629" y="416"/>
                    </a:lnTo>
                    <a:lnTo>
                      <a:pt x="629" y="425"/>
                    </a:lnTo>
                    <a:lnTo>
                      <a:pt x="636" y="422"/>
                    </a:lnTo>
                    <a:lnTo>
                      <a:pt x="654" y="418"/>
                    </a:lnTo>
                    <a:lnTo>
                      <a:pt x="670" y="415"/>
                    </a:lnTo>
                    <a:lnTo>
                      <a:pt x="677" y="420"/>
                    </a:lnTo>
                    <a:lnTo>
                      <a:pt x="679" y="419"/>
                    </a:lnTo>
                    <a:lnTo>
                      <a:pt x="686" y="417"/>
                    </a:lnTo>
                    <a:lnTo>
                      <a:pt x="693" y="414"/>
                    </a:lnTo>
                    <a:lnTo>
                      <a:pt x="703" y="411"/>
                    </a:lnTo>
                    <a:lnTo>
                      <a:pt x="714" y="409"/>
                    </a:lnTo>
                    <a:lnTo>
                      <a:pt x="723" y="407"/>
                    </a:lnTo>
                    <a:lnTo>
                      <a:pt x="730" y="408"/>
                    </a:lnTo>
                    <a:lnTo>
                      <a:pt x="735" y="410"/>
                    </a:lnTo>
                    <a:lnTo>
                      <a:pt x="739" y="409"/>
                    </a:lnTo>
                    <a:lnTo>
                      <a:pt x="746" y="407"/>
                    </a:lnTo>
                    <a:lnTo>
                      <a:pt x="755" y="404"/>
                    </a:lnTo>
                    <a:lnTo>
                      <a:pt x="762" y="400"/>
                    </a:lnTo>
                    <a:lnTo>
                      <a:pt x="766" y="401"/>
                    </a:lnTo>
                    <a:lnTo>
                      <a:pt x="771" y="405"/>
                    </a:lnTo>
                    <a:lnTo>
                      <a:pt x="778" y="410"/>
                    </a:lnTo>
                    <a:lnTo>
                      <a:pt x="783" y="414"/>
                    </a:lnTo>
                    <a:lnTo>
                      <a:pt x="791" y="407"/>
                    </a:lnTo>
                    <a:lnTo>
                      <a:pt x="799" y="403"/>
                    </a:lnTo>
                    <a:lnTo>
                      <a:pt x="810" y="402"/>
                    </a:lnTo>
                    <a:lnTo>
                      <a:pt x="824" y="402"/>
                    </a:lnTo>
                    <a:lnTo>
                      <a:pt x="826" y="405"/>
                    </a:lnTo>
                    <a:lnTo>
                      <a:pt x="830" y="410"/>
                    </a:lnTo>
                    <a:lnTo>
                      <a:pt x="835" y="414"/>
                    </a:lnTo>
                    <a:lnTo>
                      <a:pt x="837" y="416"/>
                    </a:lnTo>
                    <a:lnTo>
                      <a:pt x="838" y="409"/>
                    </a:lnTo>
                    <a:lnTo>
                      <a:pt x="846" y="405"/>
                    </a:lnTo>
                    <a:lnTo>
                      <a:pt x="854" y="403"/>
                    </a:lnTo>
                    <a:lnTo>
                      <a:pt x="865" y="402"/>
                    </a:lnTo>
                    <a:lnTo>
                      <a:pt x="876" y="404"/>
                    </a:lnTo>
                    <a:lnTo>
                      <a:pt x="883" y="408"/>
                    </a:lnTo>
                    <a:lnTo>
                      <a:pt x="886" y="415"/>
                    </a:lnTo>
                    <a:lnTo>
                      <a:pt x="885" y="423"/>
                    </a:lnTo>
                    <a:lnTo>
                      <a:pt x="890" y="420"/>
                    </a:lnTo>
                    <a:lnTo>
                      <a:pt x="895" y="417"/>
                    </a:lnTo>
                    <a:lnTo>
                      <a:pt x="901" y="414"/>
                    </a:lnTo>
                    <a:lnTo>
                      <a:pt x="906" y="412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1" name="Freeform 201"/>
              <p:cNvSpPr>
                <a:spLocks/>
              </p:cNvSpPr>
              <p:nvPr/>
            </p:nvSpPr>
            <p:spPr bwMode="auto">
              <a:xfrm>
                <a:off x="1522" y="2449"/>
                <a:ext cx="201" cy="471"/>
              </a:xfrm>
              <a:custGeom>
                <a:avLst/>
                <a:gdLst>
                  <a:gd name="T0" fmla="*/ 243 w 401"/>
                  <a:gd name="T1" fmla="*/ 471 h 471"/>
                  <a:gd name="T2" fmla="*/ 259 w 401"/>
                  <a:gd name="T3" fmla="*/ 441 h 471"/>
                  <a:gd name="T4" fmla="*/ 313 w 401"/>
                  <a:gd name="T5" fmla="*/ 432 h 471"/>
                  <a:gd name="T6" fmla="*/ 336 w 401"/>
                  <a:gd name="T7" fmla="*/ 415 h 471"/>
                  <a:gd name="T8" fmla="*/ 359 w 401"/>
                  <a:gd name="T9" fmla="*/ 404 h 471"/>
                  <a:gd name="T10" fmla="*/ 339 w 401"/>
                  <a:gd name="T11" fmla="*/ 389 h 471"/>
                  <a:gd name="T12" fmla="*/ 394 w 401"/>
                  <a:gd name="T13" fmla="*/ 364 h 471"/>
                  <a:gd name="T14" fmla="*/ 352 w 401"/>
                  <a:gd name="T15" fmla="*/ 361 h 471"/>
                  <a:gd name="T16" fmla="*/ 373 w 401"/>
                  <a:gd name="T17" fmla="*/ 351 h 471"/>
                  <a:gd name="T18" fmla="*/ 371 w 401"/>
                  <a:gd name="T19" fmla="*/ 336 h 471"/>
                  <a:gd name="T20" fmla="*/ 392 w 401"/>
                  <a:gd name="T21" fmla="*/ 341 h 471"/>
                  <a:gd name="T22" fmla="*/ 385 w 401"/>
                  <a:gd name="T23" fmla="*/ 314 h 471"/>
                  <a:gd name="T24" fmla="*/ 387 w 401"/>
                  <a:gd name="T25" fmla="*/ 294 h 471"/>
                  <a:gd name="T26" fmla="*/ 401 w 401"/>
                  <a:gd name="T27" fmla="*/ 261 h 471"/>
                  <a:gd name="T28" fmla="*/ 375 w 401"/>
                  <a:gd name="T29" fmla="*/ 234 h 471"/>
                  <a:gd name="T30" fmla="*/ 352 w 401"/>
                  <a:gd name="T31" fmla="*/ 207 h 471"/>
                  <a:gd name="T32" fmla="*/ 357 w 401"/>
                  <a:gd name="T33" fmla="*/ 198 h 471"/>
                  <a:gd name="T34" fmla="*/ 345 w 401"/>
                  <a:gd name="T35" fmla="*/ 180 h 471"/>
                  <a:gd name="T36" fmla="*/ 316 w 401"/>
                  <a:gd name="T37" fmla="*/ 169 h 471"/>
                  <a:gd name="T38" fmla="*/ 284 w 401"/>
                  <a:gd name="T39" fmla="*/ 142 h 471"/>
                  <a:gd name="T40" fmla="*/ 302 w 401"/>
                  <a:gd name="T41" fmla="*/ 134 h 471"/>
                  <a:gd name="T42" fmla="*/ 286 w 401"/>
                  <a:gd name="T43" fmla="*/ 121 h 471"/>
                  <a:gd name="T44" fmla="*/ 254 w 401"/>
                  <a:gd name="T45" fmla="*/ 107 h 471"/>
                  <a:gd name="T46" fmla="*/ 272 w 401"/>
                  <a:gd name="T47" fmla="*/ 99 h 471"/>
                  <a:gd name="T48" fmla="*/ 250 w 401"/>
                  <a:gd name="T49" fmla="*/ 88 h 471"/>
                  <a:gd name="T50" fmla="*/ 226 w 401"/>
                  <a:gd name="T51" fmla="*/ 86 h 471"/>
                  <a:gd name="T52" fmla="*/ 185 w 401"/>
                  <a:gd name="T53" fmla="*/ 86 h 471"/>
                  <a:gd name="T54" fmla="*/ 210 w 401"/>
                  <a:gd name="T55" fmla="*/ 70 h 471"/>
                  <a:gd name="T56" fmla="*/ 194 w 401"/>
                  <a:gd name="T57" fmla="*/ 52 h 471"/>
                  <a:gd name="T58" fmla="*/ 156 w 401"/>
                  <a:gd name="T59" fmla="*/ 42 h 471"/>
                  <a:gd name="T60" fmla="*/ 181 w 401"/>
                  <a:gd name="T61" fmla="*/ 32 h 471"/>
                  <a:gd name="T62" fmla="*/ 144 w 401"/>
                  <a:gd name="T63" fmla="*/ 21 h 471"/>
                  <a:gd name="T64" fmla="*/ 117 w 401"/>
                  <a:gd name="T65" fmla="*/ 13 h 471"/>
                  <a:gd name="T66" fmla="*/ 76 w 401"/>
                  <a:gd name="T67" fmla="*/ 23 h 471"/>
                  <a:gd name="T68" fmla="*/ 85 w 401"/>
                  <a:gd name="T69" fmla="*/ 6 h 471"/>
                  <a:gd name="T70" fmla="*/ 46 w 401"/>
                  <a:gd name="T71" fmla="*/ 12 h 471"/>
                  <a:gd name="T72" fmla="*/ 9 w 401"/>
                  <a:gd name="T73" fmla="*/ 27 h 471"/>
                  <a:gd name="T74" fmla="*/ 57 w 401"/>
                  <a:gd name="T75" fmla="*/ 38 h 471"/>
                  <a:gd name="T76" fmla="*/ 94 w 401"/>
                  <a:gd name="T77" fmla="*/ 48 h 471"/>
                  <a:gd name="T78" fmla="*/ 115 w 401"/>
                  <a:gd name="T79" fmla="*/ 49 h 471"/>
                  <a:gd name="T80" fmla="*/ 163 w 401"/>
                  <a:gd name="T81" fmla="*/ 72 h 471"/>
                  <a:gd name="T82" fmla="*/ 162 w 401"/>
                  <a:gd name="T83" fmla="*/ 93 h 471"/>
                  <a:gd name="T84" fmla="*/ 213 w 401"/>
                  <a:gd name="T85" fmla="*/ 113 h 471"/>
                  <a:gd name="T86" fmla="*/ 254 w 401"/>
                  <a:gd name="T87" fmla="*/ 137 h 471"/>
                  <a:gd name="T88" fmla="*/ 270 w 401"/>
                  <a:gd name="T89" fmla="*/ 173 h 471"/>
                  <a:gd name="T90" fmla="*/ 305 w 401"/>
                  <a:gd name="T91" fmla="*/ 213 h 471"/>
                  <a:gd name="T92" fmla="*/ 339 w 401"/>
                  <a:gd name="T93" fmla="*/ 234 h 471"/>
                  <a:gd name="T94" fmla="*/ 348 w 401"/>
                  <a:gd name="T95" fmla="*/ 291 h 471"/>
                  <a:gd name="T96" fmla="*/ 325 w 401"/>
                  <a:gd name="T97" fmla="*/ 326 h 471"/>
                  <a:gd name="T98" fmla="*/ 305 w 401"/>
                  <a:gd name="T99" fmla="*/ 371 h 471"/>
                  <a:gd name="T100" fmla="*/ 252 w 401"/>
                  <a:gd name="T101" fmla="*/ 408 h 471"/>
                  <a:gd name="T102" fmla="*/ 213 w 401"/>
                  <a:gd name="T103" fmla="*/ 421 h 471"/>
                  <a:gd name="T104" fmla="*/ 213 w 401"/>
                  <a:gd name="T105" fmla="*/ 439 h 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01" h="471">
                    <a:moveTo>
                      <a:pt x="217" y="460"/>
                    </a:moveTo>
                    <a:lnTo>
                      <a:pt x="224" y="462"/>
                    </a:lnTo>
                    <a:lnTo>
                      <a:pt x="231" y="464"/>
                    </a:lnTo>
                    <a:lnTo>
                      <a:pt x="236" y="467"/>
                    </a:lnTo>
                    <a:lnTo>
                      <a:pt x="243" y="471"/>
                    </a:lnTo>
                    <a:lnTo>
                      <a:pt x="243" y="467"/>
                    </a:lnTo>
                    <a:lnTo>
                      <a:pt x="247" y="459"/>
                    </a:lnTo>
                    <a:lnTo>
                      <a:pt x="249" y="449"/>
                    </a:lnTo>
                    <a:lnTo>
                      <a:pt x="249" y="441"/>
                    </a:lnTo>
                    <a:lnTo>
                      <a:pt x="259" y="441"/>
                    </a:lnTo>
                    <a:lnTo>
                      <a:pt x="273" y="440"/>
                    </a:lnTo>
                    <a:lnTo>
                      <a:pt x="286" y="439"/>
                    </a:lnTo>
                    <a:lnTo>
                      <a:pt x="297" y="440"/>
                    </a:lnTo>
                    <a:lnTo>
                      <a:pt x="305" y="454"/>
                    </a:lnTo>
                    <a:lnTo>
                      <a:pt x="313" y="432"/>
                    </a:lnTo>
                    <a:lnTo>
                      <a:pt x="323" y="428"/>
                    </a:lnTo>
                    <a:lnTo>
                      <a:pt x="341" y="431"/>
                    </a:lnTo>
                    <a:lnTo>
                      <a:pt x="341" y="428"/>
                    </a:lnTo>
                    <a:lnTo>
                      <a:pt x="339" y="422"/>
                    </a:lnTo>
                    <a:lnTo>
                      <a:pt x="336" y="415"/>
                    </a:lnTo>
                    <a:lnTo>
                      <a:pt x="329" y="410"/>
                    </a:lnTo>
                    <a:lnTo>
                      <a:pt x="341" y="401"/>
                    </a:lnTo>
                    <a:lnTo>
                      <a:pt x="346" y="401"/>
                    </a:lnTo>
                    <a:lnTo>
                      <a:pt x="352" y="402"/>
                    </a:lnTo>
                    <a:lnTo>
                      <a:pt x="359" y="404"/>
                    </a:lnTo>
                    <a:lnTo>
                      <a:pt x="366" y="406"/>
                    </a:lnTo>
                    <a:lnTo>
                      <a:pt x="364" y="402"/>
                    </a:lnTo>
                    <a:lnTo>
                      <a:pt x="359" y="398"/>
                    </a:lnTo>
                    <a:lnTo>
                      <a:pt x="350" y="393"/>
                    </a:lnTo>
                    <a:lnTo>
                      <a:pt x="339" y="389"/>
                    </a:lnTo>
                    <a:lnTo>
                      <a:pt x="345" y="382"/>
                    </a:lnTo>
                    <a:lnTo>
                      <a:pt x="364" y="381"/>
                    </a:lnTo>
                    <a:lnTo>
                      <a:pt x="378" y="377"/>
                    </a:lnTo>
                    <a:lnTo>
                      <a:pt x="387" y="371"/>
                    </a:lnTo>
                    <a:lnTo>
                      <a:pt x="394" y="364"/>
                    </a:lnTo>
                    <a:lnTo>
                      <a:pt x="384" y="367"/>
                    </a:lnTo>
                    <a:lnTo>
                      <a:pt x="369" y="369"/>
                    </a:lnTo>
                    <a:lnTo>
                      <a:pt x="357" y="369"/>
                    </a:lnTo>
                    <a:lnTo>
                      <a:pt x="345" y="368"/>
                    </a:lnTo>
                    <a:lnTo>
                      <a:pt x="352" y="361"/>
                    </a:lnTo>
                    <a:lnTo>
                      <a:pt x="359" y="358"/>
                    </a:lnTo>
                    <a:lnTo>
                      <a:pt x="368" y="358"/>
                    </a:lnTo>
                    <a:lnTo>
                      <a:pt x="378" y="360"/>
                    </a:lnTo>
                    <a:lnTo>
                      <a:pt x="376" y="356"/>
                    </a:lnTo>
                    <a:lnTo>
                      <a:pt x="373" y="351"/>
                    </a:lnTo>
                    <a:lnTo>
                      <a:pt x="366" y="347"/>
                    </a:lnTo>
                    <a:lnTo>
                      <a:pt x="357" y="344"/>
                    </a:lnTo>
                    <a:lnTo>
                      <a:pt x="361" y="342"/>
                    </a:lnTo>
                    <a:lnTo>
                      <a:pt x="364" y="339"/>
                    </a:lnTo>
                    <a:lnTo>
                      <a:pt x="371" y="336"/>
                    </a:lnTo>
                    <a:lnTo>
                      <a:pt x="376" y="332"/>
                    </a:lnTo>
                    <a:lnTo>
                      <a:pt x="380" y="334"/>
                    </a:lnTo>
                    <a:lnTo>
                      <a:pt x="384" y="336"/>
                    </a:lnTo>
                    <a:lnTo>
                      <a:pt x="387" y="339"/>
                    </a:lnTo>
                    <a:lnTo>
                      <a:pt x="392" y="341"/>
                    </a:lnTo>
                    <a:lnTo>
                      <a:pt x="392" y="336"/>
                    </a:lnTo>
                    <a:lnTo>
                      <a:pt x="391" y="331"/>
                    </a:lnTo>
                    <a:lnTo>
                      <a:pt x="385" y="326"/>
                    </a:lnTo>
                    <a:lnTo>
                      <a:pt x="378" y="320"/>
                    </a:lnTo>
                    <a:lnTo>
                      <a:pt x="385" y="314"/>
                    </a:lnTo>
                    <a:lnTo>
                      <a:pt x="392" y="306"/>
                    </a:lnTo>
                    <a:lnTo>
                      <a:pt x="396" y="297"/>
                    </a:lnTo>
                    <a:lnTo>
                      <a:pt x="396" y="288"/>
                    </a:lnTo>
                    <a:lnTo>
                      <a:pt x="392" y="292"/>
                    </a:lnTo>
                    <a:lnTo>
                      <a:pt x="387" y="294"/>
                    </a:lnTo>
                    <a:lnTo>
                      <a:pt x="382" y="295"/>
                    </a:lnTo>
                    <a:lnTo>
                      <a:pt x="376" y="296"/>
                    </a:lnTo>
                    <a:lnTo>
                      <a:pt x="382" y="285"/>
                    </a:lnTo>
                    <a:lnTo>
                      <a:pt x="392" y="273"/>
                    </a:lnTo>
                    <a:lnTo>
                      <a:pt x="401" y="261"/>
                    </a:lnTo>
                    <a:lnTo>
                      <a:pt x="401" y="249"/>
                    </a:lnTo>
                    <a:lnTo>
                      <a:pt x="389" y="252"/>
                    </a:lnTo>
                    <a:lnTo>
                      <a:pt x="380" y="249"/>
                    </a:lnTo>
                    <a:lnTo>
                      <a:pt x="376" y="241"/>
                    </a:lnTo>
                    <a:lnTo>
                      <a:pt x="375" y="234"/>
                    </a:lnTo>
                    <a:lnTo>
                      <a:pt x="371" y="228"/>
                    </a:lnTo>
                    <a:lnTo>
                      <a:pt x="366" y="221"/>
                    </a:lnTo>
                    <a:lnTo>
                      <a:pt x="355" y="213"/>
                    </a:lnTo>
                    <a:lnTo>
                      <a:pt x="346" y="207"/>
                    </a:lnTo>
                    <a:lnTo>
                      <a:pt x="352" y="207"/>
                    </a:lnTo>
                    <a:lnTo>
                      <a:pt x="359" y="208"/>
                    </a:lnTo>
                    <a:lnTo>
                      <a:pt x="364" y="209"/>
                    </a:lnTo>
                    <a:lnTo>
                      <a:pt x="369" y="210"/>
                    </a:lnTo>
                    <a:lnTo>
                      <a:pt x="366" y="206"/>
                    </a:lnTo>
                    <a:lnTo>
                      <a:pt x="357" y="198"/>
                    </a:lnTo>
                    <a:lnTo>
                      <a:pt x="346" y="190"/>
                    </a:lnTo>
                    <a:lnTo>
                      <a:pt x="339" y="184"/>
                    </a:lnTo>
                    <a:lnTo>
                      <a:pt x="339" y="183"/>
                    </a:lnTo>
                    <a:lnTo>
                      <a:pt x="341" y="181"/>
                    </a:lnTo>
                    <a:lnTo>
                      <a:pt x="345" y="180"/>
                    </a:lnTo>
                    <a:lnTo>
                      <a:pt x="353" y="179"/>
                    </a:lnTo>
                    <a:lnTo>
                      <a:pt x="346" y="174"/>
                    </a:lnTo>
                    <a:lnTo>
                      <a:pt x="337" y="171"/>
                    </a:lnTo>
                    <a:lnTo>
                      <a:pt x="329" y="170"/>
                    </a:lnTo>
                    <a:lnTo>
                      <a:pt x="316" y="169"/>
                    </a:lnTo>
                    <a:lnTo>
                      <a:pt x="304" y="165"/>
                    </a:lnTo>
                    <a:lnTo>
                      <a:pt x="291" y="159"/>
                    </a:lnTo>
                    <a:lnTo>
                      <a:pt x="282" y="151"/>
                    </a:lnTo>
                    <a:lnTo>
                      <a:pt x="281" y="144"/>
                    </a:lnTo>
                    <a:lnTo>
                      <a:pt x="284" y="142"/>
                    </a:lnTo>
                    <a:lnTo>
                      <a:pt x="293" y="140"/>
                    </a:lnTo>
                    <a:lnTo>
                      <a:pt x="302" y="142"/>
                    </a:lnTo>
                    <a:lnTo>
                      <a:pt x="313" y="144"/>
                    </a:lnTo>
                    <a:lnTo>
                      <a:pt x="309" y="137"/>
                    </a:lnTo>
                    <a:lnTo>
                      <a:pt x="302" y="134"/>
                    </a:lnTo>
                    <a:lnTo>
                      <a:pt x="293" y="132"/>
                    </a:lnTo>
                    <a:lnTo>
                      <a:pt x="281" y="131"/>
                    </a:lnTo>
                    <a:lnTo>
                      <a:pt x="281" y="128"/>
                    </a:lnTo>
                    <a:lnTo>
                      <a:pt x="282" y="125"/>
                    </a:lnTo>
                    <a:lnTo>
                      <a:pt x="286" y="121"/>
                    </a:lnTo>
                    <a:lnTo>
                      <a:pt x="289" y="117"/>
                    </a:lnTo>
                    <a:lnTo>
                      <a:pt x="284" y="114"/>
                    </a:lnTo>
                    <a:lnTo>
                      <a:pt x="275" y="112"/>
                    </a:lnTo>
                    <a:lnTo>
                      <a:pt x="263" y="109"/>
                    </a:lnTo>
                    <a:lnTo>
                      <a:pt x="254" y="107"/>
                    </a:lnTo>
                    <a:lnTo>
                      <a:pt x="258" y="105"/>
                    </a:lnTo>
                    <a:lnTo>
                      <a:pt x="263" y="103"/>
                    </a:lnTo>
                    <a:lnTo>
                      <a:pt x="270" y="102"/>
                    </a:lnTo>
                    <a:lnTo>
                      <a:pt x="277" y="100"/>
                    </a:lnTo>
                    <a:lnTo>
                      <a:pt x="272" y="99"/>
                    </a:lnTo>
                    <a:lnTo>
                      <a:pt x="263" y="98"/>
                    </a:lnTo>
                    <a:lnTo>
                      <a:pt x="250" y="98"/>
                    </a:lnTo>
                    <a:lnTo>
                      <a:pt x="242" y="98"/>
                    </a:lnTo>
                    <a:lnTo>
                      <a:pt x="249" y="94"/>
                    </a:lnTo>
                    <a:lnTo>
                      <a:pt x="250" y="88"/>
                    </a:lnTo>
                    <a:lnTo>
                      <a:pt x="249" y="83"/>
                    </a:lnTo>
                    <a:lnTo>
                      <a:pt x="245" y="79"/>
                    </a:lnTo>
                    <a:lnTo>
                      <a:pt x="240" y="82"/>
                    </a:lnTo>
                    <a:lnTo>
                      <a:pt x="233" y="84"/>
                    </a:lnTo>
                    <a:lnTo>
                      <a:pt x="226" y="86"/>
                    </a:lnTo>
                    <a:lnTo>
                      <a:pt x="218" y="87"/>
                    </a:lnTo>
                    <a:lnTo>
                      <a:pt x="210" y="87"/>
                    </a:lnTo>
                    <a:lnTo>
                      <a:pt x="201" y="87"/>
                    </a:lnTo>
                    <a:lnTo>
                      <a:pt x="194" y="87"/>
                    </a:lnTo>
                    <a:lnTo>
                      <a:pt x="185" y="86"/>
                    </a:lnTo>
                    <a:lnTo>
                      <a:pt x="188" y="83"/>
                    </a:lnTo>
                    <a:lnTo>
                      <a:pt x="195" y="80"/>
                    </a:lnTo>
                    <a:lnTo>
                      <a:pt x="204" y="77"/>
                    </a:lnTo>
                    <a:lnTo>
                      <a:pt x="217" y="75"/>
                    </a:lnTo>
                    <a:lnTo>
                      <a:pt x="210" y="70"/>
                    </a:lnTo>
                    <a:lnTo>
                      <a:pt x="201" y="66"/>
                    </a:lnTo>
                    <a:lnTo>
                      <a:pt x="188" y="65"/>
                    </a:lnTo>
                    <a:lnTo>
                      <a:pt x="174" y="65"/>
                    </a:lnTo>
                    <a:lnTo>
                      <a:pt x="185" y="59"/>
                    </a:lnTo>
                    <a:lnTo>
                      <a:pt x="194" y="52"/>
                    </a:lnTo>
                    <a:lnTo>
                      <a:pt x="199" y="46"/>
                    </a:lnTo>
                    <a:lnTo>
                      <a:pt x="201" y="40"/>
                    </a:lnTo>
                    <a:lnTo>
                      <a:pt x="186" y="43"/>
                    </a:lnTo>
                    <a:lnTo>
                      <a:pt x="170" y="43"/>
                    </a:lnTo>
                    <a:lnTo>
                      <a:pt x="156" y="42"/>
                    </a:lnTo>
                    <a:lnTo>
                      <a:pt x="151" y="40"/>
                    </a:lnTo>
                    <a:lnTo>
                      <a:pt x="155" y="38"/>
                    </a:lnTo>
                    <a:lnTo>
                      <a:pt x="162" y="36"/>
                    </a:lnTo>
                    <a:lnTo>
                      <a:pt x="170" y="33"/>
                    </a:lnTo>
                    <a:lnTo>
                      <a:pt x="181" y="32"/>
                    </a:lnTo>
                    <a:lnTo>
                      <a:pt x="176" y="29"/>
                    </a:lnTo>
                    <a:lnTo>
                      <a:pt x="169" y="26"/>
                    </a:lnTo>
                    <a:lnTo>
                      <a:pt x="162" y="24"/>
                    </a:lnTo>
                    <a:lnTo>
                      <a:pt x="153" y="22"/>
                    </a:lnTo>
                    <a:lnTo>
                      <a:pt x="144" y="21"/>
                    </a:lnTo>
                    <a:lnTo>
                      <a:pt x="137" y="21"/>
                    </a:lnTo>
                    <a:lnTo>
                      <a:pt x="128" y="21"/>
                    </a:lnTo>
                    <a:lnTo>
                      <a:pt x="123" y="21"/>
                    </a:lnTo>
                    <a:lnTo>
                      <a:pt x="123" y="10"/>
                    </a:lnTo>
                    <a:lnTo>
                      <a:pt x="117" y="13"/>
                    </a:lnTo>
                    <a:lnTo>
                      <a:pt x="112" y="16"/>
                    </a:lnTo>
                    <a:lnTo>
                      <a:pt x="103" y="18"/>
                    </a:lnTo>
                    <a:lnTo>
                      <a:pt x="96" y="20"/>
                    </a:lnTo>
                    <a:lnTo>
                      <a:pt x="85" y="22"/>
                    </a:lnTo>
                    <a:lnTo>
                      <a:pt x="76" y="23"/>
                    </a:lnTo>
                    <a:lnTo>
                      <a:pt x="69" y="24"/>
                    </a:lnTo>
                    <a:lnTo>
                      <a:pt x="62" y="24"/>
                    </a:lnTo>
                    <a:lnTo>
                      <a:pt x="73" y="19"/>
                    </a:lnTo>
                    <a:lnTo>
                      <a:pt x="80" y="12"/>
                    </a:lnTo>
                    <a:lnTo>
                      <a:pt x="85" y="6"/>
                    </a:lnTo>
                    <a:lnTo>
                      <a:pt x="87" y="0"/>
                    </a:lnTo>
                    <a:lnTo>
                      <a:pt x="78" y="4"/>
                    </a:lnTo>
                    <a:lnTo>
                      <a:pt x="69" y="7"/>
                    </a:lnTo>
                    <a:lnTo>
                      <a:pt x="57" y="10"/>
                    </a:lnTo>
                    <a:lnTo>
                      <a:pt x="46" y="12"/>
                    </a:lnTo>
                    <a:lnTo>
                      <a:pt x="34" y="14"/>
                    </a:lnTo>
                    <a:lnTo>
                      <a:pt x="21" y="15"/>
                    </a:lnTo>
                    <a:lnTo>
                      <a:pt x="11" y="14"/>
                    </a:lnTo>
                    <a:lnTo>
                      <a:pt x="0" y="13"/>
                    </a:lnTo>
                    <a:lnTo>
                      <a:pt x="9" y="27"/>
                    </a:lnTo>
                    <a:lnTo>
                      <a:pt x="18" y="29"/>
                    </a:lnTo>
                    <a:lnTo>
                      <a:pt x="28" y="32"/>
                    </a:lnTo>
                    <a:lnTo>
                      <a:pt x="36" y="35"/>
                    </a:lnTo>
                    <a:lnTo>
                      <a:pt x="41" y="39"/>
                    </a:lnTo>
                    <a:lnTo>
                      <a:pt x="57" y="38"/>
                    </a:lnTo>
                    <a:lnTo>
                      <a:pt x="73" y="38"/>
                    </a:lnTo>
                    <a:lnTo>
                      <a:pt x="83" y="40"/>
                    </a:lnTo>
                    <a:lnTo>
                      <a:pt x="92" y="43"/>
                    </a:lnTo>
                    <a:lnTo>
                      <a:pt x="94" y="46"/>
                    </a:lnTo>
                    <a:lnTo>
                      <a:pt x="94" y="48"/>
                    </a:lnTo>
                    <a:lnTo>
                      <a:pt x="92" y="51"/>
                    </a:lnTo>
                    <a:lnTo>
                      <a:pt x="89" y="54"/>
                    </a:lnTo>
                    <a:lnTo>
                      <a:pt x="99" y="52"/>
                    </a:lnTo>
                    <a:lnTo>
                      <a:pt x="108" y="50"/>
                    </a:lnTo>
                    <a:lnTo>
                      <a:pt x="115" y="49"/>
                    </a:lnTo>
                    <a:lnTo>
                      <a:pt x="119" y="49"/>
                    </a:lnTo>
                    <a:lnTo>
                      <a:pt x="126" y="53"/>
                    </a:lnTo>
                    <a:lnTo>
                      <a:pt x="142" y="60"/>
                    </a:lnTo>
                    <a:lnTo>
                      <a:pt x="158" y="68"/>
                    </a:lnTo>
                    <a:lnTo>
                      <a:pt x="163" y="72"/>
                    </a:lnTo>
                    <a:lnTo>
                      <a:pt x="162" y="76"/>
                    </a:lnTo>
                    <a:lnTo>
                      <a:pt x="158" y="81"/>
                    </a:lnTo>
                    <a:lnTo>
                      <a:pt x="155" y="87"/>
                    </a:lnTo>
                    <a:lnTo>
                      <a:pt x="151" y="91"/>
                    </a:lnTo>
                    <a:lnTo>
                      <a:pt x="162" y="93"/>
                    </a:lnTo>
                    <a:lnTo>
                      <a:pt x="174" y="96"/>
                    </a:lnTo>
                    <a:lnTo>
                      <a:pt x="185" y="99"/>
                    </a:lnTo>
                    <a:lnTo>
                      <a:pt x="197" y="104"/>
                    </a:lnTo>
                    <a:lnTo>
                      <a:pt x="206" y="108"/>
                    </a:lnTo>
                    <a:lnTo>
                      <a:pt x="213" y="113"/>
                    </a:lnTo>
                    <a:lnTo>
                      <a:pt x="218" y="118"/>
                    </a:lnTo>
                    <a:lnTo>
                      <a:pt x="220" y="123"/>
                    </a:lnTo>
                    <a:lnTo>
                      <a:pt x="233" y="123"/>
                    </a:lnTo>
                    <a:lnTo>
                      <a:pt x="247" y="128"/>
                    </a:lnTo>
                    <a:lnTo>
                      <a:pt x="254" y="137"/>
                    </a:lnTo>
                    <a:lnTo>
                      <a:pt x="254" y="153"/>
                    </a:lnTo>
                    <a:lnTo>
                      <a:pt x="261" y="155"/>
                    </a:lnTo>
                    <a:lnTo>
                      <a:pt x="268" y="160"/>
                    </a:lnTo>
                    <a:lnTo>
                      <a:pt x="270" y="166"/>
                    </a:lnTo>
                    <a:lnTo>
                      <a:pt x="270" y="173"/>
                    </a:lnTo>
                    <a:lnTo>
                      <a:pt x="289" y="177"/>
                    </a:lnTo>
                    <a:lnTo>
                      <a:pt x="304" y="185"/>
                    </a:lnTo>
                    <a:lnTo>
                      <a:pt x="307" y="197"/>
                    </a:lnTo>
                    <a:lnTo>
                      <a:pt x="295" y="212"/>
                    </a:lnTo>
                    <a:lnTo>
                      <a:pt x="305" y="213"/>
                    </a:lnTo>
                    <a:lnTo>
                      <a:pt x="316" y="216"/>
                    </a:lnTo>
                    <a:lnTo>
                      <a:pt x="327" y="220"/>
                    </a:lnTo>
                    <a:lnTo>
                      <a:pt x="334" y="224"/>
                    </a:lnTo>
                    <a:lnTo>
                      <a:pt x="339" y="229"/>
                    </a:lnTo>
                    <a:lnTo>
                      <a:pt x="339" y="234"/>
                    </a:lnTo>
                    <a:lnTo>
                      <a:pt x="336" y="239"/>
                    </a:lnTo>
                    <a:lnTo>
                      <a:pt x="327" y="245"/>
                    </a:lnTo>
                    <a:lnTo>
                      <a:pt x="341" y="260"/>
                    </a:lnTo>
                    <a:lnTo>
                      <a:pt x="348" y="276"/>
                    </a:lnTo>
                    <a:lnTo>
                      <a:pt x="348" y="291"/>
                    </a:lnTo>
                    <a:lnTo>
                      <a:pt x="341" y="302"/>
                    </a:lnTo>
                    <a:lnTo>
                      <a:pt x="330" y="310"/>
                    </a:lnTo>
                    <a:lnTo>
                      <a:pt x="325" y="316"/>
                    </a:lnTo>
                    <a:lnTo>
                      <a:pt x="323" y="321"/>
                    </a:lnTo>
                    <a:lnTo>
                      <a:pt x="325" y="326"/>
                    </a:lnTo>
                    <a:lnTo>
                      <a:pt x="327" y="333"/>
                    </a:lnTo>
                    <a:lnTo>
                      <a:pt x="325" y="341"/>
                    </a:lnTo>
                    <a:lnTo>
                      <a:pt x="318" y="349"/>
                    </a:lnTo>
                    <a:lnTo>
                      <a:pt x="302" y="355"/>
                    </a:lnTo>
                    <a:lnTo>
                      <a:pt x="305" y="371"/>
                    </a:lnTo>
                    <a:lnTo>
                      <a:pt x="302" y="385"/>
                    </a:lnTo>
                    <a:lnTo>
                      <a:pt x="288" y="396"/>
                    </a:lnTo>
                    <a:lnTo>
                      <a:pt x="261" y="399"/>
                    </a:lnTo>
                    <a:lnTo>
                      <a:pt x="258" y="403"/>
                    </a:lnTo>
                    <a:lnTo>
                      <a:pt x="252" y="408"/>
                    </a:lnTo>
                    <a:lnTo>
                      <a:pt x="247" y="412"/>
                    </a:lnTo>
                    <a:lnTo>
                      <a:pt x="240" y="416"/>
                    </a:lnTo>
                    <a:lnTo>
                      <a:pt x="233" y="419"/>
                    </a:lnTo>
                    <a:lnTo>
                      <a:pt x="222" y="421"/>
                    </a:lnTo>
                    <a:lnTo>
                      <a:pt x="213" y="421"/>
                    </a:lnTo>
                    <a:lnTo>
                      <a:pt x="201" y="420"/>
                    </a:lnTo>
                    <a:lnTo>
                      <a:pt x="199" y="424"/>
                    </a:lnTo>
                    <a:lnTo>
                      <a:pt x="201" y="429"/>
                    </a:lnTo>
                    <a:lnTo>
                      <a:pt x="204" y="434"/>
                    </a:lnTo>
                    <a:lnTo>
                      <a:pt x="213" y="439"/>
                    </a:lnTo>
                    <a:lnTo>
                      <a:pt x="217" y="46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2" name="Freeform 202"/>
              <p:cNvSpPr>
                <a:spLocks/>
              </p:cNvSpPr>
              <p:nvPr/>
            </p:nvSpPr>
            <p:spPr bwMode="auto">
              <a:xfrm>
                <a:off x="1154" y="2472"/>
                <a:ext cx="63" cy="17"/>
              </a:xfrm>
              <a:custGeom>
                <a:avLst/>
                <a:gdLst>
                  <a:gd name="T0" fmla="*/ 117 w 126"/>
                  <a:gd name="T1" fmla="*/ 0 h 17"/>
                  <a:gd name="T2" fmla="*/ 119 w 126"/>
                  <a:gd name="T3" fmla="*/ 2 h 17"/>
                  <a:gd name="T4" fmla="*/ 123 w 126"/>
                  <a:gd name="T5" fmla="*/ 5 h 17"/>
                  <a:gd name="T6" fmla="*/ 124 w 126"/>
                  <a:gd name="T7" fmla="*/ 10 h 17"/>
                  <a:gd name="T8" fmla="*/ 126 w 126"/>
                  <a:gd name="T9" fmla="*/ 14 h 17"/>
                  <a:gd name="T10" fmla="*/ 110 w 126"/>
                  <a:gd name="T11" fmla="*/ 15 h 17"/>
                  <a:gd name="T12" fmla="*/ 92 w 126"/>
                  <a:gd name="T13" fmla="*/ 16 h 17"/>
                  <a:gd name="T14" fmla="*/ 75 w 126"/>
                  <a:gd name="T15" fmla="*/ 17 h 17"/>
                  <a:gd name="T16" fmla="*/ 55 w 126"/>
                  <a:gd name="T17" fmla="*/ 17 h 17"/>
                  <a:gd name="T18" fmla="*/ 36 w 126"/>
                  <a:gd name="T19" fmla="*/ 17 h 17"/>
                  <a:gd name="T20" fmla="*/ 20 w 126"/>
                  <a:gd name="T21" fmla="*/ 17 h 17"/>
                  <a:gd name="T22" fmla="*/ 7 w 126"/>
                  <a:gd name="T23" fmla="*/ 17 h 17"/>
                  <a:gd name="T24" fmla="*/ 0 w 126"/>
                  <a:gd name="T25" fmla="*/ 16 h 17"/>
                  <a:gd name="T26" fmla="*/ 7 w 126"/>
                  <a:gd name="T27" fmla="*/ 14 h 17"/>
                  <a:gd name="T28" fmla="*/ 20 w 126"/>
                  <a:gd name="T29" fmla="*/ 13 h 17"/>
                  <a:gd name="T30" fmla="*/ 36 w 126"/>
                  <a:gd name="T31" fmla="*/ 11 h 17"/>
                  <a:gd name="T32" fmla="*/ 53 w 126"/>
                  <a:gd name="T33" fmla="*/ 10 h 17"/>
                  <a:gd name="T34" fmla="*/ 73 w 126"/>
                  <a:gd name="T35" fmla="*/ 8 h 17"/>
                  <a:gd name="T36" fmla="*/ 91 w 126"/>
                  <a:gd name="T37" fmla="*/ 6 h 17"/>
                  <a:gd name="T38" fmla="*/ 105 w 126"/>
                  <a:gd name="T39" fmla="*/ 3 h 17"/>
                  <a:gd name="T40" fmla="*/ 117 w 126"/>
                  <a:gd name="T41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6" h="17">
                    <a:moveTo>
                      <a:pt x="117" y="0"/>
                    </a:moveTo>
                    <a:lnTo>
                      <a:pt x="119" y="2"/>
                    </a:lnTo>
                    <a:lnTo>
                      <a:pt x="123" y="5"/>
                    </a:lnTo>
                    <a:lnTo>
                      <a:pt x="124" y="10"/>
                    </a:lnTo>
                    <a:lnTo>
                      <a:pt x="126" y="14"/>
                    </a:lnTo>
                    <a:lnTo>
                      <a:pt x="110" y="15"/>
                    </a:lnTo>
                    <a:lnTo>
                      <a:pt x="92" y="16"/>
                    </a:lnTo>
                    <a:lnTo>
                      <a:pt x="75" y="17"/>
                    </a:lnTo>
                    <a:lnTo>
                      <a:pt x="55" y="17"/>
                    </a:lnTo>
                    <a:lnTo>
                      <a:pt x="36" y="17"/>
                    </a:lnTo>
                    <a:lnTo>
                      <a:pt x="20" y="17"/>
                    </a:lnTo>
                    <a:lnTo>
                      <a:pt x="7" y="17"/>
                    </a:lnTo>
                    <a:lnTo>
                      <a:pt x="0" y="16"/>
                    </a:lnTo>
                    <a:lnTo>
                      <a:pt x="7" y="14"/>
                    </a:lnTo>
                    <a:lnTo>
                      <a:pt x="20" y="13"/>
                    </a:lnTo>
                    <a:lnTo>
                      <a:pt x="36" y="11"/>
                    </a:lnTo>
                    <a:lnTo>
                      <a:pt x="53" y="10"/>
                    </a:lnTo>
                    <a:lnTo>
                      <a:pt x="73" y="8"/>
                    </a:lnTo>
                    <a:lnTo>
                      <a:pt x="91" y="6"/>
                    </a:lnTo>
                    <a:lnTo>
                      <a:pt x="105" y="3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3" name="Freeform 203"/>
              <p:cNvSpPr>
                <a:spLocks/>
              </p:cNvSpPr>
              <p:nvPr/>
            </p:nvSpPr>
            <p:spPr bwMode="auto">
              <a:xfrm>
                <a:off x="1127" y="2411"/>
                <a:ext cx="82" cy="71"/>
              </a:xfrm>
              <a:custGeom>
                <a:avLst/>
                <a:gdLst>
                  <a:gd name="T0" fmla="*/ 163 w 165"/>
                  <a:gd name="T1" fmla="*/ 52 h 71"/>
                  <a:gd name="T2" fmla="*/ 163 w 165"/>
                  <a:gd name="T3" fmla="*/ 49 h 71"/>
                  <a:gd name="T4" fmla="*/ 163 w 165"/>
                  <a:gd name="T5" fmla="*/ 46 h 71"/>
                  <a:gd name="T6" fmla="*/ 163 w 165"/>
                  <a:gd name="T7" fmla="*/ 44 h 71"/>
                  <a:gd name="T8" fmla="*/ 165 w 165"/>
                  <a:gd name="T9" fmla="*/ 42 h 71"/>
                  <a:gd name="T10" fmla="*/ 158 w 165"/>
                  <a:gd name="T11" fmla="*/ 43 h 71"/>
                  <a:gd name="T12" fmla="*/ 151 w 165"/>
                  <a:gd name="T13" fmla="*/ 41 h 71"/>
                  <a:gd name="T14" fmla="*/ 149 w 165"/>
                  <a:gd name="T15" fmla="*/ 35 h 71"/>
                  <a:gd name="T16" fmla="*/ 156 w 165"/>
                  <a:gd name="T17" fmla="*/ 19 h 71"/>
                  <a:gd name="T18" fmla="*/ 149 w 165"/>
                  <a:gd name="T19" fmla="*/ 13 h 71"/>
                  <a:gd name="T20" fmla="*/ 142 w 165"/>
                  <a:gd name="T21" fmla="*/ 8 h 71"/>
                  <a:gd name="T22" fmla="*/ 135 w 165"/>
                  <a:gd name="T23" fmla="*/ 3 h 71"/>
                  <a:gd name="T24" fmla="*/ 128 w 165"/>
                  <a:gd name="T25" fmla="*/ 0 h 71"/>
                  <a:gd name="T26" fmla="*/ 121 w 165"/>
                  <a:gd name="T27" fmla="*/ 3 h 71"/>
                  <a:gd name="T28" fmla="*/ 112 w 165"/>
                  <a:gd name="T29" fmla="*/ 7 h 71"/>
                  <a:gd name="T30" fmla="*/ 105 w 165"/>
                  <a:gd name="T31" fmla="*/ 11 h 71"/>
                  <a:gd name="T32" fmla="*/ 97 w 165"/>
                  <a:gd name="T33" fmla="*/ 15 h 71"/>
                  <a:gd name="T34" fmla="*/ 89 w 165"/>
                  <a:gd name="T35" fmla="*/ 19 h 71"/>
                  <a:gd name="T36" fmla="*/ 83 w 165"/>
                  <a:gd name="T37" fmla="*/ 23 h 71"/>
                  <a:gd name="T38" fmla="*/ 76 w 165"/>
                  <a:gd name="T39" fmla="*/ 26 h 71"/>
                  <a:gd name="T40" fmla="*/ 71 w 165"/>
                  <a:gd name="T41" fmla="*/ 31 h 71"/>
                  <a:gd name="T42" fmla="*/ 64 w 165"/>
                  <a:gd name="T43" fmla="*/ 34 h 71"/>
                  <a:gd name="T44" fmla="*/ 57 w 165"/>
                  <a:gd name="T45" fmla="*/ 38 h 71"/>
                  <a:gd name="T46" fmla="*/ 48 w 165"/>
                  <a:gd name="T47" fmla="*/ 41 h 71"/>
                  <a:gd name="T48" fmla="*/ 39 w 165"/>
                  <a:gd name="T49" fmla="*/ 45 h 71"/>
                  <a:gd name="T50" fmla="*/ 32 w 165"/>
                  <a:gd name="T51" fmla="*/ 48 h 71"/>
                  <a:gd name="T52" fmla="*/ 25 w 165"/>
                  <a:gd name="T53" fmla="*/ 50 h 71"/>
                  <a:gd name="T54" fmla="*/ 19 w 165"/>
                  <a:gd name="T55" fmla="*/ 53 h 71"/>
                  <a:gd name="T56" fmla="*/ 16 w 165"/>
                  <a:gd name="T57" fmla="*/ 54 h 71"/>
                  <a:gd name="T58" fmla="*/ 10 w 165"/>
                  <a:gd name="T59" fmla="*/ 57 h 71"/>
                  <a:gd name="T60" fmla="*/ 5 w 165"/>
                  <a:gd name="T61" fmla="*/ 62 h 71"/>
                  <a:gd name="T62" fmla="*/ 2 w 165"/>
                  <a:gd name="T63" fmla="*/ 67 h 71"/>
                  <a:gd name="T64" fmla="*/ 0 w 165"/>
                  <a:gd name="T65" fmla="*/ 71 h 71"/>
                  <a:gd name="T66" fmla="*/ 25 w 165"/>
                  <a:gd name="T67" fmla="*/ 71 h 71"/>
                  <a:gd name="T68" fmla="*/ 51 w 165"/>
                  <a:gd name="T69" fmla="*/ 71 h 71"/>
                  <a:gd name="T70" fmla="*/ 76 w 165"/>
                  <a:gd name="T71" fmla="*/ 69 h 71"/>
                  <a:gd name="T72" fmla="*/ 101 w 165"/>
                  <a:gd name="T73" fmla="*/ 66 h 71"/>
                  <a:gd name="T74" fmla="*/ 122 w 165"/>
                  <a:gd name="T75" fmla="*/ 63 h 71"/>
                  <a:gd name="T76" fmla="*/ 140 w 165"/>
                  <a:gd name="T77" fmla="*/ 59 h 71"/>
                  <a:gd name="T78" fmla="*/ 154 w 165"/>
                  <a:gd name="T79" fmla="*/ 56 h 71"/>
                  <a:gd name="T80" fmla="*/ 163 w 165"/>
                  <a:gd name="T81" fmla="*/ 52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65" h="71">
                    <a:moveTo>
                      <a:pt x="163" y="52"/>
                    </a:moveTo>
                    <a:lnTo>
                      <a:pt x="163" y="49"/>
                    </a:lnTo>
                    <a:lnTo>
                      <a:pt x="163" y="46"/>
                    </a:lnTo>
                    <a:lnTo>
                      <a:pt x="163" y="44"/>
                    </a:lnTo>
                    <a:lnTo>
                      <a:pt x="165" y="42"/>
                    </a:lnTo>
                    <a:lnTo>
                      <a:pt x="158" y="43"/>
                    </a:lnTo>
                    <a:lnTo>
                      <a:pt x="151" y="41"/>
                    </a:lnTo>
                    <a:lnTo>
                      <a:pt x="149" y="35"/>
                    </a:lnTo>
                    <a:lnTo>
                      <a:pt x="156" y="19"/>
                    </a:lnTo>
                    <a:lnTo>
                      <a:pt x="149" y="13"/>
                    </a:lnTo>
                    <a:lnTo>
                      <a:pt x="142" y="8"/>
                    </a:lnTo>
                    <a:lnTo>
                      <a:pt x="135" y="3"/>
                    </a:lnTo>
                    <a:lnTo>
                      <a:pt x="128" y="0"/>
                    </a:lnTo>
                    <a:lnTo>
                      <a:pt x="121" y="3"/>
                    </a:lnTo>
                    <a:lnTo>
                      <a:pt x="112" y="7"/>
                    </a:lnTo>
                    <a:lnTo>
                      <a:pt x="105" y="11"/>
                    </a:lnTo>
                    <a:lnTo>
                      <a:pt x="97" y="15"/>
                    </a:lnTo>
                    <a:lnTo>
                      <a:pt x="89" y="19"/>
                    </a:lnTo>
                    <a:lnTo>
                      <a:pt x="83" y="23"/>
                    </a:lnTo>
                    <a:lnTo>
                      <a:pt x="76" y="26"/>
                    </a:lnTo>
                    <a:lnTo>
                      <a:pt x="71" y="31"/>
                    </a:lnTo>
                    <a:lnTo>
                      <a:pt x="64" y="34"/>
                    </a:lnTo>
                    <a:lnTo>
                      <a:pt x="57" y="38"/>
                    </a:lnTo>
                    <a:lnTo>
                      <a:pt x="48" y="41"/>
                    </a:lnTo>
                    <a:lnTo>
                      <a:pt x="39" y="45"/>
                    </a:lnTo>
                    <a:lnTo>
                      <a:pt x="32" y="48"/>
                    </a:lnTo>
                    <a:lnTo>
                      <a:pt x="25" y="50"/>
                    </a:lnTo>
                    <a:lnTo>
                      <a:pt x="19" y="53"/>
                    </a:lnTo>
                    <a:lnTo>
                      <a:pt x="16" y="54"/>
                    </a:lnTo>
                    <a:lnTo>
                      <a:pt x="10" y="57"/>
                    </a:lnTo>
                    <a:lnTo>
                      <a:pt x="5" y="62"/>
                    </a:lnTo>
                    <a:lnTo>
                      <a:pt x="2" y="67"/>
                    </a:lnTo>
                    <a:lnTo>
                      <a:pt x="0" y="71"/>
                    </a:lnTo>
                    <a:lnTo>
                      <a:pt x="25" y="71"/>
                    </a:lnTo>
                    <a:lnTo>
                      <a:pt x="51" y="71"/>
                    </a:lnTo>
                    <a:lnTo>
                      <a:pt x="76" y="69"/>
                    </a:lnTo>
                    <a:lnTo>
                      <a:pt x="101" y="66"/>
                    </a:lnTo>
                    <a:lnTo>
                      <a:pt x="122" y="63"/>
                    </a:lnTo>
                    <a:lnTo>
                      <a:pt x="140" y="59"/>
                    </a:lnTo>
                    <a:lnTo>
                      <a:pt x="154" y="56"/>
                    </a:lnTo>
                    <a:lnTo>
                      <a:pt x="163" y="5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444" name="Group 204"/>
            <p:cNvGrpSpPr>
              <a:grpSpLocks noChangeAspect="1"/>
            </p:cNvGrpSpPr>
            <p:nvPr/>
          </p:nvGrpSpPr>
          <p:grpSpPr bwMode="auto">
            <a:xfrm>
              <a:off x="1200" y="1968"/>
              <a:ext cx="480" cy="480"/>
              <a:chOff x="912" y="2256"/>
              <a:chExt cx="816" cy="816"/>
            </a:xfrm>
          </p:grpSpPr>
          <p:sp>
            <p:nvSpPr>
              <p:cNvPr id="10445" name="AutoShape 205"/>
              <p:cNvSpPr>
                <a:spLocks noChangeAspect="1" noChangeArrowheads="1" noTextEdit="1"/>
              </p:cNvSpPr>
              <p:nvPr/>
            </p:nvSpPr>
            <p:spPr bwMode="auto">
              <a:xfrm>
                <a:off x="912" y="2256"/>
                <a:ext cx="816" cy="8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6" name="Freeform 206"/>
              <p:cNvSpPr>
                <a:spLocks/>
              </p:cNvSpPr>
              <p:nvPr/>
            </p:nvSpPr>
            <p:spPr bwMode="auto">
              <a:xfrm>
                <a:off x="932" y="2713"/>
                <a:ext cx="303" cy="324"/>
              </a:xfrm>
              <a:custGeom>
                <a:avLst/>
                <a:gdLst>
                  <a:gd name="T0" fmla="*/ 105 w 607"/>
                  <a:gd name="T1" fmla="*/ 0 h 324"/>
                  <a:gd name="T2" fmla="*/ 60 w 607"/>
                  <a:gd name="T3" fmla="*/ 30 h 324"/>
                  <a:gd name="T4" fmla="*/ 30 w 607"/>
                  <a:gd name="T5" fmla="*/ 63 h 324"/>
                  <a:gd name="T6" fmla="*/ 9 w 607"/>
                  <a:gd name="T7" fmla="*/ 101 h 324"/>
                  <a:gd name="T8" fmla="*/ 0 w 607"/>
                  <a:gd name="T9" fmla="*/ 138 h 324"/>
                  <a:gd name="T10" fmla="*/ 0 w 607"/>
                  <a:gd name="T11" fmla="*/ 176 h 324"/>
                  <a:gd name="T12" fmla="*/ 11 w 607"/>
                  <a:gd name="T13" fmla="*/ 212 h 324"/>
                  <a:gd name="T14" fmla="*/ 30 w 607"/>
                  <a:gd name="T15" fmla="*/ 243 h 324"/>
                  <a:gd name="T16" fmla="*/ 59 w 607"/>
                  <a:gd name="T17" fmla="*/ 271 h 324"/>
                  <a:gd name="T18" fmla="*/ 69 w 607"/>
                  <a:gd name="T19" fmla="*/ 278 h 324"/>
                  <a:gd name="T20" fmla="*/ 82 w 607"/>
                  <a:gd name="T21" fmla="*/ 284 h 324"/>
                  <a:gd name="T22" fmla="*/ 94 w 607"/>
                  <a:gd name="T23" fmla="*/ 291 h 324"/>
                  <a:gd name="T24" fmla="*/ 110 w 607"/>
                  <a:gd name="T25" fmla="*/ 296 h 324"/>
                  <a:gd name="T26" fmla="*/ 124 w 607"/>
                  <a:gd name="T27" fmla="*/ 301 h 324"/>
                  <a:gd name="T28" fmla="*/ 142 w 607"/>
                  <a:gd name="T29" fmla="*/ 306 h 324"/>
                  <a:gd name="T30" fmla="*/ 160 w 607"/>
                  <a:gd name="T31" fmla="*/ 310 h 324"/>
                  <a:gd name="T32" fmla="*/ 178 w 607"/>
                  <a:gd name="T33" fmla="*/ 314 h 324"/>
                  <a:gd name="T34" fmla="*/ 195 w 607"/>
                  <a:gd name="T35" fmla="*/ 317 h 324"/>
                  <a:gd name="T36" fmla="*/ 215 w 607"/>
                  <a:gd name="T37" fmla="*/ 319 h 324"/>
                  <a:gd name="T38" fmla="*/ 234 w 607"/>
                  <a:gd name="T39" fmla="*/ 321 h 324"/>
                  <a:gd name="T40" fmla="*/ 254 w 607"/>
                  <a:gd name="T41" fmla="*/ 324 h 324"/>
                  <a:gd name="T42" fmla="*/ 274 w 607"/>
                  <a:gd name="T43" fmla="*/ 324 h 324"/>
                  <a:gd name="T44" fmla="*/ 295 w 607"/>
                  <a:gd name="T45" fmla="*/ 324 h 324"/>
                  <a:gd name="T46" fmla="*/ 314 w 607"/>
                  <a:gd name="T47" fmla="*/ 324 h 324"/>
                  <a:gd name="T48" fmla="*/ 336 w 607"/>
                  <a:gd name="T49" fmla="*/ 323 h 324"/>
                  <a:gd name="T50" fmla="*/ 357 w 607"/>
                  <a:gd name="T51" fmla="*/ 321 h 324"/>
                  <a:gd name="T52" fmla="*/ 378 w 607"/>
                  <a:gd name="T53" fmla="*/ 318 h 324"/>
                  <a:gd name="T54" fmla="*/ 398 w 607"/>
                  <a:gd name="T55" fmla="*/ 316 h 324"/>
                  <a:gd name="T56" fmla="*/ 419 w 607"/>
                  <a:gd name="T57" fmla="*/ 312 h 324"/>
                  <a:gd name="T58" fmla="*/ 439 w 607"/>
                  <a:gd name="T59" fmla="*/ 308 h 324"/>
                  <a:gd name="T60" fmla="*/ 458 w 607"/>
                  <a:gd name="T61" fmla="*/ 303 h 324"/>
                  <a:gd name="T62" fmla="*/ 478 w 607"/>
                  <a:gd name="T63" fmla="*/ 298 h 324"/>
                  <a:gd name="T64" fmla="*/ 496 w 607"/>
                  <a:gd name="T65" fmla="*/ 292 h 324"/>
                  <a:gd name="T66" fmla="*/ 512 w 607"/>
                  <a:gd name="T67" fmla="*/ 286 h 324"/>
                  <a:gd name="T68" fmla="*/ 527 w 607"/>
                  <a:gd name="T69" fmla="*/ 279 h 324"/>
                  <a:gd name="T70" fmla="*/ 543 w 607"/>
                  <a:gd name="T71" fmla="*/ 272 h 324"/>
                  <a:gd name="T72" fmla="*/ 558 w 607"/>
                  <a:gd name="T73" fmla="*/ 264 h 324"/>
                  <a:gd name="T74" fmla="*/ 570 w 607"/>
                  <a:gd name="T75" fmla="*/ 256 h 324"/>
                  <a:gd name="T76" fmla="*/ 584 w 607"/>
                  <a:gd name="T77" fmla="*/ 246 h 324"/>
                  <a:gd name="T78" fmla="*/ 595 w 607"/>
                  <a:gd name="T79" fmla="*/ 236 h 324"/>
                  <a:gd name="T80" fmla="*/ 606 w 607"/>
                  <a:gd name="T81" fmla="*/ 226 h 324"/>
                  <a:gd name="T82" fmla="*/ 607 w 607"/>
                  <a:gd name="T83" fmla="*/ 194 h 324"/>
                  <a:gd name="T84" fmla="*/ 568 w 607"/>
                  <a:gd name="T85" fmla="*/ 185 h 324"/>
                  <a:gd name="T86" fmla="*/ 574 w 607"/>
                  <a:gd name="T87" fmla="*/ 141 h 324"/>
                  <a:gd name="T88" fmla="*/ 558 w 607"/>
                  <a:gd name="T89" fmla="*/ 134 h 324"/>
                  <a:gd name="T90" fmla="*/ 540 w 607"/>
                  <a:gd name="T91" fmla="*/ 107 h 324"/>
                  <a:gd name="T92" fmla="*/ 467 w 607"/>
                  <a:gd name="T93" fmla="*/ 115 h 324"/>
                  <a:gd name="T94" fmla="*/ 465 w 607"/>
                  <a:gd name="T95" fmla="*/ 101 h 324"/>
                  <a:gd name="T96" fmla="*/ 442 w 607"/>
                  <a:gd name="T97" fmla="*/ 95 h 324"/>
                  <a:gd name="T98" fmla="*/ 440 w 607"/>
                  <a:gd name="T99" fmla="*/ 79 h 324"/>
                  <a:gd name="T100" fmla="*/ 405 w 607"/>
                  <a:gd name="T101" fmla="*/ 64 h 324"/>
                  <a:gd name="T102" fmla="*/ 355 w 607"/>
                  <a:gd name="T103" fmla="*/ 68 h 324"/>
                  <a:gd name="T104" fmla="*/ 350 w 607"/>
                  <a:gd name="T105" fmla="*/ 55 h 324"/>
                  <a:gd name="T106" fmla="*/ 329 w 607"/>
                  <a:gd name="T107" fmla="*/ 57 h 324"/>
                  <a:gd name="T108" fmla="*/ 297 w 607"/>
                  <a:gd name="T109" fmla="*/ 31 h 324"/>
                  <a:gd name="T110" fmla="*/ 295 w 607"/>
                  <a:gd name="T111" fmla="*/ 15 h 324"/>
                  <a:gd name="T112" fmla="*/ 258 w 607"/>
                  <a:gd name="T113" fmla="*/ 5 h 324"/>
                  <a:gd name="T114" fmla="*/ 208 w 607"/>
                  <a:gd name="T115" fmla="*/ 13 h 324"/>
                  <a:gd name="T116" fmla="*/ 105 w 607"/>
                  <a:gd name="T117" fmla="*/ 0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07" h="324">
                    <a:moveTo>
                      <a:pt x="105" y="0"/>
                    </a:moveTo>
                    <a:lnTo>
                      <a:pt x="60" y="30"/>
                    </a:lnTo>
                    <a:lnTo>
                      <a:pt x="30" y="63"/>
                    </a:lnTo>
                    <a:lnTo>
                      <a:pt x="9" y="101"/>
                    </a:lnTo>
                    <a:lnTo>
                      <a:pt x="0" y="138"/>
                    </a:lnTo>
                    <a:lnTo>
                      <a:pt x="0" y="176"/>
                    </a:lnTo>
                    <a:lnTo>
                      <a:pt x="11" y="212"/>
                    </a:lnTo>
                    <a:lnTo>
                      <a:pt x="30" y="243"/>
                    </a:lnTo>
                    <a:lnTo>
                      <a:pt x="59" y="271"/>
                    </a:lnTo>
                    <a:lnTo>
                      <a:pt x="69" y="278"/>
                    </a:lnTo>
                    <a:lnTo>
                      <a:pt x="82" y="284"/>
                    </a:lnTo>
                    <a:lnTo>
                      <a:pt x="94" y="291"/>
                    </a:lnTo>
                    <a:lnTo>
                      <a:pt x="110" y="296"/>
                    </a:lnTo>
                    <a:lnTo>
                      <a:pt x="124" y="301"/>
                    </a:lnTo>
                    <a:lnTo>
                      <a:pt x="142" y="306"/>
                    </a:lnTo>
                    <a:lnTo>
                      <a:pt x="160" y="310"/>
                    </a:lnTo>
                    <a:lnTo>
                      <a:pt x="178" y="314"/>
                    </a:lnTo>
                    <a:lnTo>
                      <a:pt x="195" y="317"/>
                    </a:lnTo>
                    <a:lnTo>
                      <a:pt x="215" y="319"/>
                    </a:lnTo>
                    <a:lnTo>
                      <a:pt x="234" y="321"/>
                    </a:lnTo>
                    <a:lnTo>
                      <a:pt x="254" y="324"/>
                    </a:lnTo>
                    <a:lnTo>
                      <a:pt x="274" y="324"/>
                    </a:lnTo>
                    <a:lnTo>
                      <a:pt x="295" y="324"/>
                    </a:lnTo>
                    <a:lnTo>
                      <a:pt x="314" y="324"/>
                    </a:lnTo>
                    <a:lnTo>
                      <a:pt x="336" y="323"/>
                    </a:lnTo>
                    <a:lnTo>
                      <a:pt x="357" y="321"/>
                    </a:lnTo>
                    <a:lnTo>
                      <a:pt x="378" y="318"/>
                    </a:lnTo>
                    <a:lnTo>
                      <a:pt x="398" y="316"/>
                    </a:lnTo>
                    <a:lnTo>
                      <a:pt x="419" y="312"/>
                    </a:lnTo>
                    <a:lnTo>
                      <a:pt x="439" y="308"/>
                    </a:lnTo>
                    <a:lnTo>
                      <a:pt x="458" y="303"/>
                    </a:lnTo>
                    <a:lnTo>
                      <a:pt x="478" y="298"/>
                    </a:lnTo>
                    <a:lnTo>
                      <a:pt x="496" y="292"/>
                    </a:lnTo>
                    <a:lnTo>
                      <a:pt x="512" y="286"/>
                    </a:lnTo>
                    <a:lnTo>
                      <a:pt x="527" y="279"/>
                    </a:lnTo>
                    <a:lnTo>
                      <a:pt x="543" y="272"/>
                    </a:lnTo>
                    <a:lnTo>
                      <a:pt x="558" y="264"/>
                    </a:lnTo>
                    <a:lnTo>
                      <a:pt x="570" y="256"/>
                    </a:lnTo>
                    <a:lnTo>
                      <a:pt x="584" y="246"/>
                    </a:lnTo>
                    <a:lnTo>
                      <a:pt x="595" y="236"/>
                    </a:lnTo>
                    <a:lnTo>
                      <a:pt x="606" y="226"/>
                    </a:lnTo>
                    <a:lnTo>
                      <a:pt x="607" y="194"/>
                    </a:lnTo>
                    <a:lnTo>
                      <a:pt x="568" y="185"/>
                    </a:lnTo>
                    <a:lnTo>
                      <a:pt x="574" y="141"/>
                    </a:lnTo>
                    <a:lnTo>
                      <a:pt x="558" y="134"/>
                    </a:lnTo>
                    <a:lnTo>
                      <a:pt x="540" y="107"/>
                    </a:lnTo>
                    <a:lnTo>
                      <a:pt x="467" y="115"/>
                    </a:lnTo>
                    <a:lnTo>
                      <a:pt x="465" y="101"/>
                    </a:lnTo>
                    <a:lnTo>
                      <a:pt x="442" y="95"/>
                    </a:lnTo>
                    <a:lnTo>
                      <a:pt x="440" y="79"/>
                    </a:lnTo>
                    <a:lnTo>
                      <a:pt x="405" y="64"/>
                    </a:lnTo>
                    <a:lnTo>
                      <a:pt x="355" y="68"/>
                    </a:lnTo>
                    <a:lnTo>
                      <a:pt x="350" y="55"/>
                    </a:lnTo>
                    <a:lnTo>
                      <a:pt x="329" y="57"/>
                    </a:lnTo>
                    <a:lnTo>
                      <a:pt x="297" y="31"/>
                    </a:lnTo>
                    <a:lnTo>
                      <a:pt x="295" y="15"/>
                    </a:lnTo>
                    <a:lnTo>
                      <a:pt x="258" y="5"/>
                    </a:lnTo>
                    <a:lnTo>
                      <a:pt x="208" y="13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7" name="Freeform 207"/>
              <p:cNvSpPr>
                <a:spLocks/>
              </p:cNvSpPr>
              <p:nvPr/>
            </p:nvSpPr>
            <p:spPr bwMode="auto">
              <a:xfrm>
                <a:off x="1020" y="3005"/>
                <a:ext cx="214" cy="41"/>
              </a:xfrm>
              <a:custGeom>
                <a:avLst/>
                <a:gdLst>
                  <a:gd name="T0" fmla="*/ 318 w 428"/>
                  <a:gd name="T1" fmla="*/ 0 h 41"/>
                  <a:gd name="T2" fmla="*/ 300 w 428"/>
                  <a:gd name="T3" fmla="*/ 6 h 41"/>
                  <a:gd name="T4" fmla="*/ 280 w 428"/>
                  <a:gd name="T5" fmla="*/ 11 h 41"/>
                  <a:gd name="T6" fmla="*/ 261 w 428"/>
                  <a:gd name="T7" fmla="*/ 16 h 41"/>
                  <a:gd name="T8" fmla="*/ 241 w 428"/>
                  <a:gd name="T9" fmla="*/ 20 h 41"/>
                  <a:gd name="T10" fmla="*/ 220 w 428"/>
                  <a:gd name="T11" fmla="*/ 24 h 41"/>
                  <a:gd name="T12" fmla="*/ 200 w 428"/>
                  <a:gd name="T13" fmla="*/ 26 h 41"/>
                  <a:gd name="T14" fmla="*/ 179 w 428"/>
                  <a:gd name="T15" fmla="*/ 29 h 41"/>
                  <a:gd name="T16" fmla="*/ 158 w 428"/>
                  <a:gd name="T17" fmla="*/ 31 h 41"/>
                  <a:gd name="T18" fmla="*/ 136 w 428"/>
                  <a:gd name="T19" fmla="*/ 32 h 41"/>
                  <a:gd name="T20" fmla="*/ 117 w 428"/>
                  <a:gd name="T21" fmla="*/ 32 h 41"/>
                  <a:gd name="T22" fmla="*/ 96 w 428"/>
                  <a:gd name="T23" fmla="*/ 32 h 41"/>
                  <a:gd name="T24" fmla="*/ 76 w 428"/>
                  <a:gd name="T25" fmla="*/ 32 h 41"/>
                  <a:gd name="T26" fmla="*/ 56 w 428"/>
                  <a:gd name="T27" fmla="*/ 29 h 41"/>
                  <a:gd name="T28" fmla="*/ 37 w 428"/>
                  <a:gd name="T29" fmla="*/ 27 h 41"/>
                  <a:gd name="T30" fmla="*/ 17 w 428"/>
                  <a:gd name="T31" fmla="*/ 25 h 41"/>
                  <a:gd name="T32" fmla="*/ 0 w 428"/>
                  <a:gd name="T33" fmla="*/ 22 h 41"/>
                  <a:gd name="T34" fmla="*/ 19 w 428"/>
                  <a:gd name="T35" fmla="*/ 27 h 41"/>
                  <a:gd name="T36" fmla="*/ 42 w 428"/>
                  <a:gd name="T37" fmla="*/ 32 h 41"/>
                  <a:gd name="T38" fmla="*/ 71 w 428"/>
                  <a:gd name="T39" fmla="*/ 35 h 41"/>
                  <a:gd name="T40" fmla="*/ 101 w 428"/>
                  <a:gd name="T41" fmla="*/ 38 h 41"/>
                  <a:gd name="T42" fmla="*/ 135 w 428"/>
                  <a:gd name="T43" fmla="*/ 39 h 41"/>
                  <a:gd name="T44" fmla="*/ 170 w 428"/>
                  <a:gd name="T45" fmla="*/ 41 h 41"/>
                  <a:gd name="T46" fmla="*/ 206 w 428"/>
                  <a:gd name="T47" fmla="*/ 41 h 41"/>
                  <a:gd name="T48" fmla="*/ 241 w 428"/>
                  <a:gd name="T49" fmla="*/ 41 h 41"/>
                  <a:gd name="T50" fmla="*/ 275 w 428"/>
                  <a:gd name="T51" fmla="*/ 40 h 41"/>
                  <a:gd name="T52" fmla="*/ 309 w 428"/>
                  <a:gd name="T53" fmla="*/ 38 h 41"/>
                  <a:gd name="T54" fmla="*/ 339 w 428"/>
                  <a:gd name="T55" fmla="*/ 36 h 41"/>
                  <a:gd name="T56" fmla="*/ 365 w 428"/>
                  <a:gd name="T57" fmla="*/ 34 h 41"/>
                  <a:gd name="T58" fmla="*/ 389 w 428"/>
                  <a:gd name="T59" fmla="*/ 31 h 41"/>
                  <a:gd name="T60" fmla="*/ 408 w 428"/>
                  <a:gd name="T61" fmla="*/ 26 h 41"/>
                  <a:gd name="T62" fmla="*/ 421 w 428"/>
                  <a:gd name="T63" fmla="*/ 22 h 41"/>
                  <a:gd name="T64" fmla="*/ 428 w 428"/>
                  <a:gd name="T65" fmla="*/ 17 h 41"/>
                  <a:gd name="T66" fmla="*/ 428 w 428"/>
                  <a:gd name="T67" fmla="*/ 12 h 41"/>
                  <a:gd name="T68" fmla="*/ 419 w 428"/>
                  <a:gd name="T69" fmla="*/ 8 h 41"/>
                  <a:gd name="T70" fmla="*/ 403 w 428"/>
                  <a:gd name="T71" fmla="*/ 5 h 41"/>
                  <a:gd name="T72" fmla="*/ 383 w 428"/>
                  <a:gd name="T73" fmla="*/ 2 h 41"/>
                  <a:gd name="T74" fmla="*/ 364 w 428"/>
                  <a:gd name="T75" fmla="*/ 1 h 41"/>
                  <a:gd name="T76" fmla="*/ 344 w 428"/>
                  <a:gd name="T77" fmla="*/ 0 h 41"/>
                  <a:gd name="T78" fmla="*/ 328 w 428"/>
                  <a:gd name="T79" fmla="*/ 0 h 41"/>
                  <a:gd name="T80" fmla="*/ 318 w 428"/>
                  <a:gd name="T81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28" h="41">
                    <a:moveTo>
                      <a:pt x="318" y="0"/>
                    </a:moveTo>
                    <a:lnTo>
                      <a:pt x="300" y="6"/>
                    </a:lnTo>
                    <a:lnTo>
                      <a:pt x="280" y="11"/>
                    </a:lnTo>
                    <a:lnTo>
                      <a:pt x="261" y="16"/>
                    </a:lnTo>
                    <a:lnTo>
                      <a:pt x="241" y="20"/>
                    </a:lnTo>
                    <a:lnTo>
                      <a:pt x="220" y="24"/>
                    </a:lnTo>
                    <a:lnTo>
                      <a:pt x="200" y="26"/>
                    </a:lnTo>
                    <a:lnTo>
                      <a:pt x="179" y="29"/>
                    </a:lnTo>
                    <a:lnTo>
                      <a:pt x="158" y="31"/>
                    </a:lnTo>
                    <a:lnTo>
                      <a:pt x="136" y="32"/>
                    </a:lnTo>
                    <a:lnTo>
                      <a:pt x="117" y="32"/>
                    </a:lnTo>
                    <a:lnTo>
                      <a:pt x="96" y="32"/>
                    </a:lnTo>
                    <a:lnTo>
                      <a:pt x="76" y="32"/>
                    </a:lnTo>
                    <a:lnTo>
                      <a:pt x="56" y="29"/>
                    </a:lnTo>
                    <a:lnTo>
                      <a:pt x="37" y="27"/>
                    </a:lnTo>
                    <a:lnTo>
                      <a:pt x="17" y="25"/>
                    </a:lnTo>
                    <a:lnTo>
                      <a:pt x="0" y="22"/>
                    </a:lnTo>
                    <a:lnTo>
                      <a:pt x="19" y="27"/>
                    </a:lnTo>
                    <a:lnTo>
                      <a:pt x="42" y="32"/>
                    </a:lnTo>
                    <a:lnTo>
                      <a:pt x="71" y="35"/>
                    </a:lnTo>
                    <a:lnTo>
                      <a:pt x="101" y="38"/>
                    </a:lnTo>
                    <a:lnTo>
                      <a:pt x="135" y="39"/>
                    </a:lnTo>
                    <a:lnTo>
                      <a:pt x="170" y="41"/>
                    </a:lnTo>
                    <a:lnTo>
                      <a:pt x="206" y="41"/>
                    </a:lnTo>
                    <a:lnTo>
                      <a:pt x="241" y="41"/>
                    </a:lnTo>
                    <a:lnTo>
                      <a:pt x="275" y="40"/>
                    </a:lnTo>
                    <a:lnTo>
                      <a:pt x="309" y="38"/>
                    </a:lnTo>
                    <a:lnTo>
                      <a:pt x="339" y="36"/>
                    </a:lnTo>
                    <a:lnTo>
                      <a:pt x="365" y="34"/>
                    </a:lnTo>
                    <a:lnTo>
                      <a:pt x="389" y="31"/>
                    </a:lnTo>
                    <a:lnTo>
                      <a:pt x="408" y="26"/>
                    </a:lnTo>
                    <a:lnTo>
                      <a:pt x="421" y="22"/>
                    </a:lnTo>
                    <a:lnTo>
                      <a:pt x="428" y="17"/>
                    </a:lnTo>
                    <a:lnTo>
                      <a:pt x="428" y="12"/>
                    </a:lnTo>
                    <a:lnTo>
                      <a:pt x="419" y="8"/>
                    </a:lnTo>
                    <a:lnTo>
                      <a:pt x="403" y="5"/>
                    </a:lnTo>
                    <a:lnTo>
                      <a:pt x="383" y="2"/>
                    </a:lnTo>
                    <a:lnTo>
                      <a:pt x="364" y="1"/>
                    </a:lnTo>
                    <a:lnTo>
                      <a:pt x="344" y="0"/>
                    </a:lnTo>
                    <a:lnTo>
                      <a:pt x="328" y="0"/>
                    </a:lnTo>
                    <a:lnTo>
                      <a:pt x="318" y="0"/>
                    </a:lnTo>
                    <a:close/>
                  </a:path>
                </a:pathLst>
              </a:custGeom>
              <a:solidFill>
                <a:srgbClr val="667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8" name="Freeform 208"/>
              <p:cNvSpPr>
                <a:spLocks/>
              </p:cNvSpPr>
              <p:nvPr/>
            </p:nvSpPr>
            <p:spPr bwMode="auto">
              <a:xfrm>
                <a:off x="942" y="2739"/>
                <a:ext cx="274" cy="281"/>
              </a:xfrm>
              <a:custGeom>
                <a:avLst/>
                <a:gdLst>
                  <a:gd name="T0" fmla="*/ 7 w 547"/>
                  <a:gd name="T1" fmla="*/ 84 h 281"/>
                  <a:gd name="T2" fmla="*/ 38 w 547"/>
                  <a:gd name="T3" fmla="*/ 218 h 281"/>
                  <a:gd name="T4" fmla="*/ 217 w 547"/>
                  <a:gd name="T5" fmla="*/ 253 h 281"/>
                  <a:gd name="T6" fmla="*/ 221 w 547"/>
                  <a:gd name="T7" fmla="*/ 259 h 281"/>
                  <a:gd name="T8" fmla="*/ 197 w 547"/>
                  <a:gd name="T9" fmla="*/ 268 h 281"/>
                  <a:gd name="T10" fmla="*/ 183 w 547"/>
                  <a:gd name="T11" fmla="*/ 273 h 281"/>
                  <a:gd name="T12" fmla="*/ 237 w 547"/>
                  <a:gd name="T13" fmla="*/ 266 h 281"/>
                  <a:gd name="T14" fmla="*/ 286 w 547"/>
                  <a:gd name="T15" fmla="*/ 251 h 281"/>
                  <a:gd name="T16" fmla="*/ 300 w 547"/>
                  <a:gd name="T17" fmla="*/ 249 h 281"/>
                  <a:gd name="T18" fmla="*/ 281 w 547"/>
                  <a:gd name="T19" fmla="*/ 260 h 281"/>
                  <a:gd name="T20" fmla="*/ 251 w 547"/>
                  <a:gd name="T21" fmla="*/ 271 h 281"/>
                  <a:gd name="T22" fmla="*/ 297 w 547"/>
                  <a:gd name="T23" fmla="*/ 265 h 281"/>
                  <a:gd name="T24" fmla="*/ 338 w 547"/>
                  <a:gd name="T25" fmla="*/ 250 h 281"/>
                  <a:gd name="T26" fmla="*/ 364 w 547"/>
                  <a:gd name="T27" fmla="*/ 239 h 281"/>
                  <a:gd name="T28" fmla="*/ 363 w 547"/>
                  <a:gd name="T29" fmla="*/ 247 h 281"/>
                  <a:gd name="T30" fmla="*/ 311 w 547"/>
                  <a:gd name="T31" fmla="*/ 271 h 281"/>
                  <a:gd name="T32" fmla="*/ 327 w 547"/>
                  <a:gd name="T33" fmla="*/ 273 h 281"/>
                  <a:gd name="T34" fmla="*/ 386 w 547"/>
                  <a:gd name="T35" fmla="*/ 250 h 281"/>
                  <a:gd name="T36" fmla="*/ 419 w 547"/>
                  <a:gd name="T37" fmla="*/ 232 h 281"/>
                  <a:gd name="T38" fmla="*/ 425 w 547"/>
                  <a:gd name="T39" fmla="*/ 235 h 281"/>
                  <a:gd name="T40" fmla="*/ 389 w 547"/>
                  <a:gd name="T41" fmla="*/ 260 h 281"/>
                  <a:gd name="T42" fmla="*/ 379 w 547"/>
                  <a:gd name="T43" fmla="*/ 272 h 281"/>
                  <a:gd name="T44" fmla="*/ 439 w 547"/>
                  <a:gd name="T45" fmla="*/ 250 h 281"/>
                  <a:gd name="T46" fmla="*/ 476 w 547"/>
                  <a:gd name="T47" fmla="*/ 227 h 281"/>
                  <a:gd name="T48" fmla="*/ 499 w 547"/>
                  <a:gd name="T49" fmla="*/ 217 h 281"/>
                  <a:gd name="T50" fmla="*/ 478 w 547"/>
                  <a:gd name="T51" fmla="*/ 236 h 281"/>
                  <a:gd name="T52" fmla="*/ 437 w 547"/>
                  <a:gd name="T53" fmla="*/ 260 h 281"/>
                  <a:gd name="T54" fmla="*/ 482 w 547"/>
                  <a:gd name="T55" fmla="*/ 245 h 281"/>
                  <a:gd name="T56" fmla="*/ 512 w 547"/>
                  <a:gd name="T57" fmla="*/ 234 h 281"/>
                  <a:gd name="T58" fmla="*/ 537 w 547"/>
                  <a:gd name="T59" fmla="*/ 223 h 281"/>
                  <a:gd name="T60" fmla="*/ 546 w 547"/>
                  <a:gd name="T61" fmla="*/ 207 h 281"/>
                  <a:gd name="T62" fmla="*/ 505 w 547"/>
                  <a:gd name="T63" fmla="*/ 196 h 281"/>
                  <a:gd name="T64" fmla="*/ 439 w 547"/>
                  <a:gd name="T65" fmla="*/ 195 h 281"/>
                  <a:gd name="T66" fmla="*/ 416 w 547"/>
                  <a:gd name="T67" fmla="*/ 172 h 281"/>
                  <a:gd name="T68" fmla="*/ 395 w 547"/>
                  <a:gd name="T69" fmla="*/ 177 h 281"/>
                  <a:gd name="T70" fmla="*/ 366 w 547"/>
                  <a:gd name="T71" fmla="*/ 183 h 281"/>
                  <a:gd name="T72" fmla="*/ 345 w 547"/>
                  <a:gd name="T73" fmla="*/ 184 h 281"/>
                  <a:gd name="T74" fmla="*/ 311 w 547"/>
                  <a:gd name="T75" fmla="*/ 183 h 281"/>
                  <a:gd name="T76" fmla="*/ 292 w 547"/>
                  <a:gd name="T77" fmla="*/ 178 h 281"/>
                  <a:gd name="T78" fmla="*/ 285 w 547"/>
                  <a:gd name="T79" fmla="*/ 160 h 281"/>
                  <a:gd name="T80" fmla="*/ 256 w 547"/>
                  <a:gd name="T81" fmla="*/ 159 h 281"/>
                  <a:gd name="T82" fmla="*/ 226 w 547"/>
                  <a:gd name="T83" fmla="*/ 172 h 281"/>
                  <a:gd name="T84" fmla="*/ 219 w 547"/>
                  <a:gd name="T85" fmla="*/ 193 h 281"/>
                  <a:gd name="T86" fmla="*/ 192 w 547"/>
                  <a:gd name="T87" fmla="*/ 206 h 281"/>
                  <a:gd name="T88" fmla="*/ 183 w 547"/>
                  <a:gd name="T89" fmla="*/ 202 h 281"/>
                  <a:gd name="T90" fmla="*/ 205 w 547"/>
                  <a:gd name="T91" fmla="*/ 185 h 281"/>
                  <a:gd name="T92" fmla="*/ 201 w 547"/>
                  <a:gd name="T93" fmla="*/ 177 h 281"/>
                  <a:gd name="T94" fmla="*/ 196 w 547"/>
                  <a:gd name="T95" fmla="*/ 104 h 281"/>
                  <a:gd name="T96" fmla="*/ 75 w 547"/>
                  <a:gd name="T97" fmla="*/ 77 h 281"/>
                  <a:gd name="T98" fmla="*/ 86 w 547"/>
                  <a:gd name="T99" fmla="*/ 43 h 281"/>
                  <a:gd name="T100" fmla="*/ 73 w 547"/>
                  <a:gd name="T101" fmla="*/ 0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47" h="281">
                    <a:moveTo>
                      <a:pt x="73" y="0"/>
                    </a:moveTo>
                    <a:lnTo>
                      <a:pt x="32" y="38"/>
                    </a:lnTo>
                    <a:lnTo>
                      <a:pt x="7" y="84"/>
                    </a:lnTo>
                    <a:lnTo>
                      <a:pt x="0" y="132"/>
                    </a:lnTo>
                    <a:lnTo>
                      <a:pt x="11" y="178"/>
                    </a:lnTo>
                    <a:lnTo>
                      <a:pt x="38" y="218"/>
                    </a:lnTo>
                    <a:lnTo>
                      <a:pt x="82" y="247"/>
                    </a:lnTo>
                    <a:lnTo>
                      <a:pt x="141" y="260"/>
                    </a:lnTo>
                    <a:lnTo>
                      <a:pt x="217" y="253"/>
                    </a:lnTo>
                    <a:lnTo>
                      <a:pt x="221" y="254"/>
                    </a:lnTo>
                    <a:lnTo>
                      <a:pt x="222" y="256"/>
                    </a:lnTo>
                    <a:lnTo>
                      <a:pt x="221" y="259"/>
                    </a:lnTo>
                    <a:lnTo>
                      <a:pt x="217" y="262"/>
                    </a:lnTo>
                    <a:lnTo>
                      <a:pt x="208" y="265"/>
                    </a:lnTo>
                    <a:lnTo>
                      <a:pt x="197" y="268"/>
                    </a:lnTo>
                    <a:lnTo>
                      <a:pt x="183" y="270"/>
                    </a:lnTo>
                    <a:lnTo>
                      <a:pt x="167" y="272"/>
                    </a:lnTo>
                    <a:lnTo>
                      <a:pt x="183" y="273"/>
                    </a:lnTo>
                    <a:lnTo>
                      <a:pt x="201" y="272"/>
                    </a:lnTo>
                    <a:lnTo>
                      <a:pt x="219" y="269"/>
                    </a:lnTo>
                    <a:lnTo>
                      <a:pt x="237" y="266"/>
                    </a:lnTo>
                    <a:lnTo>
                      <a:pt x="254" y="261"/>
                    </a:lnTo>
                    <a:lnTo>
                      <a:pt x="270" y="257"/>
                    </a:lnTo>
                    <a:lnTo>
                      <a:pt x="286" y="251"/>
                    </a:lnTo>
                    <a:lnTo>
                      <a:pt x="300" y="246"/>
                    </a:lnTo>
                    <a:lnTo>
                      <a:pt x="302" y="247"/>
                    </a:lnTo>
                    <a:lnTo>
                      <a:pt x="300" y="249"/>
                    </a:lnTo>
                    <a:lnTo>
                      <a:pt x="297" y="253"/>
                    </a:lnTo>
                    <a:lnTo>
                      <a:pt x="290" y="256"/>
                    </a:lnTo>
                    <a:lnTo>
                      <a:pt x="281" y="260"/>
                    </a:lnTo>
                    <a:lnTo>
                      <a:pt x="272" y="264"/>
                    </a:lnTo>
                    <a:lnTo>
                      <a:pt x="261" y="268"/>
                    </a:lnTo>
                    <a:lnTo>
                      <a:pt x="251" y="271"/>
                    </a:lnTo>
                    <a:lnTo>
                      <a:pt x="265" y="271"/>
                    </a:lnTo>
                    <a:lnTo>
                      <a:pt x="281" y="269"/>
                    </a:lnTo>
                    <a:lnTo>
                      <a:pt x="297" y="265"/>
                    </a:lnTo>
                    <a:lnTo>
                      <a:pt x="311" y="260"/>
                    </a:lnTo>
                    <a:lnTo>
                      <a:pt x="325" y="255"/>
                    </a:lnTo>
                    <a:lnTo>
                      <a:pt x="338" y="250"/>
                    </a:lnTo>
                    <a:lnTo>
                      <a:pt x="348" y="245"/>
                    </a:lnTo>
                    <a:lnTo>
                      <a:pt x="357" y="241"/>
                    </a:lnTo>
                    <a:lnTo>
                      <a:pt x="364" y="239"/>
                    </a:lnTo>
                    <a:lnTo>
                      <a:pt x="368" y="240"/>
                    </a:lnTo>
                    <a:lnTo>
                      <a:pt x="368" y="242"/>
                    </a:lnTo>
                    <a:lnTo>
                      <a:pt x="363" y="247"/>
                    </a:lnTo>
                    <a:lnTo>
                      <a:pt x="352" y="254"/>
                    </a:lnTo>
                    <a:lnTo>
                      <a:pt x="336" y="262"/>
                    </a:lnTo>
                    <a:lnTo>
                      <a:pt x="311" y="271"/>
                    </a:lnTo>
                    <a:lnTo>
                      <a:pt x="277" y="281"/>
                    </a:lnTo>
                    <a:lnTo>
                      <a:pt x="304" y="278"/>
                    </a:lnTo>
                    <a:lnTo>
                      <a:pt x="327" y="273"/>
                    </a:lnTo>
                    <a:lnTo>
                      <a:pt x="350" y="266"/>
                    </a:lnTo>
                    <a:lnTo>
                      <a:pt x="370" y="258"/>
                    </a:lnTo>
                    <a:lnTo>
                      <a:pt x="386" y="250"/>
                    </a:lnTo>
                    <a:lnTo>
                      <a:pt x="400" y="243"/>
                    </a:lnTo>
                    <a:lnTo>
                      <a:pt x="411" y="236"/>
                    </a:lnTo>
                    <a:lnTo>
                      <a:pt x="419" y="232"/>
                    </a:lnTo>
                    <a:lnTo>
                      <a:pt x="428" y="229"/>
                    </a:lnTo>
                    <a:lnTo>
                      <a:pt x="430" y="230"/>
                    </a:lnTo>
                    <a:lnTo>
                      <a:pt x="425" y="235"/>
                    </a:lnTo>
                    <a:lnTo>
                      <a:pt x="416" y="242"/>
                    </a:lnTo>
                    <a:lnTo>
                      <a:pt x="403" y="251"/>
                    </a:lnTo>
                    <a:lnTo>
                      <a:pt x="389" y="260"/>
                    </a:lnTo>
                    <a:lnTo>
                      <a:pt x="372" y="268"/>
                    </a:lnTo>
                    <a:lnTo>
                      <a:pt x="354" y="274"/>
                    </a:lnTo>
                    <a:lnTo>
                      <a:pt x="379" y="272"/>
                    </a:lnTo>
                    <a:lnTo>
                      <a:pt x="400" y="266"/>
                    </a:lnTo>
                    <a:lnTo>
                      <a:pt x="421" y="259"/>
                    </a:lnTo>
                    <a:lnTo>
                      <a:pt x="439" y="250"/>
                    </a:lnTo>
                    <a:lnTo>
                      <a:pt x="453" y="242"/>
                    </a:lnTo>
                    <a:lnTo>
                      <a:pt x="467" y="233"/>
                    </a:lnTo>
                    <a:lnTo>
                      <a:pt x="476" y="227"/>
                    </a:lnTo>
                    <a:lnTo>
                      <a:pt x="483" y="223"/>
                    </a:lnTo>
                    <a:lnTo>
                      <a:pt x="496" y="217"/>
                    </a:lnTo>
                    <a:lnTo>
                      <a:pt x="499" y="217"/>
                    </a:lnTo>
                    <a:lnTo>
                      <a:pt x="498" y="221"/>
                    </a:lnTo>
                    <a:lnTo>
                      <a:pt x="491" y="228"/>
                    </a:lnTo>
                    <a:lnTo>
                      <a:pt x="478" y="236"/>
                    </a:lnTo>
                    <a:lnTo>
                      <a:pt x="466" y="245"/>
                    </a:lnTo>
                    <a:lnTo>
                      <a:pt x="451" y="253"/>
                    </a:lnTo>
                    <a:lnTo>
                      <a:pt x="437" y="260"/>
                    </a:lnTo>
                    <a:lnTo>
                      <a:pt x="455" y="254"/>
                    </a:lnTo>
                    <a:lnTo>
                      <a:pt x="469" y="249"/>
                    </a:lnTo>
                    <a:lnTo>
                      <a:pt x="482" y="245"/>
                    </a:lnTo>
                    <a:lnTo>
                      <a:pt x="494" y="241"/>
                    </a:lnTo>
                    <a:lnTo>
                      <a:pt x="503" y="237"/>
                    </a:lnTo>
                    <a:lnTo>
                      <a:pt x="512" y="234"/>
                    </a:lnTo>
                    <a:lnTo>
                      <a:pt x="519" y="231"/>
                    </a:lnTo>
                    <a:lnTo>
                      <a:pt x="526" y="228"/>
                    </a:lnTo>
                    <a:lnTo>
                      <a:pt x="537" y="223"/>
                    </a:lnTo>
                    <a:lnTo>
                      <a:pt x="544" y="216"/>
                    </a:lnTo>
                    <a:lnTo>
                      <a:pt x="547" y="211"/>
                    </a:lnTo>
                    <a:lnTo>
                      <a:pt x="546" y="207"/>
                    </a:lnTo>
                    <a:lnTo>
                      <a:pt x="535" y="203"/>
                    </a:lnTo>
                    <a:lnTo>
                      <a:pt x="519" y="199"/>
                    </a:lnTo>
                    <a:lnTo>
                      <a:pt x="505" y="196"/>
                    </a:lnTo>
                    <a:lnTo>
                      <a:pt x="499" y="195"/>
                    </a:lnTo>
                    <a:lnTo>
                      <a:pt x="489" y="202"/>
                    </a:lnTo>
                    <a:lnTo>
                      <a:pt x="439" y="195"/>
                    </a:lnTo>
                    <a:lnTo>
                      <a:pt x="430" y="175"/>
                    </a:lnTo>
                    <a:lnTo>
                      <a:pt x="418" y="171"/>
                    </a:lnTo>
                    <a:lnTo>
                      <a:pt x="416" y="172"/>
                    </a:lnTo>
                    <a:lnTo>
                      <a:pt x="411" y="173"/>
                    </a:lnTo>
                    <a:lnTo>
                      <a:pt x="403" y="175"/>
                    </a:lnTo>
                    <a:lnTo>
                      <a:pt x="395" y="177"/>
                    </a:lnTo>
                    <a:lnTo>
                      <a:pt x="384" y="180"/>
                    </a:lnTo>
                    <a:lnTo>
                      <a:pt x="375" y="182"/>
                    </a:lnTo>
                    <a:lnTo>
                      <a:pt x="366" y="183"/>
                    </a:lnTo>
                    <a:lnTo>
                      <a:pt x="361" y="184"/>
                    </a:lnTo>
                    <a:lnTo>
                      <a:pt x="354" y="184"/>
                    </a:lnTo>
                    <a:lnTo>
                      <a:pt x="345" y="184"/>
                    </a:lnTo>
                    <a:lnTo>
                      <a:pt x="334" y="184"/>
                    </a:lnTo>
                    <a:lnTo>
                      <a:pt x="324" y="184"/>
                    </a:lnTo>
                    <a:lnTo>
                      <a:pt x="311" y="183"/>
                    </a:lnTo>
                    <a:lnTo>
                      <a:pt x="302" y="182"/>
                    </a:lnTo>
                    <a:lnTo>
                      <a:pt x="295" y="180"/>
                    </a:lnTo>
                    <a:lnTo>
                      <a:pt x="292" y="178"/>
                    </a:lnTo>
                    <a:lnTo>
                      <a:pt x="290" y="173"/>
                    </a:lnTo>
                    <a:lnTo>
                      <a:pt x="286" y="166"/>
                    </a:lnTo>
                    <a:lnTo>
                      <a:pt x="285" y="160"/>
                    </a:lnTo>
                    <a:lnTo>
                      <a:pt x="285" y="157"/>
                    </a:lnTo>
                    <a:lnTo>
                      <a:pt x="270" y="158"/>
                    </a:lnTo>
                    <a:lnTo>
                      <a:pt x="256" y="159"/>
                    </a:lnTo>
                    <a:lnTo>
                      <a:pt x="245" y="162"/>
                    </a:lnTo>
                    <a:lnTo>
                      <a:pt x="235" y="166"/>
                    </a:lnTo>
                    <a:lnTo>
                      <a:pt x="226" y="172"/>
                    </a:lnTo>
                    <a:lnTo>
                      <a:pt x="221" y="178"/>
                    </a:lnTo>
                    <a:lnTo>
                      <a:pt x="219" y="185"/>
                    </a:lnTo>
                    <a:lnTo>
                      <a:pt x="219" y="193"/>
                    </a:lnTo>
                    <a:lnTo>
                      <a:pt x="213" y="197"/>
                    </a:lnTo>
                    <a:lnTo>
                      <a:pt x="203" y="198"/>
                    </a:lnTo>
                    <a:lnTo>
                      <a:pt x="192" y="206"/>
                    </a:lnTo>
                    <a:lnTo>
                      <a:pt x="196" y="216"/>
                    </a:lnTo>
                    <a:lnTo>
                      <a:pt x="182" y="207"/>
                    </a:lnTo>
                    <a:lnTo>
                      <a:pt x="183" y="202"/>
                    </a:lnTo>
                    <a:lnTo>
                      <a:pt x="192" y="200"/>
                    </a:lnTo>
                    <a:lnTo>
                      <a:pt x="203" y="193"/>
                    </a:lnTo>
                    <a:lnTo>
                      <a:pt x="205" y="185"/>
                    </a:lnTo>
                    <a:lnTo>
                      <a:pt x="203" y="184"/>
                    </a:lnTo>
                    <a:lnTo>
                      <a:pt x="201" y="181"/>
                    </a:lnTo>
                    <a:lnTo>
                      <a:pt x="201" y="177"/>
                    </a:lnTo>
                    <a:lnTo>
                      <a:pt x="205" y="172"/>
                    </a:lnTo>
                    <a:lnTo>
                      <a:pt x="174" y="142"/>
                    </a:lnTo>
                    <a:lnTo>
                      <a:pt x="196" y="104"/>
                    </a:lnTo>
                    <a:lnTo>
                      <a:pt x="132" y="86"/>
                    </a:lnTo>
                    <a:lnTo>
                      <a:pt x="86" y="92"/>
                    </a:lnTo>
                    <a:lnTo>
                      <a:pt x="75" y="77"/>
                    </a:lnTo>
                    <a:lnTo>
                      <a:pt x="93" y="60"/>
                    </a:lnTo>
                    <a:lnTo>
                      <a:pt x="91" y="55"/>
                    </a:lnTo>
                    <a:lnTo>
                      <a:pt x="86" y="43"/>
                    </a:lnTo>
                    <a:lnTo>
                      <a:pt x="75" y="30"/>
                    </a:lnTo>
                    <a:lnTo>
                      <a:pt x="63" y="21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9" name="Freeform 209"/>
              <p:cNvSpPr>
                <a:spLocks/>
              </p:cNvSpPr>
              <p:nvPr/>
            </p:nvSpPr>
            <p:spPr bwMode="auto">
              <a:xfrm>
                <a:off x="990" y="2725"/>
                <a:ext cx="236" cy="216"/>
              </a:xfrm>
              <a:custGeom>
                <a:avLst/>
                <a:gdLst>
                  <a:gd name="T0" fmla="*/ 2 w 473"/>
                  <a:gd name="T1" fmla="*/ 2 h 216"/>
                  <a:gd name="T2" fmla="*/ 112 w 473"/>
                  <a:gd name="T3" fmla="*/ 9 h 216"/>
                  <a:gd name="T4" fmla="*/ 123 w 473"/>
                  <a:gd name="T5" fmla="*/ 0 h 216"/>
                  <a:gd name="T6" fmla="*/ 149 w 473"/>
                  <a:gd name="T7" fmla="*/ 14 h 216"/>
                  <a:gd name="T8" fmla="*/ 155 w 473"/>
                  <a:gd name="T9" fmla="*/ 32 h 216"/>
                  <a:gd name="T10" fmla="*/ 190 w 473"/>
                  <a:gd name="T11" fmla="*/ 52 h 216"/>
                  <a:gd name="T12" fmla="*/ 219 w 473"/>
                  <a:gd name="T13" fmla="*/ 50 h 216"/>
                  <a:gd name="T14" fmla="*/ 233 w 473"/>
                  <a:gd name="T15" fmla="*/ 66 h 216"/>
                  <a:gd name="T16" fmla="*/ 292 w 473"/>
                  <a:gd name="T17" fmla="*/ 63 h 216"/>
                  <a:gd name="T18" fmla="*/ 302 w 473"/>
                  <a:gd name="T19" fmla="*/ 77 h 216"/>
                  <a:gd name="T20" fmla="*/ 292 w 473"/>
                  <a:gd name="T21" fmla="*/ 86 h 216"/>
                  <a:gd name="T22" fmla="*/ 322 w 473"/>
                  <a:gd name="T23" fmla="*/ 101 h 216"/>
                  <a:gd name="T24" fmla="*/ 323 w 473"/>
                  <a:gd name="T25" fmla="*/ 114 h 216"/>
                  <a:gd name="T26" fmla="*/ 354 w 473"/>
                  <a:gd name="T27" fmla="*/ 116 h 216"/>
                  <a:gd name="T28" fmla="*/ 409 w 473"/>
                  <a:gd name="T29" fmla="*/ 109 h 216"/>
                  <a:gd name="T30" fmla="*/ 423 w 473"/>
                  <a:gd name="T31" fmla="*/ 127 h 216"/>
                  <a:gd name="T32" fmla="*/ 441 w 473"/>
                  <a:gd name="T33" fmla="*/ 132 h 216"/>
                  <a:gd name="T34" fmla="*/ 425 w 473"/>
                  <a:gd name="T35" fmla="*/ 180 h 216"/>
                  <a:gd name="T36" fmla="*/ 473 w 473"/>
                  <a:gd name="T37" fmla="*/ 187 h 216"/>
                  <a:gd name="T38" fmla="*/ 466 w 473"/>
                  <a:gd name="T39" fmla="*/ 216 h 216"/>
                  <a:gd name="T40" fmla="*/ 412 w 473"/>
                  <a:gd name="T41" fmla="*/ 204 h 216"/>
                  <a:gd name="T42" fmla="*/ 396 w 473"/>
                  <a:gd name="T43" fmla="*/ 209 h 216"/>
                  <a:gd name="T44" fmla="*/ 366 w 473"/>
                  <a:gd name="T45" fmla="*/ 197 h 216"/>
                  <a:gd name="T46" fmla="*/ 361 w 473"/>
                  <a:gd name="T47" fmla="*/ 182 h 216"/>
                  <a:gd name="T48" fmla="*/ 325 w 473"/>
                  <a:gd name="T49" fmla="*/ 173 h 216"/>
                  <a:gd name="T50" fmla="*/ 274 w 473"/>
                  <a:gd name="T51" fmla="*/ 190 h 216"/>
                  <a:gd name="T52" fmla="*/ 233 w 473"/>
                  <a:gd name="T53" fmla="*/ 189 h 216"/>
                  <a:gd name="T54" fmla="*/ 228 w 473"/>
                  <a:gd name="T55" fmla="*/ 171 h 216"/>
                  <a:gd name="T56" fmla="*/ 196 w 473"/>
                  <a:gd name="T57" fmla="*/ 161 h 216"/>
                  <a:gd name="T58" fmla="*/ 116 w 473"/>
                  <a:gd name="T59" fmla="*/ 174 h 216"/>
                  <a:gd name="T60" fmla="*/ 105 w 473"/>
                  <a:gd name="T61" fmla="*/ 159 h 216"/>
                  <a:gd name="T62" fmla="*/ 130 w 473"/>
                  <a:gd name="T63" fmla="*/ 127 h 216"/>
                  <a:gd name="T64" fmla="*/ 125 w 473"/>
                  <a:gd name="T65" fmla="*/ 112 h 216"/>
                  <a:gd name="T66" fmla="*/ 52 w 473"/>
                  <a:gd name="T67" fmla="*/ 94 h 216"/>
                  <a:gd name="T68" fmla="*/ 62 w 473"/>
                  <a:gd name="T69" fmla="*/ 86 h 216"/>
                  <a:gd name="T70" fmla="*/ 59 w 473"/>
                  <a:gd name="T71" fmla="*/ 82 h 216"/>
                  <a:gd name="T72" fmla="*/ 36 w 473"/>
                  <a:gd name="T73" fmla="*/ 91 h 216"/>
                  <a:gd name="T74" fmla="*/ 20 w 473"/>
                  <a:gd name="T75" fmla="*/ 88 h 216"/>
                  <a:gd name="T76" fmla="*/ 57 w 473"/>
                  <a:gd name="T77" fmla="*/ 67 h 216"/>
                  <a:gd name="T78" fmla="*/ 52 w 473"/>
                  <a:gd name="T79" fmla="*/ 61 h 216"/>
                  <a:gd name="T80" fmla="*/ 32 w 473"/>
                  <a:gd name="T81" fmla="*/ 71 h 216"/>
                  <a:gd name="T82" fmla="*/ 32 w 473"/>
                  <a:gd name="T83" fmla="*/ 60 h 216"/>
                  <a:gd name="T84" fmla="*/ 61 w 473"/>
                  <a:gd name="T85" fmla="*/ 43 h 216"/>
                  <a:gd name="T86" fmla="*/ 54 w 473"/>
                  <a:gd name="T87" fmla="*/ 38 h 216"/>
                  <a:gd name="T88" fmla="*/ 23 w 473"/>
                  <a:gd name="T89" fmla="*/ 54 h 216"/>
                  <a:gd name="T90" fmla="*/ 16 w 473"/>
                  <a:gd name="T91" fmla="*/ 47 h 216"/>
                  <a:gd name="T92" fmla="*/ 30 w 473"/>
                  <a:gd name="T93" fmla="*/ 35 h 216"/>
                  <a:gd name="T94" fmla="*/ 64 w 473"/>
                  <a:gd name="T95" fmla="*/ 18 h 216"/>
                  <a:gd name="T96" fmla="*/ 52 w 473"/>
                  <a:gd name="T97" fmla="*/ 16 h 216"/>
                  <a:gd name="T98" fmla="*/ 27 w 473"/>
                  <a:gd name="T99" fmla="*/ 27 h 216"/>
                  <a:gd name="T100" fmla="*/ 20 w 473"/>
                  <a:gd name="T101" fmla="*/ 24 h 216"/>
                  <a:gd name="T102" fmla="*/ 46 w 473"/>
                  <a:gd name="T103" fmla="*/ 10 h 216"/>
                  <a:gd name="T104" fmla="*/ 36 w 473"/>
                  <a:gd name="T105" fmla="*/ 6 h 216"/>
                  <a:gd name="T106" fmla="*/ 11 w 473"/>
                  <a:gd name="T107" fmla="*/ 20 h 216"/>
                  <a:gd name="T108" fmla="*/ 0 w 473"/>
                  <a:gd name="T109" fmla="*/ 19 h 216"/>
                  <a:gd name="T110" fmla="*/ 2 w 473"/>
                  <a:gd name="T111" fmla="*/ 2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73" h="216">
                    <a:moveTo>
                      <a:pt x="2" y="2"/>
                    </a:moveTo>
                    <a:lnTo>
                      <a:pt x="112" y="9"/>
                    </a:lnTo>
                    <a:lnTo>
                      <a:pt x="123" y="0"/>
                    </a:lnTo>
                    <a:lnTo>
                      <a:pt x="149" y="14"/>
                    </a:lnTo>
                    <a:lnTo>
                      <a:pt x="155" y="32"/>
                    </a:lnTo>
                    <a:lnTo>
                      <a:pt x="190" y="52"/>
                    </a:lnTo>
                    <a:lnTo>
                      <a:pt x="219" y="50"/>
                    </a:lnTo>
                    <a:lnTo>
                      <a:pt x="233" y="66"/>
                    </a:lnTo>
                    <a:lnTo>
                      <a:pt x="292" y="63"/>
                    </a:lnTo>
                    <a:lnTo>
                      <a:pt x="302" y="77"/>
                    </a:lnTo>
                    <a:lnTo>
                      <a:pt x="292" y="86"/>
                    </a:lnTo>
                    <a:lnTo>
                      <a:pt x="322" y="101"/>
                    </a:lnTo>
                    <a:lnTo>
                      <a:pt x="323" y="114"/>
                    </a:lnTo>
                    <a:lnTo>
                      <a:pt x="354" y="116"/>
                    </a:lnTo>
                    <a:lnTo>
                      <a:pt x="409" y="109"/>
                    </a:lnTo>
                    <a:lnTo>
                      <a:pt x="423" y="127"/>
                    </a:lnTo>
                    <a:lnTo>
                      <a:pt x="441" y="132"/>
                    </a:lnTo>
                    <a:lnTo>
                      <a:pt x="425" y="180"/>
                    </a:lnTo>
                    <a:lnTo>
                      <a:pt x="473" y="187"/>
                    </a:lnTo>
                    <a:lnTo>
                      <a:pt x="466" y="216"/>
                    </a:lnTo>
                    <a:lnTo>
                      <a:pt x="412" y="204"/>
                    </a:lnTo>
                    <a:lnTo>
                      <a:pt x="396" y="209"/>
                    </a:lnTo>
                    <a:lnTo>
                      <a:pt x="366" y="197"/>
                    </a:lnTo>
                    <a:lnTo>
                      <a:pt x="361" y="182"/>
                    </a:lnTo>
                    <a:lnTo>
                      <a:pt x="325" y="173"/>
                    </a:lnTo>
                    <a:lnTo>
                      <a:pt x="274" y="190"/>
                    </a:lnTo>
                    <a:lnTo>
                      <a:pt x="233" y="189"/>
                    </a:lnTo>
                    <a:lnTo>
                      <a:pt x="228" y="171"/>
                    </a:lnTo>
                    <a:lnTo>
                      <a:pt x="196" y="161"/>
                    </a:lnTo>
                    <a:lnTo>
                      <a:pt x="116" y="174"/>
                    </a:lnTo>
                    <a:lnTo>
                      <a:pt x="105" y="159"/>
                    </a:lnTo>
                    <a:lnTo>
                      <a:pt x="130" y="127"/>
                    </a:lnTo>
                    <a:lnTo>
                      <a:pt x="125" y="112"/>
                    </a:lnTo>
                    <a:lnTo>
                      <a:pt x="52" y="94"/>
                    </a:lnTo>
                    <a:lnTo>
                      <a:pt x="62" y="86"/>
                    </a:lnTo>
                    <a:lnTo>
                      <a:pt x="59" y="82"/>
                    </a:lnTo>
                    <a:lnTo>
                      <a:pt x="36" y="91"/>
                    </a:lnTo>
                    <a:lnTo>
                      <a:pt x="20" y="88"/>
                    </a:lnTo>
                    <a:lnTo>
                      <a:pt x="57" y="67"/>
                    </a:lnTo>
                    <a:lnTo>
                      <a:pt x="52" y="61"/>
                    </a:lnTo>
                    <a:lnTo>
                      <a:pt x="32" y="71"/>
                    </a:lnTo>
                    <a:lnTo>
                      <a:pt x="32" y="60"/>
                    </a:lnTo>
                    <a:lnTo>
                      <a:pt x="61" y="43"/>
                    </a:lnTo>
                    <a:lnTo>
                      <a:pt x="54" y="38"/>
                    </a:lnTo>
                    <a:lnTo>
                      <a:pt x="23" y="54"/>
                    </a:lnTo>
                    <a:lnTo>
                      <a:pt x="16" y="47"/>
                    </a:lnTo>
                    <a:lnTo>
                      <a:pt x="30" y="35"/>
                    </a:lnTo>
                    <a:lnTo>
                      <a:pt x="64" y="18"/>
                    </a:lnTo>
                    <a:lnTo>
                      <a:pt x="52" y="16"/>
                    </a:lnTo>
                    <a:lnTo>
                      <a:pt x="27" y="27"/>
                    </a:lnTo>
                    <a:lnTo>
                      <a:pt x="20" y="24"/>
                    </a:lnTo>
                    <a:lnTo>
                      <a:pt x="46" y="10"/>
                    </a:lnTo>
                    <a:lnTo>
                      <a:pt x="36" y="6"/>
                    </a:lnTo>
                    <a:lnTo>
                      <a:pt x="11" y="20"/>
                    </a:lnTo>
                    <a:lnTo>
                      <a:pt x="0" y="19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0" name="Freeform 210"/>
              <p:cNvSpPr>
                <a:spLocks/>
              </p:cNvSpPr>
              <p:nvPr/>
            </p:nvSpPr>
            <p:spPr bwMode="auto">
              <a:xfrm>
                <a:off x="1185" y="2290"/>
                <a:ext cx="511" cy="598"/>
              </a:xfrm>
              <a:custGeom>
                <a:avLst/>
                <a:gdLst>
                  <a:gd name="T0" fmla="*/ 9 w 1021"/>
                  <a:gd name="T1" fmla="*/ 96 h 598"/>
                  <a:gd name="T2" fmla="*/ 50 w 1021"/>
                  <a:gd name="T3" fmla="*/ 57 h 598"/>
                  <a:gd name="T4" fmla="*/ 99 w 1021"/>
                  <a:gd name="T5" fmla="*/ 29 h 598"/>
                  <a:gd name="T6" fmla="*/ 135 w 1021"/>
                  <a:gd name="T7" fmla="*/ 15 h 598"/>
                  <a:gd name="T8" fmla="*/ 190 w 1021"/>
                  <a:gd name="T9" fmla="*/ 2 h 598"/>
                  <a:gd name="T10" fmla="*/ 247 w 1021"/>
                  <a:gd name="T11" fmla="*/ 4 h 598"/>
                  <a:gd name="T12" fmla="*/ 316 w 1021"/>
                  <a:gd name="T13" fmla="*/ 4 h 598"/>
                  <a:gd name="T14" fmla="*/ 371 w 1021"/>
                  <a:gd name="T15" fmla="*/ 26 h 598"/>
                  <a:gd name="T16" fmla="*/ 412 w 1021"/>
                  <a:gd name="T17" fmla="*/ 46 h 598"/>
                  <a:gd name="T18" fmla="*/ 456 w 1021"/>
                  <a:gd name="T19" fmla="*/ 62 h 598"/>
                  <a:gd name="T20" fmla="*/ 463 w 1021"/>
                  <a:gd name="T21" fmla="*/ 88 h 598"/>
                  <a:gd name="T22" fmla="*/ 499 w 1021"/>
                  <a:gd name="T23" fmla="*/ 113 h 598"/>
                  <a:gd name="T24" fmla="*/ 515 w 1021"/>
                  <a:gd name="T25" fmla="*/ 137 h 598"/>
                  <a:gd name="T26" fmla="*/ 554 w 1021"/>
                  <a:gd name="T27" fmla="*/ 152 h 598"/>
                  <a:gd name="T28" fmla="*/ 568 w 1021"/>
                  <a:gd name="T29" fmla="*/ 177 h 598"/>
                  <a:gd name="T30" fmla="*/ 604 w 1021"/>
                  <a:gd name="T31" fmla="*/ 189 h 598"/>
                  <a:gd name="T32" fmla="*/ 643 w 1021"/>
                  <a:gd name="T33" fmla="*/ 187 h 598"/>
                  <a:gd name="T34" fmla="*/ 682 w 1021"/>
                  <a:gd name="T35" fmla="*/ 186 h 598"/>
                  <a:gd name="T36" fmla="*/ 730 w 1021"/>
                  <a:gd name="T37" fmla="*/ 197 h 598"/>
                  <a:gd name="T38" fmla="*/ 767 w 1021"/>
                  <a:gd name="T39" fmla="*/ 207 h 598"/>
                  <a:gd name="T40" fmla="*/ 788 w 1021"/>
                  <a:gd name="T41" fmla="*/ 208 h 598"/>
                  <a:gd name="T42" fmla="*/ 836 w 1021"/>
                  <a:gd name="T43" fmla="*/ 231 h 598"/>
                  <a:gd name="T44" fmla="*/ 835 w 1021"/>
                  <a:gd name="T45" fmla="*/ 252 h 598"/>
                  <a:gd name="T46" fmla="*/ 886 w 1021"/>
                  <a:gd name="T47" fmla="*/ 272 h 598"/>
                  <a:gd name="T48" fmla="*/ 927 w 1021"/>
                  <a:gd name="T49" fmla="*/ 296 h 598"/>
                  <a:gd name="T50" fmla="*/ 943 w 1021"/>
                  <a:gd name="T51" fmla="*/ 332 h 598"/>
                  <a:gd name="T52" fmla="*/ 978 w 1021"/>
                  <a:gd name="T53" fmla="*/ 372 h 598"/>
                  <a:gd name="T54" fmla="*/ 1012 w 1021"/>
                  <a:gd name="T55" fmla="*/ 393 h 598"/>
                  <a:gd name="T56" fmla="*/ 1021 w 1021"/>
                  <a:gd name="T57" fmla="*/ 450 h 598"/>
                  <a:gd name="T58" fmla="*/ 998 w 1021"/>
                  <a:gd name="T59" fmla="*/ 485 h 598"/>
                  <a:gd name="T60" fmla="*/ 978 w 1021"/>
                  <a:gd name="T61" fmla="*/ 530 h 598"/>
                  <a:gd name="T62" fmla="*/ 925 w 1021"/>
                  <a:gd name="T63" fmla="*/ 567 h 598"/>
                  <a:gd name="T64" fmla="*/ 886 w 1021"/>
                  <a:gd name="T65" fmla="*/ 580 h 598"/>
                  <a:gd name="T66" fmla="*/ 886 w 1021"/>
                  <a:gd name="T67" fmla="*/ 598 h 598"/>
                  <a:gd name="T68" fmla="*/ 836 w 1021"/>
                  <a:gd name="T69" fmla="*/ 583 h 598"/>
                  <a:gd name="T70" fmla="*/ 797 w 1021"/>
                  <a:gd name="T71" fmla="*/ 563 h 598"/>
                  <a:gd name="T72" fmla="*/ 737 w 1021"/>
                  <a:gd name="T73" fmla="*/ 559 h 598"/>
                  <a:gd name="T74" fmla="*/ 739 w 1021"/>
                  <a:gd name="T75" fmla="*/ 591 h 598"/>
                  <a:gd name="T76" fmla="*/ 673 w 1021"/>
                  <a:gd name="T77" fmla="*/ 586 h 598"/>
                  <a:gd name="T78" fmla="*/ 625 w 1021"/>
                  <a:gd name="T79" fmla="*/ 590 h 598"/>
                  <a:gd name="T80" fmla="*/ 584 w 1021"/>
                  <a:gd name="T81" fmla="*/ 582 h 598"/>
                  <a:gd name="T82" fmla="*/ 538 w 1021"/>
                  <a:gd name="T83" fmla="*/ 574 h 598"/>
                  <a:gd name="T84" fmla="*/ 495 w 1021"/>
                  <a:gd name="T85" fmla="*/ 574 h 598"/>
                  <a:gd name="T86" fmla="*/ 447 w 1021"/>
                  <a:gd name="T87" fmla="*/ 565 h 598"/>
                  <a:gd name="T88" fmla="*/ 391 w 1021"/>
                  <a:gd name="T89" fmla="*/ 564 h 598"/>
                  <a:gd name="T90" fmla="*/ 311 w 1021"/>
                  <a:gd name="T91" fmla="*/ 552 h 598"/>
                  <a:gd name="T92" fmla="*/ 277 w 1021"/>
                  <a:gd name="T93" fmla="*/ 512 h 598"/>
                  <a:gd name="T94" fmla="*/ 224 w 1021"/>
                  <a:gd name="T95" fmla="*/ 493 h 598"/>
                  <a:gd name="T96" fmla="*/ 176 w 1021"/>
                  <a:gd name="T97" fmla="*/ 465 h 598"/>
                  <a:gd name="T98" fmla="*/ 128 w 1021"/>
                  <a:gd name="T99" fmla="*/ 436 h 598"/>
                  <a:gd name="T100" fmla="*/ 94 w 1021"/>
                  <a:gd name="T101" fmla="*/ 414 h 598"/>
                  <a:gd name="T102" fmla="*/ 62 w 1021"/>
                  <a:gd name="T103" fmla="*/ 389 h 598"/>
                  <a:gd name="T104" fmla="*/ 19 w 1021"/>
                  <a:gd name="T105" fmla="*/ 362 h 598"/>
                  <a:gd name="T106" fmla="*/ 0 w 1021"/>
                  <a:gd name="T107" fmla="*/ 323 h 598"/>
                  <a:gd name="T108" fmla="*/ 2 w 1021"/>
                  <a:gd name="T109" fmla="*/ 289 h 598"/>
                  <a:gd name="T110" fmla="*/ 44 w 1021"/>
                  <a:gd name="T111" fmla="*/ 246 h 598"/>
                  <a:gd name="T112" fmla="*/ 41 w 1021"/>
                  <a:gd name="T113" fmla="*/ 213 h 598"/>
                  <a:gd name="T114" fmla="*/ 59 w 1021"/>
                  <a:gd name="T115" fmla="*/ 187 h 598"/>
                  <a:gd name="T116" fmla="*/ 48 w 1021"/>
                  <a:gd name="T117" fmla="*/ 175 h 598"/>
                  <a:gd name="T118" fmla="*/ 48 w 1021"/>
                  <a:gd name="T119" fmla="*/ 163 h 598"/>
                  <a:gd name="T120" fmla="*/ 32 w 1021"/>
                  <a:gd name="T121" fmla="*/ 134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21" h="598">
                    <a:moveTo>
                      <a:pt x="11" y="121"/>
                    </a:moveTo>
                    <a:lnTo>
                      <a:pt x="5" y="115"/>
                    </a:lnTo>
                    <a:lnTo>
                      <a:pt x="4" y="110"/>
                    </a:lnTo>
                    <a:lnTo>
                      <a:pt x="4" y="103"/>
                    </a:lnTo>
                    <a:lnTo>
                      <a:pt x="9" y="96"/>
                    </a:lnTo>
                    <a:lnTo>
                      <a:pt x="23" y="92"/>
                    </a:lnTo>
                    <a:lnTo>
                      <a:pt x="16" y="82"/>
                    </a:lnTo>
                    <a:lnTo>
                      <a:pt x="18" y="71"/>
                    </a:lnTo>
                    <a:lnTo>
                      <a:pt x="28" y="62"/>
                    </a:lnTo>
                    <a:lnTo>
                      <a:pt x="50" y="57"/>
                    </a:lnTo>
                    <a:lnTo>
                      <a:pt x="48" y="47"/>
                    </a:lnTo>
                    <a:lnTo>
                      <a:pt x="57" y="39"/>
                    </a:lnTo>
                    <a:lnTo>
                      <a:pt x="71" y="33"/>
                    </a:lnTo>
                    <a:lnTo>
                      <a:pt x="94" y="33"/>
                    </a:lnTo>
                    <a:lnTo>
                      <a:pt x="99" y="29"/>
                    </a:lnTo>
                    <a:lnTo>
                      <a:pt x="105" y="25"/>
                    </a:lnTo>
                    <a:lnTo>
                      <a:pt x="112" y="21"/>
                    </a:lnTo>
                    <a:lnTo>
                      <a:pt x="119" y="18"/>
                    </a:lnTo>
                    <a:lnTo>
                      <a:pt x="126" y="16"/>
                    </a:lnTo>
                    <a:lnTo>
                      <a:pt x="135" y="15"/>
                    </a:lnTo>
                    <a:lnTo>
                      <a:pt x="144" y="14"/>
                    </a:lnTo>
                    <a:lnTo>
                      <a:pt x="154" y="15"/>
                    </a:lnTo>
                    <a:lnTo>
                      <a:pt x="165" y="9"/>
                    </a:lnTo>
                    <a:lnTo>
                      <a:pt x="178" y="5"/>
                    </a:lnTo>
                    <a:lnTo>
                      <a:pt x="190" y="2"/>
                    </a:lnTo>
                    <a:lnTo>
                      <a:pt x="202" y="4"/>
                    </a:lnTo>
                    <a:lnTo>
                      <a:pt x="215" y="6"/>
                    </a:lnTo>
                    <a:lnTo>
                      <a:pt x="227" y="7"/>
                    </a:lnTo>
                    <a:lnTo>
                      <a:pt x="236" y="6"/>
                    </a:lnTo>
                    <a:lnTo>
                      <a:pt x="247" y="4"/>
                    </a:lnTo>
                    <a:lnTo>
                      <a:pt x="256" y="2"/>
                    </a:lnTo>
                    <a:lnTo>
                      <a:pt x="268" y="1"/>
                    </a:lnTo>
                    <a:lnTo>
                      <a:pt x="284" y="0"/>
                    </a:lnTo>
                    <a:lnTo>
                      <a:pt x="300" y="0"/>
                    </a:lnTo>
                    <a:lnTo>
                      <a:pt x="316" y="4"/>
                    </a:lnTo>
                    <a:lnTo>
                      <a:pt x="328" y="8"/>
                    </a:lnTo>
                    <a:lnTo>
                      <a:pt x="339" y="15"/>
                    </a:lnTo>
                    <a:lnTo>
                      <a:pt x="343" y="26"/>
                    </a:lnTo>
                    <a:lnTo>
                      <a:pt x="357" y="26"/>
                    </a:lnTo>
                    <a:lnTo>
                      <a:pt x="371" y="26"/>
                    </a:lnTo>
                    <a:lnTo>
                      <a:pt x="384" y="28"/>
                    </a:lnTo>
                    <a:lnTo>
                      <a:pt x="394" y="30"/>
                    </a:lnTo>
                    <a:lnTo>
                      <a:pt x="403" y="34"/>
                    </a:lnTo>
                    <a:lnTo>
                      <a:pt x="408" y="39"/>
                    </a:lnTo>
                    <a:lnTo>
                      <a:pt x="412" y="46"/>
                    </a:lnTo>
                    <a:lnTo>
                      <a:pt x="414" y="54"/>
                    </a:lnTo>
                    <a:lnTo>
                      <a:pt x="428" y="55"/>
                    </a:lnTo>
                    <a:lnTo>
                      <a:pt x="439" y="57"/>
                    </a:lnTo>
                    <a:lnTo>
                      <a:pt x="449" y="59"/>
                    </a:lnTo>
                    <a:lnTo>
                      <a:pt x="456" y="62"/>
                    </a:lnTo>
                    <a:lnTo>
                      <a:pt x="462" y="66"/>
                    </a:lnTo>
                    <a:lnTo>
                      <a:pt x="463" y="71"/>
                    </a:lnTo>
                    <a:lnTo>
                      <a:pt x="462" y="78"/>
                    </a:lnTo>
                    <a:lnTo>
                      <a:pt x="455" y="85"/>
                    </a:lnTo>
                    <a:lnTo>
                      <a:pt x="463" y="88"/>
                    </a:lnTo>
                    <a:lnTo>
                      <a:pt x="474" y="92"/>
                    </a:lnTo>
                    <a:lnTo>
                      <a:pt x="483" y="96"/>
                    </a:lnTo>
                    <a:lnTo>
                      <a:pt x="492" y="101"/>
                    </a:lnTo>
                    <a:lnTo>
                      <a:pt x="497" y="107"/>
                    </a:lnTo>
                    <a:lnTo>
                      <a:pt x="499" y="113"/>
                    </a:lnTo>
                    <a:lnTo>
                      <a:pt x="497" y="119"/>
                    </a:lnTo>
                    <a:lnTo>
                      <a:pt x="490" y="126"/>
                    </a:lnTo>
                    <a:lnTo>
                      <a:pt x="499" y="128"/>
                    </a:lnTo>
                    <a:lnTo>
                      <a:pt x="508" y="132"/>
                    </a:lnTo>
                    <a:lnTo>
                      <a:pt x="515" y="137"/>
                    </a:lnTo>
                    <a:lnTo>
                      <a:pt x="517" y="142"/>
                    </a:lnTo>
                    <a:lnTo>
                      <a:pt x="526" y="142"/>
                    </a:lnTo>
                    <a:lnTo>
                      <a:pt x="536" y="144"/>
                    </a:lnTo>
                    <a:lnTo>
                      <a:pt x="545" y="147"/>
                    </a:lnTo>
                    <a:lnTo>
                      <a:pt x="554" y="152"/>
                    </a:lnTo>
                    <a:lnTo>
                      <a:pt x="559" y="157"/>
                    </a:lnTo>
                    <a:lnTo>
                      <a:pt x="563" y="163"/>
                    </a:lnTo>
                    <a:lnTo>
                      <a:pt x="563" y="170"/>
                    </a:lnTo>
                    <a:lnTo>
                      <a:pt x="558" y="177"/>
                    </a:lnTo>
                    <a:lnTo>
                      <a:pt x="568" y="177"/>
                    </a:lnTo>
                    <a:lnTo>
                      <a:pt x="579" y="178"/>
                    </a:lnTo>
                    <a:lnTo>
                      <a:pt x="586" y="181"/>
                    </a:lnTo>
                    <a:lnTo>
                      <a:pt x="591" y="185"/>
                    </a:lnTo>
                    <a:lnTo>
                      <a:pt x="597" y="188"/>
                    </a:lnTo>
                    <a:lnTo>
                      <a:pt x="604" y="189"/>
                    </a:lnTo>
                    <a:lnTo>
                      <a:pt x="613" y="189"/>
                    </a:lnTo>
                    <a:lnTo>
                      <a:pt x="622" y="189"/>
                    </a:lnTo>
                    <a:lnTo>
                      <a:pt x="627" y="188"/>
                    </a:lnTo>
                    <a:lnTo>
                      <a:pt x="634" y="188"/>
                    </a:lnTo>
                    <a:lnTo>
                      <a:pt x="643" y="187"/>
                    </a:lnTo>
                    <a:lnTo>
                      <a:pt x="652" y="186"/>
                    </a:lnTo>
                    <a:lnTo>
                      <a:pt x="661" y="185"/>
                    </a:lnTo>
                    <a:lnTo>
                      <a:pt x="669" y="185"/>
                    </a:lnTo>
                    <a:lnTo>
                      <a:pt x="677" y="185"/>
                    </a:lnTo>
                    <a:lnTo>
                      <a:pt x="682" y="186"/>
                    </a:lnTo>
                    <a:lnTo>
                      <a:pt x="691" y="188"/>
                    </a:lnTo>
                    <a:lnTo>
                      <a:pt x="701" y="191"/>
                    </a:lnTo>
                    <a:lnTo>
                      <a:pt x="709" y="194"/>
                    </a:lnTo>
                    <a:lnTo>
                      <a:pt x="714" y="198"/>
                    </a:lnTo>
                    <a:lnTo>
                      <a:pt x="730" y="197"/>
                    </a:lnTo>
                    <a:lnTo>
                      <a:pt x="746" y="197"/>
                    </a:lnTo>
                    <a:lnTo>
                      <a:pt x="756" y="199"/>
                    </a:lnTo>
                    <a:lnTo>
                      <a:pt x="765" y="202"/>
                    </a:lnTo>
                    <a:lnTo>
                      <a:pt x="767" y="205"/>
                    </a:lnTo>
                    <a:lnTo>
                      <a:pt x="767" y="207"/>
                    </a:lnTo>
                    <a:lnTo>
                      <a:pt x="765" y="210"/>
                    </a:lnTo>
                    <a:lnTo>
                      <a:pt x="762" y="213"/>
                    </a:lnTo>
                    <a:lnTo>
                      <a:pt x="772" y="211"/>
                    </a:lnTo>
                    <a:lnTo>
                      <a:pt x="781" y="209"/>
                    </a:lnTo>
                    <a:lnTo>
                      <a:pt x="788" y="208"/>
                    </a:lnTo>
                    <a:lnTo>
                      <a:pt x="792" y="208"/>
                    </a:lnTo>
                    <a:lnTo>
                      <a:pt x="799" y="212"/>
                    </a:lnTo>
                    <a:lnTo>
                      <a:pt x="815" y="219"/>
                    </a:lnTo>
                    <a:lnTo>
                      <a:pt x="831" y="227"/>
                    </a:lnTo>
                    <a:lnTo>
                      <a:pt x="836" y="231"/>
                    </a:lnTo>
                    <a:lnTo>
                      <a:pt x="835" y="235"/>
                    </a:lnTo>
                    <a:lnTo>
                      <a:pt x="831" y="240"/>
                    </a:lnTo>
                    <a:lnTo>
                      <a:pt x="828" y="246"/>
                    </a:lnTo>
                    <a:lnTo>
                      <a:pt x="824" y="250"/>
                    </a:lnTo>
                    <a:lnTo>
                      <a:pt x="835" y="252"/>
                    </a:lnTo>
                    <a:lnTo>
                      <a:pt x="847" y="255"/>
                    </a:lnTo>
                    <a:lnTo>
                      <a:pt x="858" y="258"/>
                    </a:lnTo>
                    <a:lnTo>
                      <a:pt x="870" y="263"/>
                    </a:lnTo>
                    <a:lnTo>
                      <a:pt x="879" y="267"/>
                    </a:lnTo>
                    <a:lnTo>
                      <a:pt x="886" y="272"/>
                    </a:lnTo>
                    <a:lnTo>
                      <a:pt x="891" y="277"/>
                    </a:lnTo>
                    <a:lnTo>
                      <a:pt x="893" y="282"/>
                    </a:lnTo>
                    <a:lnTo>
                      <a:pt x="906" y="282"/>
                    </a:lnTo>
                    <a:lnTo>
                      <a:pt x="920" y="287"/>
                    </a:lnTo>
                    <a:lnTo>
                      <a:pt x="927" y="296"/>
                    </a:lnTo>
                    <a:lnTo>
                      <a:pt x="927" y="312"/>
                    </a:lnTo>
                    <a:lnTo>
                      <a:pt x="934" y="314"/>
                    </a:lnTo>
                    <a:lnTo>
                      <a:pt x="941" y="319"/>
                    </a:lnTo>
                    <a:lnTo>
                      <a:pt x="943" y="325"/>
                    </a:lnTo>
                    <a:lnTo>
                      <a:pt x="943" y="332"/>
                    </a:lnTo>
                    <a:lnTo>
                      <a:pt x="962" y="336"/>
                    </a:lnTo>
                    <a:lnTo>
                      <a:pt x="977" y="344"/>
                    </a:lnTo>
                    <a:lnTo>
                      <a:pt x="980" y="356"/>
                    </a:lnTo>
                    <a:lnTo>
                      <a:pt x="968" y="371"/>
                    </a:lnTo>
                    <a:lnTo>
                      <a:pt x="978" y="372"/>
                    </a:lnTo>
                    <a:lnTo>
                      <a:pt x="989" y="375"/>
                    </a:lnTo>
                    <a:lnTo>
                      <a:pt x="1000" y="379"/>
                    </a:lnTo>
                    <a:lnTo>
                      <a:pt x="1007" y="383"/>
                    </a:lnTo>
                    <a:lnTo>
                      <a:pt x="1012" y="388"/>
                    </a:lnTo>
                    <a:lnTo>
                      <a:pt x="1012" y="393"/>
                    </a:lnTo>
                    <a:lnTo>
                      <a:pt x="1009" y="398"/>
                    </a:lnTo>
                    <a:lnTo>
                      <a:pt x="1000" y="404"/>
                    </a:lnTo>
                    <a:lnTo>
                      <a:pt x="1014" y="419"/>
                    </a:lnTo>
                    <a:lnTo>
                      <a:pt x="1021" y="435"/>
                    </a:lnTo>
                    <a:lnTo>
                      <a:pt x="1021" y="450"/>
                    </a:lnTo>
                    <a:lnTo>
                      <a:pt x="1014" y="461"/>
                    </a:lnTo>
                    <a:lnTo>
                      <a:pt x="1003" y="469"/>
                    </a:lnTo>
                    <a:lnTo>
                      <a:pt x="998" y="475"/>
                    </a:lnTo>
                    <a:lnTo>
                      <a:pt x="996" y="480"/>
                    </a:lnTo>
                    <a:lnTo>
                      <a:pt x="998" y="485"/>
                    </a:lnTo>
                    <a:lnTo>
                      <a:pt x="1000" y="492"/>
                    </a:lnTo>
                    <a:lnTo>
                      <a:pt x="998" y="500"/>
                    </a:lnTo>
                    <a:lnTo>
                      <a:pt x="991" y="508"/>
                    </a:lnTo>
                    <a:lnTo>
                      <a:pt x="975" y="514"/>
                    </a:lnTo>
                    <a:lnTo>
                      <a:pt x="978" y="530"/>
                    </a:lnTo>
                    <a:lnTo>
                      <a:pt x="975" y="544"/>
                    </a:lnTo>
                    <a:lnTo>
                      <a:pt x="961" y="555"/>
                    </a:lnTo>
                    <a:lnTo>
                      <a:pt x="934" y="558"/>
                    </a:lnTo>
                    <a:lnTo>
                      <a:pt x="931" y="562"/>
                    </a:lnTo>
                    <a:lnTo>
                      <a:pt x="925" y="567"/>
                    </a:lnTo>
                    <a:lnTo>
                      <a:pt x="920" y="571"/>
                    </a:lnTo>
                    <a:lnTo>
                      <a:pt x="913" y="575"/>
                    </a:lnTo>
                    <a:lnTo>
                      <a:pt x="906" y="578"/>
                    </a:lnTo>
                    <a:lnTo>
                      <a:pt x="895" y="580"/>
                    </a:lnTo>
                    <a:lnTo>
                      <a:pt x="886" y="580"/>
                    </a:lnTo>
                    <a:lnTo>
                      <a:pt x="874" y="579"/>
                    </a:lnTo>
                    <a:lnTo>
                      <a:pt x="872" y="583"/>
                    </a:lnTo>
                    <a:lnTo>
                      <a:pt x="874" y="588"/>
                    </a:lnTo>
                    <a:lnTo>
                      <a:pt x="877" y="593"/>
                    </a:lnTo>
                    <a:lnTo>
                      <a:pt x="886" y="598"/>
                    </a:lnTo>
                    <a:lnTo>
                      <a:pt x="875" y="594"/>
                    </a:lnTo>
                    <a:lnTo>
                      <a:pt x="865" y="592"/>
                    </a:lnTo>
                    <a:lnTo>
                      <a:pt x="854" y="589"/>
                    </a:lnTo>
                    <a:lnTo>
                      <a:pt x="845" y="586"/>
                    </a:lnTo>
                    <a:lnTo>
                      <a:pt x="836" y="583"/>
                    </a:lnTo>
                    <a:lnTo>
                      <a:pt x="831" y="578"/>
                    </a:lnTo>
                    <a:lnTo>
                      <a:pt x="828" y="573"/>
                    </a:lnTo>
                    <a:lnTo>
                      <a:pt x="826" y="567"/>
                    </a:lnTo>
                    <a:lnTo>
                      <a:pt x="813" y="566"/>
                    </a:lnTo>
                    <a:lnTo>
                      <a:pt x="797" y="563"/>
                    </a:lnTo>
                    <a:lnTo>
                      <a:pt x="785" y="557"/>
                    </a:lnTo>
                    <a:lnTo>
                      <a:pt x="774" y="550"/>
                    </a:lnTo>
                    <a:lnTo>
                      <a:pt x="767" y="563"/>
                    </a:lnTo>
                    <a:lnTo>
                      <a:pt x="733" y="549"/>
                    </a:lnTo>
                    <a:lnTo>
                      <a:pt x="737" y="559"/>
                    </a:lnTo>
                    <a:lnTo>
                      <a:pt x="744" y="570"/>
                    </a:lnTo>
                    <a:lnTo>
                      <a:pt x="755" y="580"/>
                    </a:lnTo>
                    <a:lnTo>
                      <a:pt x="767" y="587"/>
                    </a:lnTo>
                    <a:lnTo>
                      <a:pt x="753" y="589"/>
                    </a:lnTo>
                    <a:lnTo>
                      <a:pt x="739" y="591"/>
                    </a:lnTo>
                    <a:lnTo>
                      <a:pt x="725" y="591"/>
                    </a:lnTo>
                    <a:lnTo>
                      <a:pt x="710" y="591"/>
                    </a:lnTo>
                    <a:lnTo>
                      <a:pt x="696" y="591"/>
                    </a:lnTo>
                    <a:lnTo>
                      <a:pt x="684" y="589"/>
                    </a:lnTo>
                    <a:lnTo>
                      <a:pt x="673" y="586"/>
                    </a:lnTo>
                    <a:lnTo>
                      <a:pt x="666" y="581"/>
                    </a:lnTo>
                    <a:lnTo>
                      <a:pt x="657" y="584"/>
                    </a:lnTo>
                    <a:lnTo>
                      <a:pt x="648" y="587"/>
                    </a:lnTo>
                    <a:lnTo>
                      <a:pt x="637" y="589"/>
                    </a:lnTo>
                    <a:lnTo>
                      <a:pt x="625" y="590"/>
                    </a:lnTo>
                    <a:lnTo>
                      <a:pt x="616" y="590"/>
                    </a:lnTo>
                    <a:lnTo>
                      <a:pt x="606" y="589"/>
                    </a:lnTo>
                    <a:lnTo>
                      <a:pt x="598" y="587"/>
                    </a:lnTo>
                    <a:lnTo>
                      <a:pt x="595" y="582"/>
                    </a:lnTo>
                    <a:lnTo>
                      <a:pt x="584" y="582"/>
                    </a:lnTo>
                    <a:lnTo>
                      <a:pt x="574" y="581"/>
                    </a:lnTo>
                    <a:lnTo>
                      <a:pt x="565" y="581"/>
                    </a:lnTo>
                    <a:lnTo>
                      <a:pt x="554" y="579"/>
                    </a:lnTo>
                    <a:lnTo>
                      <a:pt x="547" y="577"/>
                    </a:lnTo>
                    <a:lnTo>
                      <a:pt x="538" y="574"/>
                    </a:lnTo>
                    <a:lnTo>
                      <a:pt x="533" y="569"/>
                    </a:lnTo>
                    <a:lnTo>
                      <a:pt x="529" y="564"/>
                    </a:lnTo>
                    <a:lnTo>
                      <a:pt x="519" y="568"/>
                    </a:lnTo>
                    <a:lnTo>
                      <a:pt x="506" y="571"/>
                    </a:lnTo>
                    <a:lnTo>
                      <a:pt x="495" y="574"/>
                    </a:lnTo>
                    <a:lnTo>
                      <a:pt x="485" y="575"/>
                    </a:lnTo>
                    <a:lnTo>
                      <a:pt x="474" y="575"/>
                    </a:lnTo>
                    <a:lnTo>
                      <a:pt x="463" y="573"/>
                    </a:lnTo>
                    <a:lnTo>
                      <a:pt x="455" y="570"/>
                    </a:lnTo>
                    <a:lnTo>
                      <a:pt x="447" y="565"/>
                    </a:lnTo>
                    <a:lnTo>
                      <a:pt x="437" y="571"/>
                    </a:lnTo>
                    <a:lnTo>
                      <a:pt x="424" y="572"/>
                    </a:lnTo>
                    <a:lnTo>
                      <a:pt x="412" y="569"/>
                    </a:lnTo>
                    <a:lnTo>
                      <a:pt x="401" y="559"/>
                    </a:lnTo>
                    <a:lnTo>
                      <a:pt x="391" y="564"/>
                    </a:lnTo>
                    <a:lnTo>
                      <a:pt x="375" y="567"/>
                    </a:lnTo>
                    <a:lnTo>
                      <a:pt x="357" y="567"/>
                    </a:lnTo>
                    <a:lnTo>
                      <a:pt x="339" y="565"/>
                    </a:lnTo>
                    <a:lnTo>
                      <a:pt x="323" y="560"/>
                    </a:lnTo>
                    <a:lnTo>
                      <a:pt x="311" y="552"/>
                    </a:lnTo>
                    <a:lnTo>
                      <a:pt x="304" y="540"/>
                    </a:lnTo>
                    <a:lnTo>
                      <a:pt x="307" y="525"/>
                    </a:lnTo>
                    <a:lnTo>
                      <a:pt x="291" y="525"/>
                    </a:lnTo>
                    <a:lnTo>
                      <a:pt x="281" y="521"/>
                    </a:lnTo>
                    <a:lnTo>
                      <a:pt x="277" y="512"/>
                    </a:lnTo>
                    <a:lnTo>
                      <a:pt x="284" y="495"/>
                    </a:lnTo>
                    <a:lnTo>
                      <a:pt x="272" y="495"/>
                    </a:lnTo>
                    <a:lnTo>
                      <a:pt x="256" y="495"/>
                    </a:lnTo>
                    <a:lnTo>
                      <a:pt x="240" y="495"/>
                    </a:lnTo>
                    <a:lnTo>
                      <a:pt x="224" y="493"/>
                    </a:lnTo>
                    <a:lnTo>
                      <a:pt x="210" y="490"/>
                    </a:lnTo>
                    <a:lnTo>
                      <a:pt x="199" y="485"/>
                    </a:lnTo>
                    <a:lnTo>
                      <a:pt x="194" y="477"/>
                    </a:lnTo>
                    <a:lnTo>
                      <a:pt x="194" y="465"/>
                    </a:lnTo>
                    <a:lnTo>
                      <a:pt x="176" y="465"/>
                    </a:lnTo>
                    <a:lnTo>
                      <a:pt x="160" y="460"/>
                    </a:lnTo>
                    <a:lnTo>
                      <a:pt x="149" y="452"/>
                    </a:lnTo>
                    <a:lnTo>
                      <a:pt x="146" y="440"/>
                    </a:lnTo>
                    <a:lnTo>
                      <a:pt x="137" y="439"/>
                    </a:lnTo>
                    <a:lnTo>
                      <a:pt x="128" y="436"/>
                    </a:lnTo>
                    <a:lnTo>
                      <a:pt x="119" y="433"/>
                    </a:lnTo>
                    <a:lnTo>
                      <a:pt x="110" y="429"/>
                    </a:lnTo>
                    <a:lnTo>
                      <a:pt x="103" y="424"/>
                    </a:lnTo>
                    <a:lnTo>
                      <a:pt x="98" y="419"/>
                    </a:lnTo>
                    <a:lnTo>
                      <a:pt x="94" y="414"/>
                    </a:lnTo>
                    <a:lnTo>
                      <a:pt x="92" y="409"/>
                    </a:lnTo>
                    <a:lnTo>
                      <a:pt x="80" y="411"/>
                    </a:lnTo>
                    <a:lnTo>
                      <a:pt x="69" y="409"/>
                    </a:lnTo>
                    <a:lnTo>
                      <a:pt x="62" y="403"/>
                    </a:lnTo>
                    <a:lnTo>
                      <a:pt x="62" y="389"/>
                    </a:lnTo>
                    <a:lnTo>
                      <a:pt x="44" y="390"/>
                    </a:lnTo>
                    <a:lnTo>
                      <a:pt x="34" y="388"/>
                    </a:lnTo>
                    <a:lnTo>
                      <a:pt x="28" y="380"/>
                    </a:lnTo>
                    <a:lnTo>
                      <a:pt x="34" y="364"/>
                    </a:lnTo>
                    <a:lnTo>
                      <a:pt x="19" y="362"/>
                    </a:lnTo>
                    <a:lnTo>
                      <a:pt x="12" y="355"/>
                    </a:lnTo>
                    <a:lnTo>
                      <a:pt x="12" y="346"/>
                    </a:lnTo>
                    <a:lnTo>
                      <a:pt x="18" y="336"/>
                    </a:lnTo>
                    <a:lnTo>
                      <a:pt x="7" y="329"/>
                    </a:lnTo>
                    <a:lnTo>
                      <a:pt x="0" y="323"/>
                    </a:lnTo>
                    <a:lnTo>
                      <a:pt x="2" y="315"/>
                    </a:lnTo>
                    <a:lnTo>
                      <a:pt x="14" y="307"/>
                    </a:lnTo>
                    <a:lnTo>
                      <a:pt x="7" y="302"/>
                    </a:lnTo>
                    <a:lnTo>
                      <a:pt x="4" y="295"/>
                    </a:lnTo>
                    <a:lnTo>
                      <a:pt x="2" y="289"/>
                    </a:lnTo>
                    <a:lnTo>
                      <a:pt x="2" y="282"/>
                    </a:lnTo>
                    <a:lnTo>
                      <a:pt x="7" y="274"/>
                    </a:lnTo>
                    <a:lnTo>
                      <a:pt x="14" y="265"/>
                    </a:lnTo>
                    <a:lnTo>
                      <a:pt x="27" y="256"/>
                    </a:lnTo>
                    <a:lnTo>
                      <a:pt x="44" y="246"/>
                    </a:lnTo>
                    <a:lnTo>
                      <a:pt x="35" y="241"/>
                    </a:lnTo>
                    <a:lnTo>
                      <a:pt x="32" y="235"/>
                    </a:lnTo>
                    <a:lnTo>
                      <a:pt x="34" y="228"/>
                    </a:lnTo>
                    <a:lnTo>
                      <a:pt x="39" y="220"/>
                    </a:lnTo>
                    <a:lnTo>
                      <a:pt x="41" y="213"/>
                    </a:lnTo>
                    <a:lnTo>
                      <a:pt x="44" y="206"/>
                    </a:lnTo>
                    <a:lnTo>
                      <a:pt x="51" y="199"/>
                    </a:lnTo>
                    <a:lnTo>
                      <a:pt x="62" y="196"/>
                    </a:lnTo>
                    <a:lnTo>
                      <a:pt x="60" y="192"/>
                    </a:lnTo>
                    <a:lnTo>
                      <a:pt x="59" y="187"/>
                    </a:lnTo>
                    <a:lnTo>
                      <a:pt x="55" y="184"/>
                    </a:lnTo>
                    <a:lnTo>
                      <a:pt x="53" y="182"/>
                    </a:lnTo>
                    <a:lnTo>
                      <a:pt x="51" y="180"/>
                    </a:lnTo>
                    <a:lnTo>
                      <a:pt x="50" y="177"/>
                    </a:lnTo>
                    <a:lnTo>
                      <a:pt x="48" y="175"/>
                    </a:lnTo>
                    <a:lnTo>
                      <a:pt x="46" y="173"/>
                    </a:lnTo>
                    <a:lnTo>
                      <a:pt x="46" y="170"/>
                    </a:lnTo>
                    <a:lnTo>
                      <a:pt x="46" y="167"/>
                    </a:lnTo>
                    <a:lnTo>
                      <a:pt x="46" y="165"/>
                    </a:lnTo>
                    <a:lnTo>
                      <a:pt x="48" y="163"/>
                    </a:lnTo>
                    <a:lnTo>
                      <a:pt x="41" y="164"/>
                    </a:lnTo>
                    <a:lnTo>
                      <a:pt x="34" y="162"/>
                    </a:lnTo>
                    <a:lnTo>
                      <a:pt x="32" y="156"/>
                    </a:lnTo>
                    <a:lnTo>
                      <a:pt x="39" y="140"/>
                    </a:lnTo>
                    <a:lnTo>
                      <a:pt x="32" y="134"/>
                    </a:lnTo>
                    <a:lnTo>
                      <a:pt x="25" y="129"/>
                    </a:lnTo>
                    <a:lnTo>
                      <a:pt x="18" y="124"/>
                    </a:lnTo>
                    <a:lnTo>
                      <a:pt x="11" y="121"/>
                    </a:lnTo>
                    <a:close/>
                  </a:path>
                </a:pathLst>
              </a:custGeom>
              <a:solidFill>
                <a:srgbClr val="FFED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1" name="Freeform 211"/>
              <p:cNvSpPr>
                <a:spLocks/>
              </p:cNvSpPr>
              <p:nvPr/>
            </p:nvSpPr>
            <p:spPr bwMode="auto">
              <a:xfrm>
                <a:off x="1243" y="2397"/>
                <a:ext cx="37" cy="30"/>
              </a:xfrm>
              <a:custGeom>
                <a:avLst/>
                <a:gdLst>
                  <a:gd name="T0" fmla="*/ 20 w 75"/>
                  <a:gd name="T1" fmla="*/ 6 h 30"/>
                  <a:gd name="T2" fmla="*/ 29 w 75"/>
                  <a:gd name="T3" fmla="*/ 2 h 30"/>
                  <a:gd name="T4" fmla="*/ 39 w 75"/>
                  <a:gd name="T5" fmla="*/ 0 h 30"/>
                  <a:gd name="T6" fmla="*/ 48 w 75"/>
                  <a:gd name="T7" fmla="*/ 0 h 30"/>
                  <a:gd name="T8" fmla="*/ 57 w 75"/>
                  <a:gd name="T9" fmla="*/ 1 h 30"/>
                  <a:gd name="T10" fmla="*/ 63 w 75"/>
                  <a:gd name="T11" fmla="*/ 3 h 30"/>
                  <a:gd name="T12" fmla="*/ 68 w 75"/>
                  <a:gd name="T13" fmla="*/ 6 h 30"/>
                  <a:gd name="T14" fmla="*/ 71 w 75"/>
                  <a:gd name="T15" fmla="*/ 11 h 30"/>
                  <a:gd name="T16" fmla="*/ 71 w 75"/>
                  <a:gd name="T17" fmla="*/ 16 h 30"/>
                  <a:gd name="T18" fmla="*/ 75 w 75"/>
                  <a:gd name="T19" fmla="*/ 18 h 30"/>
                  <a:gd name="T20" fmla="*/ 73 w 75"/>
                  <a:gd name="T21" fmla="*/ 22 h 30"/>
                  <a:gd name="T22" fmla="*/ 68 w 75"/>
                  <a:gd name="T23" fmla="*/ 26 h 30"/>
                  <a:gd name="T24" fmla="*/ 59 w 75"/>
                  <a:gd name="T25" fmla="*/ 29 h 30"/>
                  <a:gd name="T26" fmla="*/ 52 w 75"/>
                  <a:gd name="T27" fmla="*/ 30 h 30"/>
                  <a:gd name="T28" fmla="*/ 45 w 75"/>
                  <a:gd name="T29" fmla="*/ 30 h 30"/>
                  <a:gd name="T30" fmla="*/ 36 w 75"/>
                  <a:gd name="T31" fmla="*/ 30 h 30"/>
                  <a:gd name="T32" fmla="*/ 27 w 75"/>
                  <a:gd name="T33" fmla="*/ 30 h 30"/>
                  <a:gd name="T34" fmla="*/ 20 w 75"/>
                  <a:gd name="T35" fmla="*/ 29 h 30"/>
                  <a:gd name="T36" fmla="*/ 11 w 75"/>
                  <a:gd name="T37" fmla="*/ 28 h 30"/>
                  <a:gd name="T38" fmla="*/ 6 w 75"/>
                  <a:gd name="T39" fmla="*/ 27 h 30"/>
                  <a:gd name="T40" fmla="*/ 0 w 75"/>
                  <a:gd name="T41" fmla="*/ 26 h 30"/>
                  <a:gd name="T42" fmla="*/ 2 w 75"/>
                  <a:gd name="T43" fmla="*/ 23 h 30"/>
                  <a:gd name="T44" fmla="*/ 4 w 75"/>
                  <a:gd name="T45" fmla="*/ 19 h 30"/>
                  <a:gd name="T46" fmla="*/ 7 w 75"/>
                  <a:gd name="T47" fmla="*/ 15 h 30"/>
                  <a:gd name="T48" fmla="*/ 11 w 75"/>
                  <a:gd name="T49" fmla="*/ 12 h 30"/>
                  <a:gd name="T50" fmla="*/ 18 w 75"/>
                  <a:gd name="T51" fmla="*/ 15 h 30"/>
                  <a:gd name="T52" fmla="*/ 25 w 75"/>
                  <a:gd name="T53" fmla="*/ 16 h 30"/>
                  <a:gd name="T54" fmla="*/ 32 w 75"/>
                  <a:gd name="T55" fmla="*/ 16 h 30"/>
                  <a:gd name="T56" fmla="*/ 36 w 75"/>
                  <a:gd name="T57" fmla="*/ 14 h 30"/>
                  <a:gd name="T58" fmla="*/ 38 w 75"/>
                  <a:gd name="T59" fmla="*/ 12 h 30"/>
                  <a:gd name="T60" fmla="*/ 36 w 75"/>
                  <a:gd name="T61" fmla="*/ 9 h 30"/>
                  <a:gd name="T62" fmla="*/ 31 w 75"/>
                  <a:gd name="T63" fmla="*/ 7 h 30"/>
                  <a:gd name="T64" fmla="*/ 20 w 75"/>
                  <a:gd name="T65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5" h="30">
                    <a:moveTo>
                      <a:pt x="20" y="6"/>
                    </a:moveTo>
                    <a:lnTo>
                      <a:pt x="29" y="2"/>
                    </a:lnTo>
                    <a:lnTo>
                      <a:pt x="39" y="0"/>
                    </a:lnTo>
                    <a:lnTo>
                      <a:pt x="48" y="0"/>
                    </a:lnTo>
                    <a:lnTo>
                      <a:pt x="57" y="1"/>
                    </a:lnTo>
                    <a:lnTo>
                      <a:pt x="63" y="3"/>
                    </a:lnTo>
                    <a:lnTo>
                      <a:pt x="68" y="6"/>
                    </a:lnTo>
                    <a:lnTo>
                      <a:pt x="71" y="11"/>
                    </a:lnTo>
                    <a:lnTo>
                      <a:pt x="71" y="16"/>
                    </a:lnTo>
                    <a:lnTo>
                      <a:pt x="75" y="18"/>
                    </a:lnTo>
                    <a:lnTo>
                      <a:pt x="73" y="22"/>
                    </a:lnTo>
                    <a:lnTo>
                      <a:pt x="68" y="26"/>
                    </a:lnTo>
                    <a:lnTo>
                      <a:pt x="59" y="29"/>
                    </a:lnTo>
                    <a:lnTo>
                      <a:pt x="52" y="30"/>
                    </a:lnTo>
                    <a:lnTo>
                      <a:pt x="45" y="30"/>
                    </a:lnTo>
                    <a:lnTo>
                      <a:pt x="36" y="30"/>
                    </a:lnTo>
                    <a:lnTo>
                      <a:pt x="27" y="30"/>
                    </a:lnTo>
                    <a:lnTo>
                      <a:pt x="20" y="29"/>
                    </a:lnTo>
                    <a:lnTo>
                      <a:pt x="11" y="28"/>
                    </a:lnTo>
                    <a:lnTo>
                      <a:pt x="6" y="27"/>
                    </a:lnTo>
                    <a:lnTo>
                      <a:pt x="0" y="26"/>
                    </a:lnTo>
                    <a:lnTo>
                      <a:pt x="2" y="23"/>
                    </a:lnTo>
                    <a:lnTo>
                      <a:pt x="4" y="19"/>
                    </a:lnTo>
                    <a:lnTo>
                      <a:pt x="7" y="15"/>
                    </a:lnTo>
                    <a:lnTo>
                      <a:pt x="11" y="12"/>
                    </a:lnTo>
                    <a:lnTo>
                      <a:pt x="18" y="15"/>
                    </a:lnTo>
                    <a:lnTo>
                      <a:pt x="25" y="16"/>
                    </a:lnTo>
                    <a:lnTo>
                      <a:pt x="32" y="16"/>
                    </a:lnTo>
                    <a:lnTo>
                      <a:pt x="36" y="14"/>
                    </a:lnTo>
                    <a:lnTo>
                      <a:pt x="38" y="12"/>
                    </a:lnTo>
                    <a:lnTo>
                      <a:pt x="36" y="9"/>
                    </a:lnTo>
                    <a:lnTo>
                      <a:pt x="31" y="7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2" name="Freeform 212"/>
              <p:cNvSpPr>
                <a:spLocks/>
              </p:cNvSpPr>
              <p:nvPr/>
            </p:nvSpPr>
            <p:spPr bwMode="auto">
              <a:xfrm>
                <a:off x="1337" y="2622"/>
                <a:ext cx="33" cy="62"/>
              </a:xfrm>
              <a:custGeom>
                <a:avLst/>
                <a:gdLst>
                  <a:gd name="T0" fmla="*/ 12 w 65"/>
                  <a:gd name="T1" fmla="*/ 0 h 62"/>
                  <a:gd name="T2" fmla="*/ 26 w 65"/>
                  <a:gd name="T3" fmla="*/ 4 h 62"/>
                  <a:gd name="T4" fmla="*/ 35 w 65"/>
                  <a:gd name="T5" fmla="*/ 9 h 62"/>
                  <a:gd name="T6" fmla="*/ 39 w 65"/>
                  <a:gd name="T7" fmla="*/ 13 h 62"/>
                  <a:gd name="T8" fmla="*/ 42 w 65"/>
                  <a:gd name="T9" fmla="*/ 18 h 62"/>
                  <a:gd name="T10" fmla="*/ 42 w 65"/>
                  <a:gd name="T11" fmla="*/ 23 h 62"/>
                  <a:gd name="T12" fmla="*/ 46 w 65"/>
                  <a:gd name="T13" fmla="*/ 28 h 62"/>
                  <a:gd name="T14" fmla="*/ 53 w 65"/>
                  <a:gd name="T15" fmla="*/ 33 h 62"/>
                  <a:gd name="T16" fmla="*/ 65 w 65"/>
                  <a:gd name="T17" fmla="*/ 38 h 62"/>
                  <a:gd name="T18" fmla="*/ 55 w 65"/>
                  <a:gd name="T19" fmla="*/ 40 h 62"/>
                  <a:gd name="T20" fmla="*/ 46 w 65"/>
                  <a:gd name="T21" fmla="*/ 45 h 62"/>
                  <a:gd name="T22" fmla="*/ 39 w 65"/>
                  <a:gd name="T23" fmla="*/ 52 h 62"/>
                  <a:gd name="T24" fmla="*/ 35 w 65"/>
                  <a:gd name="T25" fmla="*/ 62 h 62"/>
                  <a:gd name="T26" fmla="*/ 33 w 65"/>
                  <a:gd name="T27" fmla="*/ 55 h 62"/>
                  <a:gd name="T28" fmla="*/ 33 w 65"/>
                  <a:gd name="T29" fmla="*/ 49 h 62"/>
                  <a:gd name="T30" fmla="*/ 33 w 65"/>
                  <a:gd name="T31" fmla="*/ 44 h 62"/>
                  <a:gd name="T32" fmla="*/ 35 w 65"/>
                  <a:gd name="T33" fmla="*/ 39 h 62"/>
                  <a:gd name="T34" fmla="*/ 30 w 65"/>
                  <a:gd name="T35" fmla="*/ 36 h 62"/>
                  <a:gd name="T36" fmla="*/ 24 w 65"/>
                  <a:gd name="T37" fmla="*/ 33 h 62"/>
                  <a:gd name="T38" fmla="*/ 19 w 65"/>
                  <a:gd name="T39" fmla="*/ 28 h 62"/>
                  <a:gd name="T40" fmla="*/ 17 w 65"/>
                  <a:gd name="T41" fmla="*/ 24 h 62"/>
                  <a:gd name="T42" fmla="*/ 14 w 65"/>
                  <a:gd name="T43" fmla="*/ 28 h 62"/>
                  <a:gd name="T44" fmla="*/ 10 w 65"/>
                  <a:gd name="T45" fmla="*/ 32 h 62"/>
                  <a:gd name="T46" fmla="*/ 9 w 65"/>
                  <a:gd name="T47" fmla="*/ 37 h 62"/>
                  <a:gd name="T48" fmla="*/ 7 w 65"/>
                  <a:gd name="T49" fmla="*/ 43 h 62"/>
                  <a:gd name="T50" fmla="*/ 3 w 65"/>
                  <a:gd name="T51" fmla="*/ 37 h 62"/>
                  <a:gd name="T52" fmla="*/ 1 w 65"/>
                  <a:gd name="T53" fmla="*/ 31 h 62"/>
                  <a:gd name="T54" fmla="*/ 0 w 65"/>
                  <a:gd name="T55" fmla="*/ 26 h 62"/>
                  <a:gd name="T56" fmla="*/ 0 w 65"/>
                  <a:gd name="T57" fmla="*/ 21 h 62"/>
                  <a:gd name="T58" fmla="*/ 1 w 65"/>
                  <a:gd name="T59" fmla="*/ 16 h 62"/>
                  <a:gd name="T60" fmla="*/ 7 w 65"/>
                  <a:gd name="T61" fmla="*/ 10 h 62"/>
                  <a:gd name="T62" fmla="*/ 10 w 65"/>
                  <a:gd name="T63" fmla="*/ 5 h 62"/>
                  <a:gd name="T64" fmla="*/ 12 w 65"/>
                  <a:gd name="T65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5" h="62">
                    <a:moveTo>
                      <a:pt x="12" y="0"/>
                    </a:moveTo>
                    <a:lnTo>
                      <a:pt x="26" y="4"/>
                    </a:lnTo>
                    <a:lnTo>
                      <a:pt x="35" y="9"/>
                    </a:lnTo>
                    <a:lnTo>
                      <a:pt x="39" y="13"/>
                    </a:lnTo>
                    <a:lnTo>
                      <a:pt x="42" y="18"/>
                    </a:lnTo>
                    <a:lnTo>
                      <a:pt x="42" y="23"/>
                    </a:lnTo>
                    <a:lnTo>
                      <a:pt x="46" y="28"/>
                    </a:lnTo>
                    <a:lnTo>
                      <a:pt x="53" y="33"/>
                    </a:lnTo>
                    <a:lnTo>
                      <a:pt x="65" y="38"/>
                    </a:lnTo>
                    <a:lnTo>
                      <a:pt x="55" y="40"/>
                    </a:lnTo>
                    <a:lnTo>
                      <a:pt x="46" y="45"/>
                    </a:lnTo>
                    <a:lnTo>
                      <a:pt x="39" y="52"/>
                    </a:lnTo>
                    <a:lnTo>
                      <a:pt x="35" y="62"/>
                    </a:lnTo>
                    <a:lnTo>
                      <a:pt x="33" y="55"/>
                    </a:lnTo>
                    <a:lnTo>
                      <a:pt x="33" y="49"/>
                    </a:lnTo>
                    <a:lnTo>
                      <a:pt x="33" y="44"/>
                    </a:lnTo>
                    <a:lnTo>
                      <a:pt x="35" y="39"/>
                    </a:lnTo>
                    <a:lnTo>
                      <a:pt x="30" y="36"/>
                    </a:lnTo>
                    <a:lnTo>
                      <a:pt x="24" y="33"/>
                    </a:lnTo>
                    <a:lnTo>
                      <a:pt x="19" y="28"/>
                    </a:lnTo>
                    <a:lnTo>
                      <a:pt x="17" y="24"/>
                    </a:lnTo>
                    <a:lnTo>
                      <a:pt x="14" y="28"/>
                    </a:lnTo>
                    <a:lnTo>
                      <a:pt x="10" y="32"/>
                    </a:lnTo>
                    <a:lnTo>
                      <a:pt x="9" y="37"/>
                    </a:lnTo>
                    <a:lnTo>
                      <a:pt x="7" y="43"/>
                    </a:lnTo>
                    <a:lnTo>
                      <a:pt x="3" y="37"/>
                    </a:lnTo>
                    <a:lnTo>
                      <a:pt x="1" y="31"/>
                    </a:lnTo>
                    <a:lnTo>
                      <a:pt x="0" y="26"/>
                    </a:lnTo>
                    <a:lnTo>
                      <a:pt x="0" y="21"/>
                    </a:lnTo>
                    <a:lnTo>
                      <a:pt x="1" y="16"/>
                    </a:lnTo>
                    <a:lnTo>
                      <a:pt x="7" y="10"/>
                    </a:lnTo>
                    <a:lnTo>
                      <a:pt x="10" y="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3" name="Freeform 213"/>
              <p:cNvSpPr>
                <a:spLocks/>
              </p:cNvSpPr>
              <p:nvPr/>
            </p:nvSpPr>
            <p:spPr bwMode="auto">
              <a:xfrm>
                <a:off x="1379" y="2682"/>
                <a:ext cx="214" cy="150"/>
              </a:xfrm>
              <a:custGeom>
                <a:avLst/>
                <a:gdLst>
                  <a:gd name="T0" fmla="*/ 13 w 428"/>
                  <a:gd name="T1" fmla="*/ 10 h 150"/>
                  <a:gd name="T2" fmla="*/ 32 w 428"/>
                  <a:gd name="T3" fmla="*/ 20 h 150"/>
                  <a:gd name="T4" fmla="*/ 66 w 428"/>
                  <a:gd name="T5" fmla="*/ 24 h 150"/>
                  <a:gd name="T6" fmla="*/ 59 w 428"/>
                  <a:gd name="T7" fmla="*/ 46 h 150"/>
                  <a:gd name="T8" fmla="*/ 76 w 428"/>
                  <a:gd name="T9" fmla="*/ 61 h 150"/>
                  <a:gd name="T10" fmla="*/ 107 w 428"/>
                  <a:gd name="T11" fmla="*/ 69 h 150"/>
                  <a:gd name="T12" fmla="*/ 139 w 428"/>
                  <a:gd name="T13" fmla="*/ 73 h 150"/>
                  <a:gd name="T14" fmla="*/ 147 w 428"/>
                  <a:gd name="T15" fmla="*/ 89 h 150"/>
                  <a:gd name="T16" fmla="*/ 176 w 428"/>
                  <a:gd name="T17" fmla="*/ 94 h 150"/>
                  <a:gd name="T18" fmla="*/ 213 w 428"/>
                  <a:gd name="T19" fmla="*/ 94 h 150"/>
                  <a:gd name="T20" fmla="*/ 235 w 428"/>
                  <a:gd name="T21" fmla="*/ 110 h 150"/>
                  <a:gd name="T22" fmla="*/ 268 w 428"/>
                  <a:gd name="T23" fmla="*/ 115 h 150"/>
                  <a:gd name="T24" fmla="*/ 300 w 428"/>
                  <a:gd name="T25" fmla="*/ 114 h 150"/>
                  <a:gd name="T26" fmla="*/ 323 w 428"/>
                  <a:gd name="T27" fmla="*/ 111 h 150"/>
                  <a:gd name="T28" fmla="*/ 330 w 428"/>
                  <a:gd name="T29" fmla="*/ 97 h 150"/>
                  <a:gd name="T30" fmla="*/ 361 w 428"/>
                  <a:gd name="T31" fmla="*/ 96 h 150"/>
                  <a:gd name="T32" fmla="*/ 373 w 428"/>
                  <a:gd name="T33" fmla="*/ 81 h 150"/>
                  <a:gd name="T34" fmla="*/ 375 w 428"/>
                  <a:gd name="T35" fmla="*/ 63 h 150"/>
                  <a:gd name="T36" fmla="*/ 346 w 428"/>
                  <a:gd name="T37" fmla="*/ 22 h 150"/>
                  <a:gd name="T38" fmla="*/ 362 w 428"/>
                  <a:gd name="T39" fmla="*/ 25 h 150"/>
                  <a:gd name="T40" fmla="*/ 380 w 428"/>
                  <a:gd name="T41" fmla="*/ 34 h 150"/>
                  <a:gd name="T42" fmla="*/ 407 w 428"/>
                  <a:gd name="T43" fmla="*/ 37 h 150"/>
                  <a:gd name="T44" fmla="*/ 407 w 428"/>
                  <a:gd name="T45" fmla="*/ 62 h 150"/>
                  <a:gd name="T46" fmla="*/ 412 w 428"/>
                  <a:gd name="T47" fmla="*/ 69 h 150"/>
                  <a:gd name="T48" fmla="*/ 396 w 428"/>
                  <a:gd name="T49" fmla="*/ 70 h 150"/>
                  <a:gd name="T50" fmla="*/ 394 w 428"/>
                  <a:gd name="T51" fmla="*/ 87 h 150"/>
                  <a:gd name="T52" fmla="*/ 403 w 428"/>
                  <a:gd name="T53" fmla="*/ 117 h 150"/>
                  <a:gd name="T54" fmla="*/ 389 w 428"/>
                  <a:gd name="T55" fmla="*/ 116 h 150"/>
                  <a:gd name="T56" fmla="*/ 373 w 428"/>
                  <a:gd name="T57" fmla="*/ 114 h 150"/>
                  <a:gd name="T58" fmla="*/ 341 w 428"/>
                  <a:gd name="T59" fmla="*/ 120 h 150"/>
                  <a:gd name="T60" fmla="*/ 343 w 428"/>
                  <a:gd name="T61" fmla="*/ 133 h 150"/>
                  <a:gd name="T62" fmla="*/ 338 w 428"/>
                  <a:gd name="T63" fmla="*/ 133 h 150"/>
                  <a:gd name="T64" fmla="*/ 327 w 428"/>
                  <a:gd name="T65" fmla="*/ 131 h 150"/>
                  <a:gd name="T66" fmla="*/ 297 w 428"/>
                  <a:gd name="T67" fmla="*/ 133 h 150"/>
                  <a:gd name="T68" fmla="*/ 268 w 428"/>
                  <a:gd name="T69" fmla="*/ 133 h 150"/>
                  <a:gd name="T70" fmla="*/ 254 w 428"/>
                  <a:gd name="T71" fmla="*/ 142 h 150"/>
                  <a:gd name="T72" fmla="*/ 243 w 428"/>
                  <a:gd name="T73" fmla="*/ 140 h 150"/>
                  <a:gd name="T74" fmla="*/ 210 w 428"/>
                  <a:gd name="T75" fmla="*/ 115 h 150"/>
                  <a:gd name="T76" fmla="*/ 211 w 428"/>
                  <a:gd name="T77" fmla="*/ 136 h 150"/>
                  <a:gd name="T78" fmla="*/ 197 w 428"/>
                  <a:gd name="T79" fmla="*/ 135 h 150"/>
                  <a:gd name="T80" fmla="*/ 174 w 428"/>
                  <a:gd name="T81" fmla="*/ 122 h 150"/>
                  <a:gd name="T82" fmla="*/ 147 w 428"/>
                  <a:gd name="T83" fmla="*/ 115 h 150"/>
                  <a:gd name="T84" fmla="*/ 149 w 428"/>
                  <a:gd name="T85" fmla="*/ 125 h 150"/>
                  <a:gd name="T86" fmla="*/ 135 w 428"/>
                  <a:gd name="T87" fmla="*/ 116 h 150"/>
                  <a:gd name="T88" fmla="*/ 123 w 428"/>
                  <a:gd name="T89" fmla="*/ 102 h 150"/>
                  <a:gd name="T90" fmla="*/ 82 w 428"/>
                  <a:gd name="T91" fmla="*/ 111 h 150"/>
                  <a:gd name="T92" fmla="*/ 110 w 428"/>
                  <a:gd name="T93" fmla="*/ 90 h 150"/>
                  <a:gd name="T94" fmla="*/ 96 w 428"/>
                  <a:gd name="T95" fmla="*/ 89 h 150"/>
                  <a:gd name="T96" fmla="*/ 75 w 428"/>
                  <a:gd name="T97" fmla="*/ 89 h 150"/>
                  <a:gd name="T98" fmla="*/ 80 w 428"/>
                  <a:gd name="T99" fmla="*/ 72 h 150"/>
                  <a:gd name="T100" fmla="*/ 62 w 428"/>
                  <a:gd name="T101" fmla="*/ 70 h 150"/>
                  <a:gd name="T102" fmla="*/ 53 w 428"/>
                  <a:gd name="T103" fmla="*/ 76 h 150"/>
                  <a:gd name="T104" fmla="*/ 39 w 428"/>
                  <a:gd name="T105" fmla="*/ 73 h 150"/>
                  <a:gd name="T106" fmla="*/ 34 w 428"/>
                  <a:gd name="T107" fmla="*/ 31 h 150"/>
                  <a:gd name="T108" fmla="*/ 11 w 428"/>
                  <a:gd name="T109" fmla="*/ 37 h 150"/>
                  <a:gd name="T110" fmla="*/ 2 w 428"/>
                  <a:gd name="T111" fmla="*/ 36 h 150"/>
                  <a:gd name="T112" fmla="*/ 4 w 428"/>
                  <a:gd name="T113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28" h="150">
                    <a:moveTo>
                      <a:pt x="4" y="0"/>
                    </a:moveTo>
                    <a:lnTo>
                      <a:pt x="7" y="6"/>
                    </a:lnTo>
                    <a:lnTo>
                      <a:pt x="13" y="10"/>
                    </a:lnTo>
                    <a:lnTo>
                      <a:pt x="18" y="14"/>
                    </a:lnTo>
                    <a:lnTo>
                      <a:pt x="25" y="17"/>
                    </a:lnTo>
                    <a:lnTo>
                      <a:pt x="32" y="20"/>
                    </a:lnTo>
                    <a:lnTo>
                      <a:pt x="41" y="22"/>
                    </a:lnTo>
                    <a:lnTo>
                      <a:pt x="53" y="23"/>
                    </a:lnTo>
                    <a:lnTo>
                      <a:pt x="66" y="24"/>
                    </a:lnTo>
                    <a:lnTo>
                      <a:pt x="60" y="32"/>
                    </a:lnTo>
                    <a:lnTo>
                      <a:pt x="59" y="39"/>
                    </a:lnTo>
                    <a:lnTo>
                      <a:pt x="59" y="46"/>
                    </a:lnTo>
                    <a:lnTo>
                      <a:pt x="62" y="52"/>
                    </a:lnTo>
                    <a:lnTo>
                      <a:pt x="68" y="58"/>
                    </a:lnTo>
                    <a:lnTo>
                      <a:pt x="76" y="61"/>
                    </a:lnTo>
                    <a:lnTo>
                      <a:pt x="89" y="63"/>
                    </a:lnTo>
                    <a:lnTo>
                      <a:pt x="103" y="62"/>
                    </a:lnTo>
                    <a:lnTo>
                      <a:pt x="107" y="69"/>
                    </a:lnTo>
                    <a:lnTo>
                      <a:pt x="114" y="74"/>
                    </a:lnTo>
                    <a:lnTo>
                      <a:pt x="124" y="75"/>
                    </a:lnTo>
                    <a:lnTo>
                      <a:pt x="139" y="73"/>
                    </a:lnTo>
                    <a:lnTo>
                      <a:pt x="139" y="79"/>
                    </a:lnTo>
                    <a:lnTo>
                      <a:pt x="142" y="84"/>
                    </a:lnTo>
                    <a:lnTo>
                      <a:pt x="147" y="89"/>
                    </a:lnTo>
                    <a:lnTo>
                      <a:pt x="155" y="92"/>
                    </a:lnTo>
                    <a:lnTo>
                      <a:pt x="163" y="94"/>
                    </a:lnTo>
                    <a:lnTo>
                      <a:pt x="176" y="94"/>
                    </a:lnTo>
                    <a:lnTo>
                      <a:pt x="192" y="92"/>
                    </a:lnTo>
                    <a:lnTo>
                      <a:pt x="211" y="88"/>
                    </a:lnTo>
                    <a:lnTo>
                      <a:pt x="213" y="94"/>
                    </a:lnTo>
                    <a:lnTo>
                      <a:pt x="219" y="99"/>
                    </a:lnTo>
                    <a:lnTo>
                      <a:pt x="226" y="105"/>
                    </a:lnTo>
                    <a:lnTo>
                      <a:pt x="235" y="110"/>
                    </a:lnTo>
                    <a:lnTo>
                      <a:pt x="243" y="114"/>
                    </a:lnTo>
                    <a:lnTo>
                      <a:pt x="256" y="115"/>
                    </a:lnTo>
                    <a:lnTo>
                      <a:pt x="268" y="115"/>
                    </a:lnTo>
                    <a:lnTo>
                      <a:pt x="282" y="111"/>
                    </a:lnTo>
                    <a:lnTo>
                      <a:pt x="291" y="113"/>
                    </a:lnTo>
                    <a:lnTo>
                      <a:pt x="300" y="114"/>
                    </a:lnTo>
                    <a:lnTo>
                      <a:pt x="309" y="114"/>
                    </a:lnTo>
                    <a:lnTo>
                      <a:pt x="318" y="113"/>
                    </a:lnTo>
                    <a:lnTo>
                      <a:pt x="323" y="111"/>
                    </a:lnTo>
                    <a:lnTo>
                      <a:pt x="329" y="108"/>
                    </a:lnTo>
                    <a:lnTo>
                      <a:pt x="330" y="103"/>
                    </a:lnTo>
                    <a:lnTo>
                      <a:pt x="330" y="97"/>
                    </a:lnTo>
                    <a:lnTo>
                      <a:pt x="341" y="98"/>
                    </a:lnTo>
                    <a:lnTo>
                      <a:pt x="352" y="98"/>
                    </a:lnTo>
                    <a:lnTo>
                      <a:pt x="361" y="96"/>
                    </a:lnTo>
                    <a:lnTo>
                      <a:pt x="368" y="92"/>
                    </a:lnTo>
                    <a:lnTo>
                      <a:pt x="371" y="87"/>
                    </a:lnTo>
                    <a:lnTo>
                      <a:pt x="373" y="81"/>
                    </a:lnTo>
                    <a:lnTo>
                      <a:pt x="369" y="74"/>
                    </a:lnTo>
                    <a:lnTo>
                      <a:pt x="362" y="67"/>
                    </a:lnTo>
                    <a:lnTo>
                      <a:pt x="375" y="63"/>
                    </a:lnTo>
                    <a:lnTo>
                      <a:pt x="378" y="52"/>
                    </a:lnTo>
                    <a:lnTo>
                      <a:pt x="369" y="38"/>
                    </a:lnTo>
                    <a:lnTo>
                      <a:pt x="346" y="22"/>
                    </a:lnTo>
                    <a:lnTo>
                      <a:pt x="352" y="17"/>
                    </a:lnTo>
                    <a:lnTo>
                      <a:pt x="357" y="21"/>
                    </a:lnTo>
                    <a:lnTo>
                      <a:pt x="362" y="25"/>
                    </a:lnTo>
                    <a:lnTo>
                      <a:pt x="368" y="28"/>
                    </a:lnTo>
                    <a:lnTo>
                      <a:pt x="375" y="31"/>
                    </a:lnTo>
                    <a:lnTo>
                      <a:pt x="380" y="34"/>
                    </a:lnTo>
                    <a:lnTo>
                      <a:pt x="389" y="36"/>
                    </a:lnTo>
                    <a:lnTo>
                      <a:pt x="398" y="37"/>
                    </a:lnTo>
                    <a:lnTo>
                      <a:pt x="407" y="37"/>
                    </a:lnTo>
                    <a:lnTo>
                      <a:pt x="400" y="44"/>
                    </a:lnTo>
                    <a:lnTo>
                      <a:pt x="398" y="52"/>
                    </a:lnTo>
                    <a:lnTo>
                      <a:pt x="407" y="62"/>
                    </a:lnTo>
                    <a:lnTo>
                      <a:pt x="428" y="69"/>
                    </a:lnTo>
                    <a:lnTo>
                      <a:pt x="421" y="69"/>
                    </a:lnTo>
                    <a:lnTo>
                      <a:pt x="412" y="69"/>
                    </a:lnTo>
                    <a:lnTo>
                      <a:pt x="403" y="68"/>
                    </a:lnTo>
                    <a:lnTo>
                      <a:pt x="394" y="65"/>
                    </a:lnTo>
                    <a:lnTo>
                      <a:pt x="396" y="70"/>
                    </a:lnTo>
                    <a:lnTo>
                      <a:pt x="398" y="76"/>
                    </a:lnTo>
                    <a:lnTo>
                      <a:pt x="396" y="82"/>
                    </a:lnTo>
                    <a:lnTo>
                      <a:pt x="394" y="87"/>
                    </a:lnTo>
                    <a:lnTo>
                      <a:pt x="401" y="97"/>
                    </a:lnTo>
                    <a:lnTo>
                      <a:pt x="405" y="107"/>
                    </a:lnTo>
                    <a:lnTo>
                      <a:pt x="403" y="117"/>
                    </a:lnTo>
                    <a:lnTo>
                      <a:pt x="396" y="127"/>
                    </a:lnTo>
                    <a:lnTo>
                      <a:pt x="393" y="122"/>
                    </a:lnTo>
                    <a:lnTo>
                      <a:pt x="389" y="116"/>
                    </a:lnTo>
                    <a:lnTo>
                      <a:pt x="384" y="112"/>
                    </a:lnTo>
                    <a:lnTo>
                      <a:pt x="375" y="109"/>
                    </a:lnTo>
                    <a:lnTo>
                      <a:pt x="373" y="114"/>
                    </a:lnTo>
                    <a:lnTo>
                      <a:pt x="368" y="117"/>
                    </a:lnTo>
                    <a:lnTo>
                      <a:pt x="357" y="119"/>
                    </a:lnTo>
                    <a:lnTo>
                      <a:pt x="341" y="120"/>
                    </a:lnTo>
                    <a:lnTo>
                      <a:pt x="341" y="124"/>
                    </a:lnTo>
                    <a:lnTo>
                      <a:pt x="341" y="128"/>
                    </a:lnTo>
                    <a:lnTo>
                      <a:pt x="343" y="133"/>
                    </a:lnTo>
                    <a:lnTo>
                      <a:pt x="345" y="137"/>
                    </a:lnTo>
                    <a:lnTo>
                      <a:pt x="341" y="135"/>
                    </a:lnTo>
                    <a:lnTo>
                      <a:pt x="338" y="133"/>
                    </a:lnTo>
                    <a:lnTo>
                      <a:pt x="336" y="131"/>
                    </a:lnTo>
                    <a:lnTo>
                      <a:pt x="334" y="129"/>
                    </a:lnTo>
                    <a:lnTo>
                      <a:pt x="327" y="131"/>
                    </a:lnTo>
                    <a:lnTo>
                      <a:pt x="318" y="131"/>
                    </a:lnTo>
                    <a:lnTo>
                      <a:pt x="307" y="132"/>
                    </a:lnTo>
                    <a:lnTo>
                      <a:pt x="297" y="133"/>
                    </a:lnTo>
                    <a:lnTo>
                      <a:pt x="286" y="133"/>
                    </a:lnTo>
                    <a:lnTo>
                      <a:pt x="277" y="133"/>
                    </a:lnTo>
                    <a:lnTo>
                      <a:pt x="268" y="133"/>
                    </a:lnTo>
                    <a:lnTo>
                      <a:pt x="263" y="133"/>
                    </a:lnTo>
                    <a:lnTo>
                      <a:pt x="259" y="137"/>
                    </a:lnTo>
                    <a:lnTo>
                      <a:pt x="254" y="142"/>
                    </a:lnTo>
                    <a:lnTo>
                      <a:pt x="247" y="146"/>
                    </a:lnTo>
                    <a:lnTo>
                      <a:pt x="240" y="150"/>
                    </a:lnTo>
                    <a:lnTo>
                      <a:pt x="243" y="140"/>
                    </a:lnTo>
                    <a:lnTo>
                      <a:pt x="240" y="129"/>
                    </a:lnTo>
                    <a:lnTo>
                      <a:pt x="229" y="121"/>
                    </a:lnTo>
                    <a:lnTo>
                      <a:pt x="210" y="115"/>
                    </a:lnTo>
                    <a:lnTo>
                      <a:pt x="213" y="121"/>
                    </a:lnTo>
                    <a:lnTo>
                      <a:pt x="213" y="128"/>
                    </a:lnTo>
                    <a:lnTo>
                      <a:pt x="211" y="136"/>
                    </a:lnTo>
                    <a:lnTo>
                      <a:pt x="204" y="143"/>
                    </a:lnTo>
                    <a:lnTo>
                      <a:pt x="201" y="139"/>
                    </a:lnTo>
                    <a:lnTo>
                      <a:pt x="197" y="135"/>
                    </a:lnTo>
                    <a:lnTo>
                      <a:pt x="190" y="131"/>
                    </a:lnTo>
                    <a:lnTo>
                      <a:pt x="183" y="126"/>
                    </a:lnTo>
                    <a:lnTo>
                      <a:pt x="174" y="122"/>
                    </a:lnTo>
                    <a:lnTo>
                      <a:pt x="165" y="119"/>
                    </a:lnTo>
                    <a:lnTo>
                      <a:pt x="156" y="117"/>
                    </a:lnTo>
                    <a:lnTo>
                      <a:pt x="147" y="115"/>
                    </a:lnTo>
                    <a:lnTo>
                      <a:pt x="147" y="118"/>
                    </a:lnTo>
                    <a:lnTo>
                      <a:pt x="147" y="121"/>
                    </a:lnTo>
                    <a:lnTo>
                      <a:pt x="149" y="125"/>
                    </a:lnTo>
                    <a:lnTo>
                      <a:pt x="151" y="128"/>
                    </a:lnTo>
                    <a:lnTo>
                      <a:pt x="142" y="123"/>
                    </a:lnTo>
                    <a:lnTo>
                      <a:pt x="135" y="116"/>
                    </a:lnTo>
                    <a:lnTo>
                      <a:pt x="132" y="107"/>
                    </a:lnTo>
                    <a:lnTo>
                      <a:pt x="128" y="95"/>
                    </a:lnTo>
                    <a:lnTo>
                      <a:pt x="123" y="102"/>
                    </a:lnTo>
                    <a:lnTo>
                      <a:pt x="114" y="107"/>
                    </a:lnTo>
                    <a:lnTo>
                      <a:pt x="100" y="110"/>
                    </a:lnTo>
                    <a:lnTo>
                      <a:pt x="82" y="111"/>
                    </a:lnTo>
                    <a:lnTo>
                      <a:pt x="96" y="105"/>
                    </a:lnTo>
                    <a:lnTo>
                      <a:pt x="105" y="99"/>
                    </a:lnTo>
                    <a:lnTo>
                      <a:pt x="110" y="90"/>
                    </a:lnTo>
                    <a:lnTo>
                      <a:pt x="107" y="79"/>
                    </a:lnTo>
                    <a:lnTo>
                      <a:pt x="101" y="84"/>
                    </a:lnTo>
                    <a:lnTo>
                      <a:pt x="96" y="89"/>
                    </a:lnTo>
                    <a:lnTo>
                      <a:pt x="87" y="93"/>
                    </a:lnTo>
                    <a:lnTo>
                      <a:pt x="78" y="95"/>
                    </a:lnTo>
                    <a:lnTo>
                      <a:pt x="75" y="89"/>
                    </a:lnTo>
                    <a:lnTo>
                      <a:pt x="75" y="83"/>
                    </a:lnTo>
                    <a:lnTo>
                      <a:pt x="76" y="78"/>
                    </a:lnTo>
                    <a:lnTo>
                      <a:pt x="80" y="72"/>
                    </a:lnTo>
                    <a:lnTo>
                      <a:pt x="73" y="72"/>
                    </a:lnTo>
                    <a:lnTo>
                      <a:pt x="68" y="71"/>
                    </a:lnTo>
                    <a:lnTo>
                      <a:pt x="62" y="70"/>
                    </a:lnTo>
                    <a:lnTo>
                      <a:pt x="60" y="69"/>
                    </a:lnTo>
                    <a:lnTo>
                      <a:pt x="57" y="72"/>
                    </a:lnTo>
                    <a:lnTo>
                      <a:pt x="53" y="76"/>
                    </a:lnTo>
                    <a:lnTo>
                      <a:pt x="48" y="81"/>
                    </a:lnTo>
                    <a:lnTo>
                      <a:pt x="46" y="84"/>
                    </a:lnTo>
                    <a:lnTo>
                      <a:pt x="39" y="73"/>
                    </a:lnTo>
                    <a:lnTo>
                      <a:pt x="32" y="61"/>
                    </a:lnTo>
                    <a:lnTo>
                      <a:pt x="30" y="47"/>
                    </a:lnTo>
                    <a:lnTo>
                      <a:pt x="34" y="31"/>
                    </a:lnTo>
                    <a:lnTo>
                      <a:pt x="23" y="29"/>
                    </a:lnTo>
                    <a:lnTo>
                      <a:pt x="16" y="33"/>
                    </a:lnTo>
                    <a:lnTo>
                      <a:pt x="11" y="37"/>
                    </a:lnTo>
                    <a:lnTo>
                      <a:pt x="5" y="42"/>
                    </a:lnTo>
                    <a:lnTo>
                      <a:pt x="4" y="47"/>
                    </a:lnTo>
                    <a:lnTo>
                      <a:pt x="2" y="36"/>
                    </a:lnTo>
                    <a:lnTo>
                      <a:pt x="0" y="25"/>
                    </a:lnTo>
                    <a:lnTo>
                      <a:pt x="0" y="1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4" name="Freeform 214"/>
              <p:cNvSpPr>
                <a:spLocks/>
              </p:cNvSpPr>
              <p:nvPr/>
            </p:nvSpPr>
            <p:spPr bwMode="auto">
              <a:xfrm>
                <a:off x="1547" y="2676"/>
                <a:ext cx="19" cy="19"/>
              </a:xfrm>
              <a:custGeom>
                <a:avLst/>
                <a:gdLst>
                  <a:gd name="T0" fmla="*/ 3 w 37"/>
                  <a:gd name="T1" fmla="*/ 0 h 19"/>
                  <a:gd name="T2" fmla="*/ 9 w 37"/>
                  <a:gd name="T3" fmla="*/ 4 h 19"/>
                  <a:gd name="T4" fmla="*/ 17 w 37"/>
                  <a:gd name="T5" fmla="*/ 8 h 19"/>
                  <a:gd name="T6" fmla="*/ 26 w 37"/>
                  <a:gd name="T7" fmla="*/ 11 h 19"/>
                  <a:gd name="T8" fmla="*/ 37 w 37"/>
                  <a:gd name="T9" fmla="*/ 13 h 19"/>
                  <a:gd name="T10" fmla="*/ 35 w 37"/>
                  <a:gd name="T11" fmla="*/ 19 h 19"/>
                  <a:gd name="T12" fmla="*/ 21 w 37"/>
                  <a:gd name="T13" fmla="*/ 18 h 19"/>
                  <a:gd name="T14" fmla="*/ 9 w 37"/>
                  <a:gd name="T15" fmla="*/ 14 h 19"/>
                  <a:gd name="T16" fmla="*/ 0 w 37"/>
                  <a:gd name="T17" fmla="*/ 8 h 19"/>
                  <a:gd name="T18" fmla="*/ 3 w 37"/>
                  <a:gd name="T1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" h="19">
                    <a:moveTo>
                      <a:pt x="3" y="0"/>
                    </a:moveTo>
                    <a:lnTo>
                      <a:pt x="9" y="4"/>
                    </a:lnTo>
                    <a:lnTo>
                      <a:pt x="17" y="8"/>
                    </a:lnTo>
                    <a:lnTo>
                      <a:pt x="26" y="11"/>
                    </a:lnTo>
                    <a:lnTo>
                      <a:pt x="37" y="13"/>
                    </a:lnTo>
                    <a:lnTo>
                      <a:pt x="35" y="19"/>
                    </a:lnTo>
                    <a:lnTo>
                      <a:pt x="21" y="18"/>
                    </a:lnTo>
                    <a:lnTo>
                      <a:pt x="9" y="14"/>
                    </a:lnTo>
                    <a:lnTo>
                      <a:pt x="0" y="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5" name="Freeform 215"/>
              <p:cNvSpPr>
                <a:spLocks/>
              </p:cNvSpPr>
              <p:nvPr/>
            </p:nvSpPr>
            <p:spPr bwMode="auto">
              <a:xfrm>
                <a:off x="1156" y="2256"/>
                <a:ext cx="386" cy="223"/>
              </a:xfrm>
              <a:custGeom>
                <a:avLst/>
                <a:gdLst>
                  <a:gd name="T0" fmla="*/ 75 w 771"/>
                  <a:gd name="T1" fmla="*/ 116 h 223"/>
                  <a:gd name="T2" fmla="*/ 130 w 771"/>
                  <a:gd name="T3" fmla="*/ 67 h 223"/>
                  <a:gd name="T4" fmla="*/ 185 w 771"/>
                  <a:gd name="T5" fmla="*/ 50 h 223"/>
                  <a:gd name="T6" fmla="*/ 249 w 771"/>
                  <a:gd name="T7" fmla="*/ 36 h 223"/>
                  <a:gd name="T8" fmla="*/ 315 w 771"/>
                  <a:gd name="T9" fmla="*/ 36 h 223"/>
                  <a:gd name="T10" fmla="*/ 398 w 771"/>
                  <a:gd name="T11" fmla="*/ 49 h 223"/>
                  <a:gd name="T12" fmla="*/ 462 w 771"/>
                  <a:gd name="T13" fmla="*/ 68 h 223"/>
                  <a:gd name="T14" fmla="*/ 508 w 771"/>
                  <a:gd name="T15" fmla="*/ 93 h 223"/>
                  <a:gd name="T16" fmla="*/ 522 w 771"/>
                  <a:gd name="T17" fmla="*/ 122 h 223"/>
                  <a:gd name="T18" fmla="*/ 556 w 771"/>
                  <a:gd name="T19" fmla="*/ 153 h 223"/>
                  <a:gd name="T20" fmla="*/ 585 w 771"/>
                  <a:gd name="T21" fmla="*/ 176 h 223"/>
                  <a:gd name="T22" fmla="*/ 622 w 771"/>
                  <a:gd name="T23" fmla="*/ 204 h 223"/>
                  <a:gd name="T24" fmla="*/ 656 w 771"/>
                  <a:gd name="T25" fmla="*/ 222 h 223"/>
                  <a:gd name="T26" fmla="*/ 702 w 771"/>
                  <a:gd name="T27" fmla="*/ 221 h 223"/>
                  <a:gd name="T28" fmla="*/ 732 w 771"/>
                  <a:gd name="T29" fmla="*/ 206 h 223"/>
                  <a:gd name="T30" fmla="*/ 744 w 771"/>
                  <a:gd name="T31" fmla="*/ 190 h 223"/>
                  <a:gd name="T32" fmla="*/ 675 w 771"/>
                  <a:gd name="T33" fmla="*/ 194 h 223"/>
                  <a:gd name="T34" fmla="*/ 691 w 771"/>
                  <a:gd name="T35" fmla="*/ 179 h 223"/>
                  <a:gd name="T36" fmla="*/ 636 w 771"/>
                  <a:gd name="T37" fmla="*/ 178 h 223"/>
                  <a:gd name="T38" fmla="*/ 652 w 771"/>
                  <a:gd name="T39" fmla="*/ 170 h 223"/>
                  <a:gd name="T40" fmla="*/ 641 w 771"/>
                  <a:gd name="T41" fmla="*/ 152 h 223"/>
                  <a:gd name="T42" fmla="*/ 608 w 771"/>
                  <a:gd name="T43" fmla="*/ 153 h 223"/>
                  <a:gd name="T44" fmla="*/ 601 w 771"/>
                  <a:gd name="T45" fmla="*/ 141 h 223"/>
                  <a:gd name="T46" fmla="*/ 579 w 771"/>
                  <a:gd name="T47" fmla="*/ 135 h 223"/>
                  <a:gd name="T48" fmla="*/ 629 w 771"/>
                  <a:gd name="T49" fmla="*/ 127 h 223"/>
                  <a:gd name="T50" fmla="*/ 581 w 771"/>
                  <a:gd name="T51" fmla="*/ 116 h 223"/>
                  <a:gd name="T52" fmla="*/ 574 w 771"/>
                  <a:gd name="T53" fmla="*/ 101 h 223"/>
                  <a:gd name="T54" fmla="*/ 556 w 771"/>
                  <a:gd name="T55" fmla="*/ 93 h 223"/>
                  <a:gd name="T56" fmla="*/ 547 w 771"/>
                  <a:gd name="T57" fmla="*/ 79 h 223"/>
                  <a:gd name="T58" fmla="*/ 514 w 771"/>
                  <a:gd name="T59" fmla="*/ 71 h 223"/>
                  <a:gd name="T60" fmla="*/ 531 w 771"/>
                  <a:gd name="T61" fmla="*/ 59 h 223"/>
                  <a:gd name="T62" fmla="*/ 485 w 771"/>
                  <a:gd name="T63" fmla="*/ 50 h 223"/>
                  <a:gd name="T64" fmla="*/ 483 w 771"/>
                  <a:gd name="T65" fmla="*/ 46 h 223"/>
                  <a:gd name="T66" fmla="*/ 427 w 771"/>
                  <a:gd name="T67" fmla="*/ 41 h 223"/>
                  <a:gd name="T68" fmla="*/ 419 w 771"/>
                  <a:gd name="T69" fmla="*/ 32 h 223"/>
                  <a:gd name="T70" fmla="*/ 427 w 771"/>
                  <a:gd name="T71" fmla="*/ 13 h 223"/>
                  <a:gd name="T72" fmla="*/ 359 w 771"/>
                  <a:gd name="T73" fmla="*/ 19 h 223"/>
                  <a:gd name="T74" fmla="*/ 373 w 771"/>
                  <a:gd name="T75" fmla="*/ 3 h 223"/>
                  <a:gd name="T76" fmla="*/ 322 w 771"/>
                  <a:gd name="T77" fmla="*/ 17 h 223"/>
                  <a:gd name="T78" fmla="*/ 297 w 771"/>
                  <a:gd name="T79" fmla="*/ 16 h 223"/>
                  <a:gd name="T80" fmla="*/ 260 w 771"/>
                  <a:gd name="T81" fmla="*/ 7 h 223"/>
                  <a:gd name="T82" fmla="*/ 210 w 771"/>
                  <a:gd name="T83" fmla="*/ 26 h 223"/>
                  <a:gd name="T84" fmla="*/ 197 w 771"/>
                  <a:gd name="T85" fmla="*/ 21 h 223"/>
                  <a:gd name="T86" fmla="*/ 153 w 771"/>
                  <a:gd name="T87" fmla="*/ 33 h 223"/>
                  <a:gd name="T88" fmla="*/ 135 w 771"/>
                  <a:gd name="T89" fmla="*/ 38 h 223"/>
                  <a:gd name="T90" fmla="*/ 107 w 771"/>
                  <a:gd name="T91" fmla="*/ 43 h 223"/>
                  <a:gd name="T92" fmla="*/ 91 w 771"/>
                  <a:gd name="T93" fmla="*/ 53 h 223"/>
                  <a:gd name="T94" fmla="*/ 68 w 771"/>
                  <a:gd name="T95" fmla="*/ 58 h 223"/>
                  <a:gd name="T96" fmla="*/ 55 w 771"/>
                  <a:gd name="T97" fmla="*/ 83 h 223"/>
                  <a:gd name="T98" fmla="*/ 39 w 771"/>
                  <a:gd name="T99" fmla="*/ 95 h 223"/>
                  <a:gd name="T100" fmla="*/ 52 w 771"/>
                  <a:gd name="T101" fmla="*/ 103 h 223"/>
                  <a:gd name="T102" fmla="*/ 15 w 771"/>
                  <a:gd name="T103" fmla="*/ 109 h 223"/>
                  <a:gd name="T104" fmla="*/ 39 w 771"/>
                  <a:gd name="T105" fmla="*/ 127 h 223"/>
                  <a:gd name="T106" fmla="*/ 9 w 771"/>
                  <a:gd name="T107" fmla="*/ 141 h 223"/>
                  <a:gd name="T108" fmla="*/ 20 w 771"/>
                  <a:gd name="T109" fmla="*/ 158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71" h="223">
                    <a:moveTo>
                      <a:pt x="64" y="149"/>
                    </a:moveTo>
                    <a:lnTo>
                      <a:pt x="63" y="144"/>
                    </a:lnTo>
                    <a:lnTo>
                      <a:pt x="63" y="137"/>
                    </a:lnTo>
                    <a:lnTo>
                      <a:pt x="68" y="130"/>
                    </a:lnTo>
                    <a:lnTo>
                      <a:pt x="82" y="126"/>
                    </a:lnTo>
                    <a:lnTo>
                      <a:pt x="75" y="116"/>
                    </a:lnTo>
                    <a:lnTo>
                      <a:pt x="77" y="105"/>
                    </a:lnTo>
                    <a:lnTo>
                      <a:pt x="87" y="96"/>
                    </a:lnTo>
                    <a:lnTo>
                      <a:pt x="109" y="91"/>
                    </a:lnTo>
                    <a:lnTo>
                      <a:pt x="107" y="81"/>
                    </a:lnTo>
                    <a:lnTo>
                      <a:pt x="116" y="73"/>
                    </a:lnTo>
                    <a:lnTo>
                      <a:pt x="130" y="67"/>
                    </a:lnTo>
                    <a:lnTo>
                      <a:pt x="153" y="67"/>
                    </a:lnTo>
                    <a:lnTo>
                      <a:pt x="158" y="63"/>
                    </a:lnTo>
                    <a:lnTo>
                      <a:pt x="164" y="59"/>
                    </a:lnTo>
                    <a:lnTo>
                      <a:pt x="171" y="55"/>
                    </a:lnTo>
                    <a:lnTo>
                      <a:pt x="178" y="52"/>
                    </a:lnTo>
                    <a:lnTo>
                      <a:pt x="185" y="50"/>
                    </a:lnTo>
                    <a:lnTo>
                      <a:pt x="194" y="49"/>
                    </a:lnTo>
                    <a:lnTo>
                      <a:pt x="203" y="48"/>
                    </a:lnTo>
                    <a:lnTo>
                      <a:pt x="213" y="49"/>
                    </a:lnTo>
                    <a:lnTo>
                      <a:pt x="224" y="43"/>
                    </a:lnTo>
                    <a:lnTo>
                      <a:pt x="237" y="39"/>
                    </a:lnTo>
                    <a:lnTo>
                      <a:pt x="249" y="36"/>
                    </a:lnTo>
                    <a:lnTo>
                      <a:pt x="261" y="38"/>
                    </a:lnTo>
                    <a:lnTo>
                      <a:pt x="274" y="40"/>
                    </a:lnTo>
                    <a:lnTo>
                      <a:pt x="286" y="41"/>
                    </a:lnTo>
                    <a:lnTo>
                      <a:pt x="295" y="40"/>
                    </a:lnTo>
                    <a:lnTo>
                      <a:pt x="306" y="38"/>
                    </a:lnTo>
                    <a:lnTo>
                      <a:pt x="315" y="36"/>
                    </a:lnTo>
                    <a:lnTo>
                      <a:pt x="327" y="35"/>
                    </a:lnTo>
                    <a:lnTo>
                      <a:pt x="343" y="34"/>
                    </a:lnTo>
                    <a:lnTo>
                      <a:pt x="359" y="34"/>
                    </a:lnTo>
                    <a:lnTo>
                      <a:pt x="375" y="38"/>
                    </a:lnTo>
                    <a:lnTo>
                      <a:pt x="387" y="42"/>
                    </a:lnTo>
                    <a:lnTo>
                      <a:pt x="398" y="49"/>
                    </a:lnTo>
                    <a:lnTo>
                      <a:pt x="402" y="60"/>
                    </a:lnTo>
                    <a:lnTo>
                      <a:pt x="416" y="60"/>
                    </a:lnTo>
                    <a:lnTo>
                      <a:pt x="430" y="60"/>
                    </a:lnTo>
                    <a:lnTo>
                      <a:pt x="443" y="62"/>
                    </a:lnTo>
                    <a:lnTo>
                      <a:pt x="453" y="64"/>
                    </a:lnTo>
                    <a:lnTo>
                      <a:pt x="462" y="68"/>
                    </a:lnTo>
                    <a:lnTo>
                      <a:pt x="467" y="73"/>
                    </a:lnTo>
                    <a:lnTo>
                      <a:pt x="471" y="80"/>
                    </a:lnTo>
                    <a:lnTo>
                      <a:pt x="473" y="88"/>
                    </a:lnTo>
                    <a:lnTo>
                      <a:pt x="487" y="89"/>
                    </a:lnTo>
                    <a:lnTo>
                      <a:pt x="498" y="91"/>
                    </a:lnTo>
                    <a:lnTo>
                      <a:pt x="508" y="93"/>
                    </a:lnTo>
                    <a:lnTo>
                      <a:pt x="515" y="96"/>
                    </a:lnTo>
                    <a:lnTo>
                      <a:pt x="521" y="100"/>
                    </a:lnTo>
                    <a:lnTo>
                      <a:pt x="522" y="105"/>
                    </a:lnTo>
                    <a:lnTo>
                      <a:pt x="521" y="112"/>
                    </a:lnTo>
                    <a:lnTo>
                      <a:pt x="514" y="119"/>
                    </a:lnTo>
                    <a:lnTo>
                      <a:pt x="522" y="122"/>
                    </a:lnTo>
                    <a:lnTo>
                      <a:pt x="533" y="126"/>
                    </a:lnTo>
                    <a:lnTo>
                      <a:pt x="542" y="130"/>
                    </a:lnTo>
                    <a:lnTo>
                      <a:pt x="551" y="135"/>
                    </a:lnTo>
                    <a:lnTo>
                      <a:pt x="556" y="141"/>
                    </a:lnTo>
                    <a:lnTo>
                      <a:pt x="558" y="147"/>
                    </a:lnTo>
                    <a:lnTo>
                      <a:pt x="556" y="153"/>
                    </a:lnTo>
                    <a:lnTo>
                      <a:pt x="549" y="160"/>
                    </a:lnTo>
                    <a:lnTo>
                      <a:pt x="558" y="162"/>
                    </a:lnTo>
                    <a:lnTo>
                      <a:pt x="567" y="166"/>
                    </a:lnTo>
                    <a:lnTo>
                      <a:pt x="574" y="171"/>
                    </a:lnTo>
                    <a:lnTo>
                      <a:pt x="576" y="176"/>
                    </a:lnTo>
                    <a:lnTo>
                      <a:pt x="585" y="176"/>
                    </a:lnTo>
                    <a:lnTo>
                      <a:pt x="595" y="178"/>
                    </a:lnTo>
                    <a:lnTo>
                      <a:pt x="604" y="181"/>
                    </a:lnTo>
                    <a:lnTo>
                      <a:pt x="613" y="186"/>
                    </a:lnTo>
                    <a:lnTo>
                      <a:pt x="618" y="191"/>
                    </a:lnTo>
                    <a:lnTo>
                      <a:pt x="622" y="197"/>
                    </a:lnTo>
                    <a:lnTo>
                      <a:pt x="622" y="204"/>
                    </a:lnTo>
                    <a:lnTo>
                      <a:pt x="617" y="211"/>
                    </a:lnTo>
                    <a:lnTo>
                      <a:pt x="627" y="211"/>
                    </a:lnTo>
                    <a:lnTo>
                      <a:pt x="638" y="212"/>
                    </a:lnTo>
                    <a:lnTo>
                      <a:pt x="645" y="215"/>
                    </a:lnTo>
                    <a:lnTo>
                      <a:pt x="650" y="219"/>
                    </a:lnTo>
                    <a:lnTo>
                      <a:pt x="656" y="222"/>
                    </a:lnTo>
                    <a:lnTo>
                      <a:pt x="663" y="223"/>
                    </a:lnTo>
                    <a:lnTo>
                      <a:pt x="672" y="223"/>
                    </a:lnTo>
                    <a:lnTo>
                      <a:pt x="681" y="223"/>
                    </a:lnTo>
                    <a:lnTo>
                      <a:pt x="686" y="222"/>
                    </a:lnTo>
                    <a:lnTo>
                      <a:pt x="693" y="222"/>
                    </a:lnTo>
                    <a:lnTo>
                      <a:pt x="702" y="221"/>
                    </a:lnTo>
                    <a:lnTo>
                      <a:pt x="711" y="220"/>
                    </a:lnTo>
                    <a:lnTo>
                      <a:pt x="720" y="219"/>
                    </a:lnTo>
                    <a:lnTo>
                      <a:pt x="728" y="219"/>
                    </a:lnTo>
                    <a:lnTo>
                      <a:pt x="736" y="219"/>
                    </a:lnTo>
                    <a:lnTo>
                      <a:pt x="741" y="220"/>
                    </a:lnTo>
                    <a:lnTo>
                      <a:pt x="732" y="206"/>
                    </a:lnTo>
                    <a:lnTo>
                      <a:pt x="737" y="203"/>
                    </a:lnTo>
                    <a:lnTo>
                      <a:pt x="746" y="199"/>
                    </a:lnTo>
                    <a:lnTo>
                      <a:pt x="757" y="196"/>
                    </a:lnTo>
                    <a:lnTo>
                      <a:pt x="771" y="194"/>
                    </a:lnTo>
                    <a:lnTo>
                      <a:pt x="760" y="191"/>
                    </a:lnTo>
                    <a:lnTo>
                      <a:pt x="744" y="190"/>
                    </a:lnTo>
                    <a:lnTo>
                      <a:pt x="730" y="191"/>
                    </a:lnTo>
                    <a:lnTo>
                      <a:pt x="720" y="192"/>
                    </a:lnTo>
                    <a:lnTo>
                      <a:pt x="712" y="186"/>
                    </a:lnTo>
                    <a:lnTo>
                      <a:pt x="702" y="191"/>
                    </a:lnTo>
                    <a:lnTo>
                      <a:pt x="689" y="194"/>
                    </a:lnTo>
                    <a:lnTo>
                      <a:pt x="675" y="194"/>
                    </a:lnTo>
                    <a:lnTo>
                      <a:pt x="665" y="193"/>
                    </a:lnTo>
                    <a:lnTo>
                      <a:pt x="675" y="191"/>
                    </a:lnTo>
                    <a:lnTo>
                      <a:pt x="686" y="187"/>
                    </a:lnTo>
                    <a:lnTo>
                      <a:pt x="693" y="181"/>
                    </a:lnTo>
                    <a:lnTo>
                      <a:pt x="698" y="177"/>
                    </a:lnTo>
                    <a:lnTo>
                      <a:pt x="691" y="179"/>
                    </a:lnTo>
                    <a:lnTo>
                      <a:pt x="682" y="181"/>
                    </a:lnTo>
                    <a:lnTo>
                      <a:pt x="672" y="183"/>
                    </a:lnTo>
                    <a:lnTo>
                      <a:pt x="663" y="183"/>
                    </a:lnTo>
                    <a:lnTo>
                      <a:pt x="652" y="183"/>
                    </a:lnTo>
                    <a:lnTo>
                      <a:pt x="643" y="181"/>
                    </a:lnTo>
                    <a:lnTo>
                      <a:pt x="636" y="178"/>
                    </a:lnTo>
                    <a:lnTo>
                      <a:pt x="631" y="174"/>
                    </a:lnTo>
                    <a:lnTo>
                      <a:pt x="638" y="173"/>
                    </a:lnTo>
                    <a:lnTo>
                      <a:pt x="645" y="173"/>
                    </a:lnTo>
                    <a:lnTo>
                      <a:pt x="652" y="173"/>
                    </a:lnTo>
                    <a:lnTo>
                      <a:pt x="659" y="173"/>
                    </a:lnTo>
                    <a:lnTo>
                      <a:pt x="652" y="170"/>
                    </a:lnTo>
                    <a:lnTo>
                      <a:pt x="641" y="166"/>
                    </a:lnTo>
                    <a:lnTo>
                      <a:pt x="629" y="162"/>
                    </a:lnTo>
                    <a:lnTo>
                      <a:pt x="617" y="160"/>
                    </a:lnTo>
                    <a:lnTo>
                      <a:pt x="625" y="159"/>
                    </a:lnTo>
                    <a:lnTo>
                      <a:pt x="634" y="156"/>
                    </a:lnTo>
                    <a:lnTo>
                      <a:pt x="641" y="152"/>
                    </a:lnTo>
                    <a:lnTo>
                      <a:pt x="647" y="149"/>
                    </a:lnTo>
                    <a:lnTo>
                      <a:pt x="641" y="150"/>
                    </a:lnTo>
                    <a:lnTo>
                      <a:pt x="634" y="151"/>
                    </a:lnTo>
                    <a:lnTo>
                      <a:pt x="625" y="152"/>
                    </a:lnTo>
                    <a:lnTo>
                      <a:pt x="617" y="153"/>
                    </a:lnTo>
                    <a:lnTo>
                      <a:pt x="608" y="153"/>
                    </a:lnTo>
                    <a:lnTo>
                      <a:pt x="599" y="153"/>
                    </a:lnTo>
                    <a:lnTo>
                      <a:pt x="592" y="152"/>
                    </a:lnTo>
                    <a:lnTo>
                      <a:pt x="585" y="151"/>
                    </a:lnTo>
                    <a:lnTo>
                      <a:pt x="586" y="146"/>
                    </a:lnTo>
                    <a:lnTo>
                      <a:pt x="592" y="142"/>
                    </a:lnTo>
                    <a:lnTo>
                      <a:pt x="601" y="141"/>
                    </a:lnTo>
                    <a:lnTo>
                      <a:pt x="613" y="140"/>
                    </a:lnTo>
                    <a:lnTo>
                      <a:pt x="606" y="137"/>
                    </a:lnTo>
                    <a:lnTo>
                      <a:pt x="597" y="136"/>
                    </a:lnTo>
                    <a:lnTo>
                      <a:pt x="588" y="136"/>
                    </a:lnTo>
                    <a:lnTo>
                      <a:pt x="578" y="137"/>
                    </a:lnTo>
                    <a:lnTo>
                      <a:pt x="579" y="135"/>
                    </a:lnTo>
                    <a:lnTo>
                      <a:pt x="585" y="133"/>
                    </a:lnTo>
                    <a:lnTo>
                      <a:pt x="592" y="131"/>
                    </a:lnTo>
                    <a:lnTo>
                      <a:pt x="601" y="130"/>
                    </a:lnTo>
                    <a:lnTo>
                      <a:pt x="609" y="129"/>
                    </a:lnTo>
                    <a:lnTo>
                      <a:pt x="618" y="128"/>
                    </a:lnTo>
                    <a:lnTo>
                      <a:pt x="629" y="127"/>
                    </a:lnTo>
                    <a:lnTo>
                      <a:pt x="638" y="127"/>
                    </a:lnTo>
                    <a:lnTo>
                      <a:pt x="629" y="124"/>
                    </a:lnTo>
                    <a:lnTo>
                      <a:pt x="618" y="121"/>
                    </a:lnTo>
                    <a:lnTo>
                      <a:pt x="606" y="119"/>
                    </a:lnTo>
                    <a:lnTo>
                      <a:pt x="595" y="117"/>
                    </a:lnTo>
                    <a:lnTo>
                      <a:pt x="581" y="116"/>
                    </a:lnTo>
                    <a:lnTo>
                      <a:pt x="569" y="114"/>
                    </a:lnTo>
                    <a:lnTo>
                      <a:pt x="556" y="114"/>
                    </a:lnTo>
                    <a:lnTo>
                      <a:pt x="546" y="114"/>
                    </a:lnTo>
                    <a:lnTo>
                      <a:pt x="553" y="109"/>
                    </a:lnTo>
                    <a:lnTo>
                      <a:pt x="562" y="104"/>
                    </a:lnTo>
                    <a:lnTo>
                      <a:pt x="574" y="101"/>
                    </a:lnTo>
                    <a:lnTo>
                      <a:pt x="588" y="98"/>
                    </a:lnTo>
                    <a:lnTo>
                      <a:pt x="579" y="97"/>
                    </a:lnTo>
                    <a:lnTo>
                      <a:pt x="570" y="96"/>
                    </a:lnTo>
                    <a:lnTo>
                      <a:pt x="556" y="96"/>
                    </a:lnTo>
                    <a:lnTo>
                      <a:pt x="540" y="96"/>
                    </a:lnTo>
                    <a:lnTo>
                      <a:pt x="556" y="93"/>
                    </a:lnTo>
                    <a:lnTo>
                      <a:pt x="569" y="89"/>
                    </a:lnTo>
                    <a:lnTo>
                      <a:pt x="579" y="83"/>
                    </a:lnTo>
                    <a:lnTo>
                      <a:pt x="583" y="78"/>
                    </a:lnTo>
                    <a:lnTo>
                      <a:pt x="570" y="79"/>
                    </a:lnTo>
                    <a:lnTo>
                      <a:pt x="560" y="79"/>
                    </a:lnTo>
                    <a:lnTo>
                      <a:pt x="547" y="79"/>
                    </a:lnTo>
                    <a:lnTo>
                      <a:pt x="537" y="79"/>
                    </a:lnTo>
                    <a:lnTo>
                      <a:pt x="526" y="78"/>
                    </a:lnTo>
                    <a:lnTo>
                      <a:pt x="519" y="77"/>
                    </a:lnTo>
                    <a:lnTo>
                      <a:pt x="512" y="76"/>
                    </a:lnTo>
                    <a:lnTo>
                      <a:pt x="506" y="74"/>
                    </a:lnTo>
                    <a:lnTo>
                      <a:pt x="514" y="71"/>
                    </a:lnTo>
                    <a:lnTo>
                      <a:pt x="524" y="70"/>
                    </a:lnTo>
                    <a:lnTo>
                      <a:pt x="537" y="69"/>
                    </a:lnTo>
                    <a:lnTo>
                      <a:pt x="553" y="69"/>
                    </a:lnTo>
                    <a:lnTo>
                      <a:pt x="547" y="65"/>
                    </a:lnTo>
                    <a:lnTo>
                      <a:pt x="540" y="62"/>
                    </a:lnTo>
                    <a:lnTo>
                      <a:pt x="531" y="59"/>
                    </a:lnTo>
                    <a:lnTo>
                      <a:pt x="521" y="57"/>
                    </a:lnTo>
                    <a:lnTo>
                      <a:pt x="510" y="55"/>
                    </a:lnTo>
                    <a:lnTo>
                      <a:pt x="498" y="54"/>
                    </a:lnTo>
                    <a:lnTo>
                      <a:pt x="487" y="53"/>
                    </a:lnTo>
                    <a:lnTo>
                      <a:pt x="478" y="52"/>
                    </a:lnTo>
                    <a:lnTo>
                      <a:pt x="485" y="50"/>
                    </a:lnTo>
                    <a:lnTo>
                      <a:pt x="492" y="48"/>
                    </a:lnTo>
                    <a:lnTo>
                      <a:pt x="501" y="47"/>
                    </a:lnTo>
                    <a:lnTo>
                      <a:pt x="510" y="46"/>
                    </a:lnTo>
                    <a:lnTo>
                      <a:pt x="505" y="45"/>
                    </a:lnTo>
                    <a:lnTo>
                      <a:pt x="496" y="45"/>
                    </a:lnTo>
                    <a:lnTo>
                      <a:pt x="483" y="46"/>
                    </a:lnTo>
                    <a:lnTo>
                      <a:pt x="473" y="48"/>
                    </a:lnTo>
                    <a:lnTo>
                      <a:pt x="459" y="49"/>
                    </a:lnTo>
                    <a:lnTo>
                      <a:pt x="446" y="49"/>
                    </a:lnTo>
                    <a:lnTo>
                      <a:pt x="434" y="48"/>
                    </a:lnTo>
                    <a:lnTo>
                      <a:pt x="423" y="44"/>
                    </a:lnTo>
                    <a:lnTo>
                      <a:pt x="427" y="41"/>
                    </a:lnTo>
                    <a:lnTo>
                      <a:pt x="434" y="36"/>
                    </a:lnTo>
                    <a:lnTo>
                      <a:pt x="446" y="32"/>
                    </a:lnTo>
                    <a:lnTo>
                      <a:pt x="459" y="29"/>
                    </a:lnTo>
                    <a:lnTo>
                      <a:pt x="446" y="29"/>
                    </a:lnTo>
                    <a:lnTo>
                      <a:pt x="432" y="30"/>
                    </a:lnTo>
                    <a:lnTo>
                      <a:pt x="419" y="32"/>
                    </a:lnTo>
                    <a:lnTo>
                      <a:pt x="411" y="35"/>
                    </a:lnTo>
                    <a:lnTo>
                      <a:pt x="412" y="29"/>
                    </a:lnTo>
                    <a:lnTo>
                      <a:pt x="418" y="23"/>
                    </a:lnTo>
                    <a:lnTo>
                      <a:pt x="425" y="17"/>
                    </a:lnTo>
                    <a:lnTo>
                      <a:pt x="434" y="12"/>
                    </a:lnTo>
                    <a:lnTo>
                      <a:pt x="427" y="13"/>
                    </a:lnTo>
                    <a:lnTo>
                      <a:pt x="416" y="14"/>
                    </a:lnTo>
                    <a:lnTo>
                      <a:pt x="405" y="15"/>
                    </a:lnTo>
                    <a:lnTo>
                      <a:pt x="393" y="16"/>
                    </a:lnTo>
                    <a:lnTo>
                      <a:pt x="380" y="17"/>
                    </a:lnTo>
                    <a:lnTo>
                      <a:pt x="368" y="18"/>
                    </a:lnTo>
                    <a:lnTo>
                      <a:pt x="359" y="19"/>
                    </a:lnTo>
                    <a:lnTo>
                      <a:pt x="350" y="19"/>
                    </a:lnTo>
                    <a:lnTo>
                      <a:pt x="354" y="14"/>
                    </a:lnTo>
                    <a:lnTo>
                      <a:pt x="361" y="9"/>
                    </a:lnTo>
                    <a:lnTo>
                      <a:pt x="372" y="5"/>
                    </a:lnTo>
                    <a:lnTo>
                      <a:pt x="382" y="3"/>
                    </a:lnTo>
                    <a:lnTo>
                      <a:pt x="373" y="3"/>
                    </a:lnTo>
                    <a:lnTo>
                      <a:pt x="363" y="4"/>
                    </a:lnTo>
                    <a:lnTo>
                      <a:pt x="354" y="6"/>
                    </a:lnTo>
                    <a:lnTo>
                      <a:pt x="345" y="8"/>
                    </a:lnTo>
                    <a:lnTo>
                      <a:pt x="336" y="11"/>
                    </a:lnTo>
                    <a:lnTo>
                      <a:pt x="327" y="14"/>
                    </a:lnTo>
                    <a:lnTo>
                      <a:pt x="322" y="17"/>
                    </a:lnTo>
                    <a:lnTo>
                      <a:pt x="316" y="20"/>
                    </a:lnTo>
                    <a:lnTo>
                      <a:pt x="315" y="17"/>
                    </a:lnTo>
                    <a:lnTo>
                      <a:pt x="313" y="13"/>
                    </a:lnTo>
                    <a:lnTo>
                      <a:pt x="309" y="10"/>
                    </a:lnTo>
                    <a:lnTo>
                      <a:pt x="306" y="7"/>
                    </a:lnTo>
                    <a:lnTo>
                      <a:pt x="297" y="16"/>
                    </a:lnTo>
                    <a:lnTo>
                      <a:pt x="284" y="22"/>
                    </a:lnTo>
                    <a:lnTo>
                      <a:pt x="272" y="24"/>
                    </a:lnTo>
                    <a:lnTo>
                      <a:pt x="263" y="25"/>
                    </a:lnTo>
                    <a:lnTo>
                      <a:pt x="261" y="22"/>
                    </a:lnTo>
                    <a:lnTo>
                      <a:pt x="260" y="15"/>
                    </a:lnTo>
                    <a:lnTo>
                      <a:pt x="260" y="7"/>
                    </a:lnTo>
                    <a:lnTo>
                      <a:pt x="260" y="0"/>
                    </a:lnTo>
                    <a:lnTo>
                      <a:pt x="253" y="9"/>
                    </a:lnTo>
                    <a:lnTo>
                      <a:pt x="240" y="19"/>
                    </a:lnTo>
                    <a:lnTo>
                      <a:pt x="226" y="27"/>
                    </a:lnTo>
                    <a:lnTo>
                      <a:pt x="210" y="30"/>
                    </a:lnTo>
                    <a:lnTo>
                      <a:pt x="210" y="26"/>
                    </a:lnTo>
                    <a:lnTo>
                      <a:pt x="212" y="23"/>
                    </a:lnTo>
                    <a:lnTo>
                      <a:pt x="213" y="19"/>
                    </a:lnTo>
                    <a:lnTo>
                      <a:pt x="217" y="14"/>
                    </a:lnTo>
                    <a:lnTo>
                      <a:pt x="210" y="15"/>
                    </a:lnTo>
                    <a:lnTo>
                      <a:pt x="205" y="17"/>
                    </a:lnTo>
                    <a:lnTo>
                      <a:pt x="197" y="21"/>
                    </a:lnTo>
                    <a:lnTo>
                      <a:pt x="189" y="26"/>
                    </a:lnTo>
                    <a:lnTo>
                      <a:pt x="181" y="31"/>
                    </a:lnTo>
                    <a:lnTo>
                      <a:pt x="173" y="35"/>
                    </a:lnTo>
                    <a:lnTo>
                      <a:pt x="164" y="38"/>
                    </a:lnTo>
                    <a:lnTo>
                      <a:pt x="155" y="39"/>
                    </a:lnTo>
                    <a:lnTo>
                      <a:pt x="153" y="33"/>
                    </a:lnTo>
                    <a:lnTo>
                      <a:pt x="148" y="28"/>
                    </a:lnTo>
                    <a:lnTo>
                      <a:pt x="141" y="25"/>
                    </a:lnTo>
                    <a:lnTo>
                      <a:pt x="132" y="23"/>
                    </a:lnTo>
                    <a:lnTo>
                      <a:pt x="135" y="26"/>
                    </a:lnTo>
                    <a:lnTo>
                      <a:pt x="135" y="31"/>
                    </a:lnTo>
                    <a:lnTo>
                      <a:pt x="135" y="38"/>
                    </a:lnTo>
                    <a:lnTo>
                      <a:pt x="134" y="43"/>
                    </a:lnTo>
                    <a:lnTo>
                      <a:pt x="126" y="42"/>
                    </a:lnTo>
                    <a:lnTo>
                      <a:pt x="119" y="41"/>
                    </a:lnTo>
                    <a:lnTo>
                      <a:pt x="110" y="40"/>
                    </a:lnTo>
                    <a:lnTo>
                      <a:pt x="105" y="40"/>
                    </a:lnTo>
                    <a:lnTo>
                      <a:pt x="107" y="43"/>
                    </a:lnTo>
                    <a:lnTo>
                      <a:pt x="107" y="47"/>
                    </a:lnTo>
                    <a:lnTo>
                      <a:pt x="107" y="52"/>
                    </a:lnTo>
                    <a:lnTo>
                      <a:pt x="107" y="55"/>
                    </a:lnTo>
                    <a:lnTo>
                      <a:pt x="103" y="54"/>
                    </a:lnTo>
                    <a:lnTo>
                      <a:pt x="96" y="53"/>
                    </a:lnTo>
                    <a:lnTo>
                      <a:pt x="91" y="53"/>
                    </a:lnTo>
                    <a:lnTo>
                      <a:pt x="84" y="53"/>
                    </a:lnTo>
                    <a:lnTo>
                      <a:pt x="75" y="53"/>
                    </a:lnTo>
                    <a:lnTo>
                      <a:pt x="68" y="54"/>
                    </a:lnTo>
                    <a:lnTo>
                      <a:pt x="61" y="54"/>
                    </a:lnTo>
                    <a:lnTo>
                      <a:pt x="54" y="55"/>
                    </a:lnTo>
                    <a:lnTo>
                      <a:pt x="68" y="58"/>
                    </a:lnTo>
                    <a:lnTo>
                      <a:pt x="78" y="63"/>
                    </a:lnTo>
                    <a:lnTo>
                      <a:pt x="86" y="70"/>
                    </a:lnTo>
                    <a:lnTo>
                      <a:pt x="86" y="76"/>
                    </a:lnTo>
                    <a:lnTo>
                      <a:pt x="75" y="78"/>
                    </a:lnTo>
                    <a:lnTo>
                      <a:pt x="64" y="80"/>
                    </a:lnTo>
                    <a:lnTo>
                      <a:pt x="55" y="83"/>
                    </a:lnTo>
                    <a:lnTo>
                      <a:pt x="48" y="85"/>
                    </a:lnTo>
                    <a:lnTo>
                      <a:pt x="41" y="87"/>
                    </a:lnTo>
                    <a:lnTo>
                      <a:pt x="36" y="90"/>
                    </a:lnTo>
                    <a:lnTo>
                      <a:pt x="32" y="93"/>
                    </a:lnTo>
                    <a:lnTo>
                      <a:pt x="32" y="96"/>
                    </a:lnTo>
                    <a:lnTo>
                      <a:pt x="39" y="95"/>
                    </a:lnTo>
                    <a:lnTo>
                      <a:pt x="50" y="94"/>
                    </a:lnTo>
                    <a:lnTo>
                      <a:pt x="59" y="94"/>
                    </a:lnTo>
                    <a:lnTo>
                      <a:pt x="68" y="94"/>
                    </a:lnTo>
                    <a:lnTo>
                      <a:pt x="64" y="98"/>
                    </a:lnTo>
                    <a:lnTo>
                      <a:pt x="57" y="101"/>
                    </a:lnTo>
                    <a:lnTo>
                      <a:pt x="52" y="103"/>
                    </a:lnTo>
                    <a:lnTo>
                      <a:pt x="43" y="104"/>
                    </a:lnTo>
                    <a:lnTo>
                      <a:pt x="34" y="105"/>
                    </a:lnTo>
                    <a:lnTo>
                      <a:pt x="27" y="104"/>
                    </a:lnTo>
                    <a:lnTo>
                      <a:pt x="18" y="104"/>
                    </a:lnTo>
                    <a:lnTo>
                      <a:pt x="9" y="102"/>
                    </a:lnTo>
                    <a:lnTo>
                      <a:pt x="15" y="109"/>
                    </a:lnTo>
                    <a:lnTo>
                      <a:pt x="25" y="116"/>
                    </a:lnTo>
                    <a:lnTo>
                      <a:pt x="39" y="119"/>
                    </a:lnTo>
                    <a:lnTo>
                      <a:pt x="54" y="119"/>
                    </a:lnTo>
                    <a:lnTo>
                      <a:pt x="50" y="122"/>
                    </a:lnTo>
                    <a:lnTo>
                      <a:pt x="47" y="124"/>
                    </a:lnTo>
                    <a:lnTo>
                      <a:pt x="39" y="127"/>
                    </a:lnTo>
                    <a:lnTo>
                      <a:pt x="32" y="129"/>
                    </a:lnTo>
                    <a:lnTo>
                      <a:pt x="25" y="131"/>
                    </a:lnTo>
                    <a:lnTo>
                      <a:pt x="16" y="133"/>
                    </a:lnTo>
                    <a:lnTo>
                      <a:pt x="9" y="135"/>
                    </a:lnTo>
                    <a:lnTo>
                      <a:pt x="0" y="137"/>
                    </a:lnTo>
                    <a:lnTo>
                      <a:pt x="9" y="141"/>
                    </a:lnTo>
                    <a:lnTo>
                      <a:pt x="20" y="143"/>
                    </a:lnTo>
                    <a:lnTo>
                      <a:pt x="31" y="145"/>
                    </a:lnTo>
                    <a:lnTo>
                      <a:pt x="43" y="144"/>
                    </a:lnTo>
                    <a:lnTo>
                      <a:pt x="38" y="148"/>
                    </a:lnTo>
                    <a:lnTo>
                      <a:pt x="31" y="153"/>
                    </a:lnTo>
                    <a:lnTo>
                      <a:pt x="20" y="158"/>
                    </a:lnTo>
                    <a:lnTo>
                      <a:pt x="13" y="160"/>
                    </a:lnTo>
                    <a:lnTo>
                      <a:pt x="29" y="159"/>
                    </a:lnTo>
                    <a:lnTo>
                      <a:pt x="43" y="156"/>
                    </a:lnTo>
                    <a:lnTo>
                      <a:pt x="55" y="153"/>
                    </a:lnTo>
                    <a:lnTo>
                      <a:pt x="64" y="149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6" name="Freeform 216"/>
              <p:cNvSpPr>
                <a:spLocks/>
              </p:cNvSpPr>
              <p:nvPr/>
            </p:nvSpPr>
            <p:spPr bwMode="auto">
              <a:xfrm>
                <a:off x="1461" y="2909"/>
                <a:ext cx="199" cy="163"/>
              </a:xfrm>
              <a:custGeom>
                <a:avLst/>
                <a:gdLst>
                  <a:gd name="T0" fmla="*/ 327 w 398"/>
                  <a:gd name="T1" fmla="*/ 13 h 163"/>
                  <a:gd name="T2" fmla="*/ 302 w 398"/>
                  <a:gd name="T3" fmla="*/ 39 h 163"/>
                  <a:gd name="T4" fmla="*/ 281 w 398"/>
                  <a:gd name="T5" fmla="*/ 60 h 163"/>
                  <a:gd name="T6" fmla="*/ 299 w 398"/>
                  <a:gd name="T7" fmla="*/ 74 h 163"/>
                  <a:gd name="T8" fmla="*/ 331 w 398"/>
                  <a:gd name="T9" fmla="*/ 83 h 163"/>
                  <a:gd name="T10" fmla="*/ 379 w 398"/>
                  <a:gd name="T11" fmla="*/ 91 h 163"/>
                  <a:gd name="T12" fmla="*/ 398 w 398"/>
                  <a:gd name="T13" fmla="*/ 107 h 163"/>
                  <a:gd name="T14" fmla="*/ 375 w 398"/>
                  <a:gd name="T15" fmla="*/ 106 h 163"/>
                  <a:gd name="T16" fmla="*/ 349 w 398"/>
                  <a:gd name="T17" fmla="*/ 107 h 163"/>
                  <a:gd name="T18" fmla="*/ 329 w 398"/>
                  <a:gd name="T19" fmla="*/ 108 h 163"/>
                  <a:gd name="T20" fmla="*/ 297 w 398"/>
                  <a:gd name="T21" fmla="*/ 105 h 163"/>
                  <a:gd name="T22" fmla="*/ 265 w 398"/>
                  <a:gd name="T23" fmla="*/ 99 h 163"/>
                  <a:gd name="T24" fmla="*/ 244 w 398"/>
                  <a:gd name="T25" fmla="*/ 108 h 163"/>
                  <a:gd name="T26" fmla="*/ 217 w 398"/>
                  <a:gd name="T27" fmla="*/ 129 h 163"/>
                  <a:gd name="T28" fmla="*/ 196 w 398"/>
                  <a:gd name="T29" fmla="*/ 151 h 163"/>
                  <a:gd name="T30" fmla="*/ 180 w 398"/>
                  <a:gd name="T31" fmla="*/ 154 h 163"/>
                  <a:gd name="T32" fmla="*/ 169 w 398"/>
                  <a:gd name="T33" fmla="*/ 158 h 163"/>
                  <a:gd name="T34" fmla="*/ 159 w 398"/>
                  <a:gd name="T35" fmla="*/ 157 h 163"/>
                  <a:gd name="T36" fmla="*/ 171 w 398"/>
                  <a:gd name="T37" fmla="*/ 135 h 163"/>
                  <a:gd name="T38" fmla="*/ 196 w 398"/>
                  <a:gd name="T39" fmla="*/ 112 h 163"/>
                  <a:gd name="T40" fmla="*/ 182 w 398"/>
                  <a:gd name="T41" fmla="*/ 107 h 163"/>
                  <a:gd name="T42" fmla="*/ 100 w 398"/>
                  <a:gd name="T43" fmla="*/ 128 h 163"/>
                  <a:gd name="T44" fmla="*/ 20 w 398"/>
                  <a:gd name="T45" fmla="*/ 146 h 163"/>
                  <a:gd name="T46" fmla="*/ 16 w 398"/>
                  <a:gd name="T47" fmla="*/ 142 h 163"/>
                  <a:gd name="T48" fmla="*/ 22 w 398"/>
                  <a:gd name="T49" fmla="*/ 130 h 163"/>
                  <a:gd name="T50" fmla="*/ 34 w 398"/>
                  <a:gd name="T51" fmla="*/ 116 h 163"/>
                  <a:gd name="T52" fmla="*/ 64 w 398"/>
                  <a:gd name="T53" fmla="*/ 110 h 163"/>
                  <a:gd name="T54" fmla="*/ 105 w 398"/>
                  <a:gd name="T55" fmla="*/ 102 h 163"/>
                  <a:gd name="T56" fmla="*/ 127 w 398"/>
                  <a:gd name="T57" fmla="*/ 95 h 163"/>
                  <a:gd name="T58" fmla="*/ 151 w 398"/>
                  <a:gd name="T59" fmla="*/ 87 h 163"/>
                  <a:gd name="T60" fmla="*/ 100 w 398"/>
                  <a:gd name="T61" fmla="*/ 88 h 163"/>
                  <a:gd name="T62" fmla="*/ 31 w 398"/>
                  <a:gd name="T63" fmla="*/ 88 h 163"/>
                  <a:gd name="T64" fmla="*/ 4 w 398"/>
                  <a:gd name="T65" fmla="*/ 85 h 163"/>
                  <a:gd name="T66" fmla="*/ 24 w 398"/>
                  <a:gd name="T67" fmla="*/ 73 h 163"/>
                  <a:gd name="T68" fmla="*/ 52 w 398"/>
                  <a:gd name="T69" fmla="*/ 64 h 163"/>
                  <a:gd name="T70" fmla="*/ 84 w 398"/>
                  <a:gd name="T71" fmla="*/ 66 h 163"/>
                  <a:gd name="T72" fmla="*/ 118 w 398"/>
                  <a:gd name="T73" fmla="*/ 68 h 163"/>
                  <a:gd name="T74" fmla="*/ 148 w 398"/>
                  <a:gd name="T75" fmla="*/ 67 h 163"/>
                  <a:gd name="T76" fmla="*/ 176 w 398"/>
                  <a:gd name="T77" fmla="*/ 62 h 163"/>
                  <a:gd name="T78" fmla="*/ 210 w 398"/>
                  <a:gd name="T79" fmla="*/ 54 h 163"/>
                  <a:gd name="T80" fmla="*/ 242 w 398"/>
                  <a:gd name="T81" fmla="*/ 44 h 163"/>
                  <a:gd name="T82" fmla="*/ 265 w 398"/>
                  <a:gd name="T83" fmla="*/ 23 h 163"/>
                  <a:gd name="T84" fmla="*/ 286 w 398"/>
                  <a:gd name="T85" fmla="*/ 6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98" h="163">
                    <a:moveTo>
                      <a:pt x="340" y="0"/>
                    </a:moveTo>
                    <a:lnTo>
                      <a:pt x="334" y="6"/>
                    </a:lnTo>
                    <a:lnTo>
                      <a:pt x="327" y="13"/>
                    </a:lnTo>
                    <a:lnTo>
                      <a:pt x="320" y="21"/>
                    </a:lnTo>
                    <a:lnTo>
                      <a:pt x="311" y="30"/>
                    </a:lnTo>
                    <a:lnTo>
                      <a:pt x="302" y="39"/>
                    </a:lnTo>
                    <a:lnTo>
                      <a:pt x="293" y="47"/>
                    </a:lnTo>
                    <a:lnTo>
                      <a:pt x="286" y="55"/>
                    </a:lnTo>
                    <a:lnTo>
                      <a:pt x="281" y="60"/>
                    </a:lnTo>
                    <a:lnTo>
                      <a:pt x="290" y="64"/>
                    </a:lnTo>
                    <a:lnTo>
                      <a:pt x="297" y="69"/>
                    </a:lnTo>
                    <a:lnTo>
                      <a:pt x="299" y="74"/>
                    </a:lnTo>
                    <a:lnTo>
                      <a:pt x="301" y="78"/>
                    </a:lnTo>
                    <a:lnTo>
                      <a:pt x="315" y="81"/>
                    </a:lnTo>
                    <a:lnTo>
                      <a:pt x="331" y="83"/>
                    </a:lnTo>
                    <a:lnTo>
                      <a:pt x="347" y="85"/>
                    </a:lnTo>
                    <a:lnTo>
                      <a:pt x="363" y="88"/>
                    </a:lnTo>
                    <a:lnTo>
                      <a:pt x="379" y="91"/>
                    </a:lnTo>
                    <a:lnTo>
                      <a:pt x="389" y="95"/>
                    </a:lnTo>
                    <a:lnTo>
                      <a:pt x="396" y="100"/>
                    </a:lnTo>
                    <a:lnTo>
                      <a:pt x="398" y="107"/>
                    </a:lnTo>
                    <a:lnTo>
                      <a:pt x="391" y="106"/>
                    </a:lnTo>
                    <a:lnTo>
                      <a:pt x="382" y="106"/>
                    </a:lnTo>
                    <a:lnTo>
                      <a:pt x="375" y="106"/>
                    </a:lnTo>
                    <a:lnTo>
                      <a:pt x="366" y="106"/>
                    </a:lnTo>
                    <a:lnTo>
                      <a:pt x="357" y="106"/>
                    </a:lnTo>
                    <a:lnTo>
                      <a:pt x="349" y="107"/>
                    </a:lnTo>
                    <a:lnTo>
                      <a:pt x="341" y="107"/>
                    </a:lnTo>
                    <a:lnTo>
                      <a:pt x="336" y="108"/>
                    </a:lnTo>
                    <a:lnTo>
                      <a:pt x="329" y="108"/>
                    </a:lnTo>
                    <a:lnTo>
                      <a:pt x="320" y="108"/>
                    </a:lnTo>
                    <a:lnTo>
                      <a:pt x="309" y="107"/>
                    </a:lnTo>
                    <a:lnTo>
                      <a:pt x="297" y="105"/>
                    </a:lnTo>
                    <a:lnTo>
                      <a:pt x="286" y="103"/>
                    </a:lnTo>
                    <a:lnTo>
                      <a:pt x="274" y="101"/>
                    </a:lnTo>
                    <a:lnTo>
                      <a:pt x="265" y="99"/>
                    </a:lnTo>
                    <a:lnTo>
                      <a:pt x="258" y="98"/>
                    </a:lnTo>
                    <a:lnTo>
                      <a:pt x="251" y="102"/>
                    </a:lnTo>
                    <a:lnTo>
                      <a:pt x="244" y="108"/>
                    </a:lnTo>
                    <a:lnTo>
                      <a:pt x="235" y="114"/>
                    </a:lnTo>
                    <a:lnTo>
                      <a:pt x="226" y="121"/>
                    </a:lnTo>
                    <a:lnTo>
                      <a:pt x="217" y="129"/>
                    </a:lnTo>
                    <a:lnTo>
                      <a:pt x="208" y="137"/>
                    </a:lnTo>
                    <a:lnTo>
                      <a:pt x="201" y="144"/>
                    </a:lnTo>
                    <a:lnTo>
                      <a:pt x="196" y="151"/>
                    </a:lnTo>
                    <a:lnTo>
                      <a:pt x="190" y="152"/>
                    </a:lnTo>
                    <a:lnTo>
                      <a:pt x="185" y="153"/>
                    </a:lnTo>
                    <a:lnTo>
                      <a:pt x="180" y="154"/>
                    </a:lnTo>
                    <a:lnTo>
                      <a:pt x="175" y="154"/>
                    </a:lnTo>
                    <a:lnTo>
                      <a:pt x="171" y="156"/>
                    </a:lnTo>
                    <a:lnTo>
                      <a:pt x="169" y="158"/>
                    </a:lnTo>
                    <a:lnTo>
                      <a:pt x="166" y="160"/>
                    </a:lnTo>
                    <a:lnTo>
                      <a:pt x="162" y="163"/>
                    </a:lnTo>
                    <a:lnTo>
                      <a:pt x="159" y="157"/>
                    </a:lnTo>
                    <a:lnTo>
                      <a:pt x="160" y="150"/>
                    </a:lnTo>
                    <a:lnTo>
                      <a:pt x="164" y="143"/>
                    </a:lnTo>
                    <a:lnTo>
                      <a:pt x="171" y="135"/>
                    </a:lnTo>
                    <a:lnTo>
                      <a:pt x="178" y="127"/>
                    </a:lnTo>
                    <a:lnTo>
                      <a:pt x="187" y="119"/>
                    </a:lnTo>
                    <a:lnTo>
                      <a:pt x="196" y="112"/>
                    </a:lnTo>
                    <a:lnTo>
                      <a:pt x="203" y="107"/>
                    </a:lnTo>
                    <a:lnTo>
                      <a:pt x="198" y="103"/>
                    </a:lnTo>
                    <a:lnTo>
                      <a:pt x="182" y="107"/>
                    </a:lnTo>
                    <a:lnTo>
                      <a:pt x="159" y="113"/>
                    </a:lnTo>
                    <a:lnTo>
                      <a:pt x="130" y="120"/>
                    </a:lnTo>
                    <a:lnTo>
                      <a:pt x="100" y="128"/>
                    </a:lnTo>
                    <a:lnTo>
                      <a:pt x="70" y="135"/>
                    </a:lnTo>
                    <a:lnTo>
                      <a:pt x="41" y="141"/>
                    </a:lnTo>
                    <a:lnTo>
                      <a:pt x="20" y="146"/>
                    </a:lnTo>
                    <a:lnTo>
                      <a:pt x="6" y="149"/>
                    </a:lnTo>
                    <a:lnTo>
                      <a:pt x="11" y="146"/>
                    </a:lnTo>
                    <a:lnTo>
                      <a:pt x="16" y="142"/>
                    </a:lnTo>
                    <a:lnTo>
                      <a:pt x="22" y="139"/>
                    </a:lnTo>
                    <a:lnTo>
                      <a:pt x="22" y="135"/>
                    </a:lnTo>
                    <a:lnTo>
                      <a:pt x="22" y="130"/>
                    </a:lnTo>
                    <a:lnTo>
                      <a:pt x="24" y="124"/>
                    </a:lnTo>
                    <a:lnTo>
                      <a:pt x="27" y="119"/>
                    </a:lnTo>
                    <a:lnTo>
                      <a:pt x="34" y="116"/>
                    </a:lnTo>
                    <a:lnTo>
                      <a:pt x="41" y="115"/>
                    </a:lnTo>
                    <a:lnTo>
                      <a:pt x="52" y="113"/>
                    </a:lnTo>
                    <a:lnTo>
                      <a:pt x="64" y="110"/>
                    </a:lnTo>
                    <a:lnTo>
                      <a:pt x="79" y="107"/>
                    </a:lnTo>
                    <a:lnTo>
                      <a:pt x="93" y="104"/>
                    </a:lnTo>
                    <a:lnTo>
                      <a:pt x="105" y="102"/>
                    </a:lnTo>
                    <a:lnTo>
                      <a:pt x="114" y="100"/>
                    </a:lnTo>
                    <a:lnTo>
                      <a:pt x="119" y="98"/>
                    </a:lnTo>
                    <a:lnTo>
                      <a:pt x="127" y="95"/>
                    </a:lnTo>
                    <a:lnTo>
                      <a:pt x="134" y="92"/>
                    </a:lnTo>
                    <a:lnTo>
                      <a:pt x="143" y="89"/>
                    </a:lnTo>
                    <a:lnTo>
                      <a:pt x="151" y="87"/>
                    </a:lnTo>
                    <a:lnTo>
                      <a:pt x="139" y="87"/>
                    </a:lnTo>
                    <a:lnTo>
                      <a:pt x="121" y="88"/>
                    </a:lnTo>
                    <a:lnTo>
                      <a:pt x="100" y="88"/>
                    </a:lnTo>
                    <a:lnTo>
                      <a:pt x="77" y="88"/>
                    </a:lnTo>
                    <a:lnTo>
                      <a:pt x="54" y="88"/>
                    </a:lnTo>
                    <a:lnTo>
                      <a:pt x="31" y="88"/>
                    </a:lnTo>
                    <a:lnTo>
                      <a:pt x="13" y="88"/>
                    </a:lnTo>
                    <a:lnTo>
                      <a:pt x="0" y="88"/>
                    </a:lnTo>
                    <a:lnTo>
                      <a:pt x="4" y="85"/>
                    </a:lnTo>
                    <a:lnTo>
                      <a:pt x="8" y="81"/>
                    </a:lnTo>
                    <a:lnTo>
                      <a:pt x="15" y="77"/>
                    </a:lnTo>
                    <a:lnTo>
                      <a:pt x="24" y="73"/>
                    </a:lnTo>
                    <a:lnTo>
                      <a:pt x="32" y="69"/>
                    </a:lnTo>
                    <a:lnTo>
                      <a:pt x="41" y="66"/>
                    </a:lnTo>
                    <a:lnTo>
                      <a:pt x="52" y="64"/>
                    </a:lnTo>
                    <a:lnTo>
                      <a:pt x="63" y="64"/>
                    </a:lnTo>
                    <a:lnTo>
                      <a:pt x="73" y="65"/>
                    </a:lnTo>
                    <a:lnTo>
                      <a:pt x="84" y="66"/>
                    </a:lnTo>
                    <a:lnTo>
                      <a:pt x="96" y="67"/>
                    </a:lnTo>
                    <a:lnTo>
                      <a:pt x="107" y="67"/>
                    </a:lnTo>
                    <a:lnTo>
                      <a:pt x="118" y="68"/>
                    </a:lnTo>
                    <a:lnTo>
                      <a:pt x="128" y="68"/>
                    </a:lnTo>
                    <a:lnTo>
                      <a:pt x="139" y="68"/>
                    </a:lnTo>
                    <a:lnTo>
                      <a:pt x="148" y="67"/>
                    </a:lnTo>
                    <a:lnTo>
                      <a:pt x="157" y="66"/>
                    </a:lnTo>
                    <a:lnTo>
                      <a:pt x="166" y="64"/>
                    </a:lnTo>
                    <a:lnTo>
                      <a:pt x="176" y="62"/>
                    </a:lnTo>
                    <a:lnTo>
                      <a:pt x="187" y="59"/>
                    </a:lnTo>
                    <a:lnTo>
                      <a:pt x="199" y="56"/>
                    </a:lnTo>
                    <a:lnTo>
                      <a:pt x="210" y="54"/>
                    </a:lnTo>
                    <a:lnTo>
                      <a:pt x="222" y="51"/>
                    </a:lnTo>
                    <a:lnTo>
                      <a:pt x="235" y="50"/>
                    </a:lnTo>
                    <a:lnTo>
                      <a:pt x="242" y="44"/>
                    </a:lnTo>
                    <a:lnTo>
                      <a:pt x="249" y="38"/>
                    </a:lnTo>
                    <a:lnTo>
                      <a:pt x="258" y="30"/>
                    </a:lnTo>
                    <a:lnTo>
                      <a:pt x="265" y="23"/>
                    </a:lnTo>
                    <a:lnTo>
                      <a:pt x="274" y="16"/>
                    </a:lnTo>
                    <a:lnTo>
                      <a:pt x="281" y="10"/>
                    </a:lnTo>
                    <a:lnTo>
                      <a:pt x="286" y="6"/>
                    </a:lnTo>
                    <a:lnTo>
                      <a:pt x="290" y="3"/>
                    </a:lnTo>
                    <a:lnTo>
                      <a:pt x="340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7" name="Freeform 217"/>
              <p:cNvSpPr>
                <a:spLocks/>
              </p:cNvSpPr>
              <p:nvPr/>
            </p:nvSpPr>
            <p:spPr bwMode="auto">
              <a:xfrm>
                <a:off x="1262" y="2894"/>
                <a:ext cx="205" cy="166"/>
              </a:xfrm>
              <a:custGeom>
                <a:avLst/>
                <a:gdLst>
                  <a:gd name="T0" fmla="*/ 399 w 410"/>
                  <a:gd name="T1" fmla="*/ 28 h 166"/>
                  <a:gd name="T2" fmla="*/ 378 w 410"/>
                  <a:gd name="T3" fmla="*/ 43 h 166"/>
                  <a:gd name="T4" fmla="*/ 358 w 410"/>
                  <a:gd name="T5" fmla="*/ 61 h 166"/>
                  <a:gd name="T6" fmla="*/ 341 w 410"/>
                  <a:gd name="T7" fmla="*/ 81 h 166"/>
                  <a:gd name="T8" fmla="*/ 357 w 410"/>
                  <a:gd name="T9" fmla="*/ 97 h 166"/>
                  <a:gd name="T10" fmla="*/ 337 w 410"/>
                  <a:gd name="T11" fmla="*/ 101 h 166"/>
                  <a:gd name="T12" fmla="*/ 325 w 410"/>
                  <a:gd name="T13" fmla="*/ 103 h 166"/>
                  <a:gd name="T14" fmla="*/ 314 w 410"/>
                  <a:gd name="T15" fmla="*/ 108 h 166"/>
                  <a:gd name="T16" fmla="*/ 302 w 410"/>
                  <a:gd name="T17" fmla="*/ 118 h 166"/>
                  <a:gd name="T18" fmla="*/ 310 w 410"/>
                  <a:gd name="T19" fmla="*/ 131 h 166"/>
                  <a:gd name="T20" fmla="*/ 321 w 410"/>
                  <a:gd name="T21" fmla="*/ 152 h 166"/>
                  <a:gd name="T22" fmla="*/ 303 w 410"/>
                  <a:gd name="T23" fmla="*/ 161 h 166"/>
                  <a:gd name="T24" fmla="*/ 287 w 410"/>
                  <a:gd name="T25" fmla="*/ 148 h 166"/>
                  <a:gd name="T26" fmla="*/ 275 w 410"/>
                  <a:gd name="T27" fmla="*/ 135 h 166"/>
                  <a:gd name="T28" fmla="*/ 254 w 410"/>
                  <a:gd name="T29" fmla="*/ 121 h 166"/>
                  <a:gd name="T30" fmla="*/ 223 w 410"/>
                  <a:gd name="T31" fmla="*/ 115 h 166"/>
                  <a:gd name="T32" fmla="*/ 190 w 410"/>
                  <a:gd name="T33" fmla="*/ 124 h 166"/>
                  <a:gd name="T34" fmla="*/ 165 w 410"/>
                  <a:gd name="T35" fmla="*/ 134 h 166"/>
                  <a:gd name="T36" fmla="*/ 149 w 410"/>
                  <a:gd name="T37" fmla="*/ 142 h 166"/>
                  <a:gd name="T38" fmla="*/ 135 w 410"/>
                  <a:gd name="T39" fmla="*/ 145 h 166"/>
                  <a:gd name="T40" fmla="*/ 110 w 410"/>
                  <a:gd name="T41" fmla="*/ 147 h 166"/>
                  <a:gd name="T42" fmla="*/ 83 w 410"/>
                  <a:gd name="T43" fmla="*/ 150 h 166"/>
                  <a:gd name="T44" fmla="*/ 58 w 410"/>
                  <a:gd name="T45" fmla="*/ 159 h 166"/>
                  <a:gd name="T46" fmla="*/ 39 w 410"/>
                  <a:gd name="T47" fmla="*/ 166 h 166"/>
                  <a:gd name="T48" fmla="*/ 57 w 410"/>
                  <a:gd name="T49" fmla="*/ 146 h 166"/>
                  <a:gd name="T50" fmla="*/ 78 w 410"/>
                  <a:gd name="T51" fmla="*/ 131 h 166"/>
                  <a:gd name="T52" fmla="*/ 96 w 410"/>
                  <a:gd name="T53" fmla="*/ 125 h 166"/>
                  <a:gd name="T54" fmla="*/ 120 w 410"/>
                  <a:gd name="T55" fmla="*/ 118 h 166"/>
                  <a:gd name="T56" fmla="*/ 149 w 410"/>
                  <a:gd name="T57" fmla="*/ 110 h 166"/>
                  <a:gd name="T58" fmla="*/ 174 w 410"/>
                  <a:gd name="T59" fmla="*/ 106 h 166"/>
                  <a:gd name="T60" fmla="*/ 133 w 410"/>
                  <a:gd name="T61" fmla="*/ 104 h 166"/>
                  <a:gd name="T62" fmla="*/ 92 w 410"/>
                  <a:gd name="T63" fmla="*/ 101 h 166"/>
                  <a:gd name="T64" fmla="*/ 55 w 410"/>
                  <a:gd name="T65" fmla="*/ 98 h 166"/>
                  <a:gd name="T66" fmla="*/ 30 w 410"/>
                  <a:gd name="T67" fmla="*/ 94 h 166"/>
                  <a:gd name="T68" fmla="*/ 12 w 410"/>
                  <a:gd name="T69" fmla="*/ 99 h 166"/>
                  <a:gd name="T70" fmla="*/ 0 w 410"/>
                  <a:gd name="T71" fmla="*/ 105 h 166"/>
                  <a:gd name="T72" fmla="*/ 0 w 410"/>
                  <a:gd name="T73" fmla="*/ 97 h 166"/>
                  <a:gd name="T74" fmla="*/ 7 w 410"/>
                  <a:gd name="T75" fmla="*/ 91 h 166"/>
                  <a:gd name="T76" fmla="*/ 28 w 410"/>
                  <a:gd name="T77" fmla="*/ 81 h 166"/>
                  <a:gd name="T78" fmla="*/ 57 w 410"/>
                  <a:gd name="T79" fmla="*/ 74 h 166"/>
                  <a:gd name="T80" fmla="*/ 78 w 410"/>
                  <a:gd name="T81" fmla="*/ 75 h 166"/>
                  <a:gd name="T82" fmla="*/ 113 w 410"/>
                  <a:gd name="T83" fmla="*/ 78 h 166"/>
                  <a:gd name="T84" fmla="*/ 149 w 410"/>
                  <a:gd name="T85" fmla="*/ 80 h 166"/>
                  <a:gd name="T86" fmla="*/ 175 w 410"/>
                  <a:gd name="T87" fmla="*/ 82 h 166"/>
                  <a:gd name="T88" fmla="*/ 199 w 410"/>
                  <a:gd name="T89" fmla="*/ 82 h 166"/>
                  <a:gd name="T90" fmla="*/ 223 w 410"/>
                  <a:gd name="T91" fmla="*/ 82 h 166"/>
                  <a:gd name="T92" fmla="*/ 247 w 410"/>
                  <a:gd name="T93" fmla="*/ 82 h 166"/>
                  <a:gd name="T94" fmla="*/ 259 w 410"/>
                  <a:gd name="T95" fmla="*/ 82 h 166"/>
                  <a:gd name="T96" fmla="*/ 270 w 410"/>
                  <a:gd name="T97" fmla="*/ 71 h 166"/>
                  <a:gd name="T98" fmla="*/ 293 w 410"/>
                  <a:gd name="T99" fmla="*/ 60 h 166"/>
                  <a:gd name="T100" fmla="*/ 319 w 410"/>
                  <a:gd name="T101" fmla="*/ 51 h 166"/>
                  <a:gd name="T102" fmla="*/ 344 w 410"/>
                  <a:gd name="T103" fmla="*/ 40 h 166"/>
                  <a:gd name="T104" fmla="*/ 369 w 410"/>
                  <a:gd name="T105" fmla="*/ 19 h 166"/>
                  <a:gd name="T106" fmla="*/ 387 w 410"/>
                  <a:gd name="T107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10" h="166">
                    <a:moveTo>
                      <a:pt x="410" y="22"/>
                    </a:moveTo>
                    <a:lnTo>
                      <a:pt x="399" y="28"/>
                    </a:lnTo>
                    <a:lnTo>
                      <a:pt x="390" y="36"/>
                    </a:lnTo>
                    <a:lnTo>
                      <a:pt x="378" y="43"/>
                    </a:lnTo>
                    <a:lnTo>
                      <a:pt x="367" y="52"/>
                    </a:lnTo>
                    <a:lnTo>
                      <a:pt x="358" y="61"/>
                    </a:lnTo>
                    <a:lnTo>
                      <a:pt x="350" y="71"/>
                    </a:lnTo>
                    <a:lnTo>
                      <a:pt x="341" y="81"/>
                    </a:lnTo>
                    <a:lnTo>
                      <a:pt x="335" y="91"/>
                    </a:lnTo>
                    <a:lnTo>
                      <a:pt x="357" y="97"/>
                    </a:lnTo>
                    <a:lnTo>
                      <a:pt x="348" y="104"/>
                    </a:lnTo>
                    <a:lnTo>
                      <a:pt x="337" y="101"/>
                    </a:lnTo>
                    <a:lnTo>
                      <a:pt x="330" y="101"/>
                    </a:lnTo>
                    <a:lnTo>
                      <a:pt x="325" y="103"/>
                    </a:lnTo>
                    <a:lnTo>
                      <a:pt x="319" y="105"/>
                    </a:lnTo>
                    <a:lnTo>
                      <a:pt x="314" y="108"/>
                    </a:lnTo>
                    <a:lnTo>
                      <a:pt x="307" y="113"/>
                    </a:lnTo>
                    <a:lnTo>
                      <a:pt x="302" y="118"/>
                    </a:lnTo>
                    <a:lnTo>
                      <a:pt x="303" y="124"/>
                    </a:lnTo>
                    <a:lnTo>
                      <a:pt x="310" y="131"/>
                    </a:lnTo>
                    <a:lnTo>
                      <a:pt x="318" y="140"/>
                    </a:lnTo>
                    <a:lnTo>
                      <a:pt x="321" y="152"/>
                    </a:lnTo>
                    <a:lnTo>
                      <a:pt x="316" y="164"/>
                    </a:lnTo>
                    <a:lnTo>
                      <a:pt x="303" y="161"/>
                    </a:lnTo>
                    <a:lnTo>
                      <a:pt x="294" y="155"/>
                    </a:lnTo>
                    <a:lnTo>
                      <a:pt x="287" y="148"/>
                    </a:lnTo>
                    <a:lnTo>
                      <a:pt x="282" y="140"/>
                    </a:lnTo>
                    <a:lnTo>
                      <a:pt x="275" y="135"/>
                    </a:lnTo>
                    <a:lnTo>
                      <a:pt x="264" y="128"/>
                    </a:lnTo>
                    <a:lnTo>
                      <a:pt x="254" y="121"/>
                    </a:lnTo>
                    <a:lnTo>
                      <a:pt x="247" y="111"/>
                    </a:lnTo>
                    <a:lnTo>
                      <a:pt x="223" y="115"/>
                    </a:lnTo>
                    <a:lnTo>
                      <a:pt x="206" y="119"/>
                    </a:lnTo>
                    <a:lnTo>
                      <a:pt x="190" y="124"/>
                    </a:lnTo>
                    <a:lnTo>
                      <a:pt x="175" y="129"/>
                    </a:lnTo>
                    <a:lnTo>
                      <a:pt x="165" y="134"/>
                    </a:lnTo>
                    <a:lnTo>
                      <a:pt x="156" y="138"/>
                    </a:lnTo>
                    <a:lnTo>
                      <a:pt x="149" y="142"/>
                    </a:lnTo>
                    <a:lnTo>
                      <a:pt x="142" y="144"/>
                    </a:lnTo>
                    <a:lnTo>
                      <a:pt x="135" y="145"/>
                    </a:lnTo>
                    <a:lnTo>
                      <a:pt x="124" y="146"/>
                    </a:lnTo>
                    <a:lnTo>
                      <a:pt x="110" y="147"/>
                    </a:lnTo>
                    <a:lnTo>
                      <a:pt x="97" y="148"/>
                    </a:lnTo>
                    <a:lnTo>
                      <a:pt x="83" y="150"/>
                    </a:lnTo>
                    <a:lnTo>
                      <a:pt x="71" y="154"/>
                    </a:lnTo>
                    <a:lnTo>
                      <a:pt x="58" y="159"/>
                    </a:lnTo>
                    <a:lnTo>
                      <a:pt x="51" y="166"/>
                    </a:lnTo>
                    <a:lnTo>
                      <a:pt x="39" y="166"/>
                    </a:lnTo>
                    <a:lnTo>
                      <a:pt x="46" y="156"/>
                    </a:lnTo>
                    <a:lnTo>
                      <a:pt x="57" y="146"/>
                    </a:lnTo>
                    <a:lnTo>
                      <a:pt x="67" y="137"/>
                    </a:lnTo>
                    <a:lnTo>
                      <a:pt x="78" y="131"/>
                    </a:lnTo>
                    <a:lnTo>
                      <a:pt x="85" y="129"/>
                    </a:lnTo>
                    <a:lnTo>
                      <a:pt x="96" y="125"/>
                    </a:lnTo>
                    <a:lnTo>
                      <a:pt x="108" y="122"/>
                    </a:lnTo>
                    <a:lnTo>
                      <a:pt x="120" y="118"/>
                    </a:lnTo>
                    <a:lnTo>
                      <a:pt x="135" y="114"/>
                    </a:lnTo>
                    <a:lnTo>
                      <a:pt x="149" y="110"/>
                    </a:lnTo>
                    <a:lnTo>
                      <a:pt x="161" y="108"/>
                    </a:lnTo>
                    <a:lnTo>
                      <a:pt x="174" y="106"/>
                    </a:lnTo>
                    <a:lnTo>
                      <a:pt x="154" y="105"/>
                    </a:lnTo>
                    <a:lnTo>
                      <a:pt x="133" y="104"/>
                    </a:lnTo>
                    <a:lnTo>
                      <a:pt x="112" y="103"/>
                    </a:lnTo>
                    <a:lnTo>
                      <a:pt x="92" y="101"/>
                    </a:lnTo>
                    <a:lnTo>
                      <a:pt x="72" y="100"/>
                    </a:lnTo>
                    <a:lnTo>
                      <a:pt x="55" y="98"/>
                    </a:lnTo>
                    <a:lnTo>
                      <a:pt x="41" y="96"/>
                    </a:lnTo>
                    <a:lnTo>
                      <a:pt x="30" y="94"/>
                    </a:lnTo>
                    <a:lnTo>
                      <a:pt x="23" y="96"/>
                    </a:lnTo>
                    <a:lnTo>
                      <a:pt x="12" y="99"/>
                    </a:lnTo>
                    <a:lnTo>
                      <a:pt x="5" y="102"/>
                    </a:lnTo>
                    <a:lnTo>
                      <a:pt x="0" y="105"/>
                    </a:lnTo>
                    <a:lnTo>
                      <a:pt x="0" y="101"/>
                    </a:lnTo>
                    <a:lnTo>
                      <a:pt x="0" y="97"/>
                    </a:lnTo>
                    <a:lnTo>
                      <a:pt x="1" y="94"/>
                    </a:lnTo>
                    <a:lnTo>
                      <a:pt x="7" y="91"/>
                    </a:lnTo>
                    <a:lnTo>
                      <a:pt x="16" y="87"/>
                    </a:lnTo>
                    <a:lnTo>
                      <a:pt x="28" y="81"/>
                    </a:lnTo>
                    <a:lnTo>
                      <a:pt x="42" y="76"/>
                    </a:lnTo>
                    <a:lnTo>
                      <a:pt x="57" y="74"/>
                    </a:lnTo>
                    <a:lnTo>
                      <a:pt x="65" y="75"/>
                    </a:lnTo>
                    <a:lnTo>
                      <a:pt x="78" y="75"/>
                    </a:lnTo>
                    <a:lnTo>
                      <a:pt x="94" y="76"/>
                    </a:lnTo>
                    <a:lnTo>
                      <a:pt x="113" y="78"/>
                    </a:lnTo>
                    <a:lnTo>
                      <a:pt x="131" y="79"/>
                    </a:lnTo>
                    <a:lnTo>
                      <a:pt x="149" y="80"/>
                    </a:lnTo>
                    <a:lnTo>
                      <a:pt x="163" y="81"/>
                    </a:lnTo>
                    <a:lnTo>
                      <a:pt x="175" y="82"/>
                    </a:lnTo>
                    <a:lnTo>
                      <a:pt x="186" y="82"/>
                    </a:lnTo>
                    <a:lnTo>
                      <a:pt x="199" y="82"/>
                    </a:lnTo>
                    <a:lnTo>
                      <a:pt x="211" y="82"/>
                    </a:lnTo>
                    <a:lnTo>
                      <a:pt x="223" y="82"/>
                    </a:lnTo>
                    <a:lnTo>
                      <a:pt x="236" y="82"/>
                    </a:lnTo>
                    <a:lnTo>
                      <a:pt x="247" y="82"/>
                    </a:lnTo>
                    <a:lnTo>
                      <a:pt x="254" y="82"/>
                    </a:lnTo>
                    <a:lnTo>
                      <a:pt x="259" y="82"/>
                    </a:lnTo>
                    <a:lnTo>
                      <a:pt x="263" y="77"/>
                    </a:lnTo>
                    <a:lnTo>
                      <a:pt x="270" y="71"/>
                    </a:lnTo>
                    <a:lnTo>
                      <a:pt x="280" y="65"/>
                    </a:lnTo>
                    <a:lnTo>
                      <a:pt x="293" y="60"/>
                    </a:lnTo>
                    <a:lnTo>
                      <a:pt x="305" y="56"/>
                    </a:lnTo>
                    <a:lnTo>
                      <a:pt x="319" y="51"/>
                    </a:lnTo>
                    <a:lnTo>
                      <a:pt x="332" y="46"/>
                    </a:lnTo>
                    <a:lnTo>
                      <a:pt x="344" y="40"/>
                    </a:lnTo>
                    <a:lnTo>
                      <a:pt x="355" y="31"/>
                    </a:lnTo>
                    <a:lnTo>
                      <a:pt x="369" y="19"/>
                    </a:lnTo>
                    <a:lnTo>
                      <a:pt x="380" y="8"/>
                    </a:lnTo>
                    <a:lnTo>
                      <a:pt x="387" y="0"/>
                    </a:lnTo>
                    <a:lnTo>
                      <a:pt x="410" y="2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8" name="Freeform 218"/>
              <p:cNvSpPr>
                <a:spLocks/>
              </p:cNvSpPr>
              <p:nvPr/>
            </p:nvSpPr>
            <p:spPr bwMode="auto">
              <a:xfrm>
                <a:off x="1153" y="2500"/>
                <a:ext cx="477" cy="425"/>
              </a:xfrm>
              <a:custGeom>
                <a:avLst/>
                <a:gdLst>
                  <a:gd name="T0" fmla="*/ 931 w 956"/>
                  <a:gd name="T1" fmla="*/ 382 h 425"/>
                  <a:gd name="T2" fmla="*/ 894 w 956"/>
                  <a:gd name="T3" fmla="*/ 363 h 425"/>
                  <a:gd name="T4" fmla="*/ 840 w 956"/>
                  <a:gd name="T5" fmla="*/ 340 h 425"/>
                  <a:gd name="T6" fmla="*/ 821 w 956"/>
                  <a:gd name="T7" fmla="*/ 370 h 425"/>
                  <a:gd name="T8" fmla="*/ 776 w 956"/>
                  <a:gd name="T9" fmla="*/ 381 h 425"/>
                  <a:gd name="T10" fmla="*/ 723 w 956"/>
                  <a:gd name="T11" fmla="*/ 374 h 425"/>
                  <a:gd name="T12" fmla="*/ 672 w 956"/>
                  <a:gd name="T13" fmla="*/ 379 h 425"/>
                  <a:gd name="T14" fmla="*/ 631 w 956"/>
                  <a:gd name="T15" fmla="*/ 371 h 425"/>
                  <a:gd name="T16" fmla="*/ 595 w 956"/>
                  <a:gd name="T17" fmla="*/ 354 h 425"/>
                  <a:gd name="T18" fmla="*/ 540 w 956"/>
                  <a:gd name="T19" fmla="*/ 365 h 425"/>
                  <a:gd name="T20" fmla="*/ 490 w 956"/>
                  <a:gd name="T21" fmla="*/ 362 h 425"/>
                  <a:gd name="T22" fmla="*/ 423 w 956"/>
                  <a:gd name="T23" fmla="*/ 357 h 425"/>
                  <a:gd name="T24" fmla="*/ 373 w 956"/>
                  <a:gd name="T25" fmla="*/ 315 h 425"/>
                  <a:gd name="T26" fmla="*/ 338 w 956"/>
                  <a:gd name="T27" fmla="*/ 285 h 425"/>
                  <a:gd name="T28" fmla="*/ 265 w 956"/>
                  <a:gd name="T29" fmla="*/ 275 h 425"/>
                  <a:gd name="T30" fmla="*/ 215 w 956"/>
                  <a:gd name="T31" fmla="*/ 242 h 425"/>
                  <a:gd name="T32" fmla="*/ 176 w 956"/>
                  <a:gd name="T33" fmla="*/ 219 h 425"/>
                  <a:gd name="T34" fmla="*/ 146 w 956"/>
                  <a:gd name="T35" fmla="*/ 201 h 425"/>
                  <a:gd name="T36" fmla="*/ 100 w 956"/>
                  <a:gd name="T37" fmla="*/ 178 h 425"/>
                  <a:gd name="T38" fmla="*/ 78 w 956"/>
                  <a:gd name="T39" fmla="*/ 136 h 425"/>
                  <a:gd name="T40" fmla="*/ 80 w 956"/>
                  <a:gd name="T41" fmla="*/ 97 h 425"/>
                  <a:gd name="T42" fmla="*/ 73 w 956"/>
                  <a:gd name="T43" fmla="*/ 64 h 425"/>
                  <a:gd name="T44" fmla="*/ 98 w 956"/>
                  <a:gd name="T45" fmla="*/ 25 h 425"/>
                  <a:gd name="T46" fmla="*/ 78 w 956"/>
                  <a:gd name="T47" fmla="*/ 0 h 425"/>
                  <a:gd name="T48" fmla="*/ 39 w 956"/>
                  <a:gd name="T49" fmla="*/ 5 h 425"/>
                  <a:gd name="T50" fmla="*/ 43 w 956"/>
                  <a:gd name="T51" fmla="*/ 26 h 425"/>
                  <a:gd name="T52" fmla="*/ 25 w 956"/>
                  <a:gd name="T53" fmla="*/ 41 h 425"/>
                  <a:gd name="T54" fmla="*/ 27 w 956"/>
                  <a:gd name="T55" fmla="*/ 57 h 425"/>
                  <a:gd name="T56" fmla="*/ 43 w 956"/>
                  <a:gd name="T57" fmla="*/ 66 h 425"/>
                  <a:gd name="T58" fmla="*/ 29 w 956"/>
                  <a:gd name="T59" fmla="*/ 82 h 425"/>
                  <a:gd name="T60" fmla="*/ 14 w 956"/>
                  <a:gd name="T61" fmla="*/ 95 h 425"/>
                  <a:gd name="T62" fmla="*/ 14 w 956"/>
                  <a:gd name="T63" fmla="*/ 126 h 425"/>
                  <a:gd name="T64" fmla="*/ 41 w 956"/>
                  <a:gd name="T65" fmla="*/ 117 h 425"/>
                  <a:gd name="T66" fmla="*/ 22 w 956"/>
                  <a:gd name="T67" fmla="*/ 165 h 425"/>
                  <a:gd name="T68" fmla="*/ 54 w 956"/>
                  <a:gd name="T69" fmla="*/ 181 h 425"/>
                  <a:gd name="T70" fmla="*/ 82 w 956"/>
                  <a:gd name="T71" fmla="*/ 187 h 425"/>
                  <a:gd name="T72" fmla="*/ 100 w 956"/>
                  <a:gd name="T73" fmla="*/ 215 h 425"/>
                  <a:gd name="T74" fmla="*/ 117 w 956"/>
                  <a:gd name="T75" fmla="*/ 215 h 425"/>
                  <a:gd name="T76" fmla="*/ 126 w 956"/>
                  <a:gd name="T77" fmla="*/ 232 h 425"/>
                  <a:gd name="T78" fmla="*/ 146 w 956"/>
                  <a:gd name="T79" fmla="*/ 241 h 425"/>
                  <a:gd name="T80" fmla="*/ 173 w 956"/>
                  <a:gd name="T81" fmla="*/ 236 h 425"/>
                  <a:gd name="T82" fmla="*/ 190 w 956"/>
                  <a:gd name="T83" fmla="*/ 261 h 425"/>
                  <a:gd name="T84" fmla="*/ 235 w 956"/>
                  <a:gd name="T85" fmla="*/ 279 h 425"/>
                  <a:gd name="T86" fmla="*/ 260 w 956"/>
                  <a:gd name="T87" fmla="*/ 306 h 425"/>
                  <a:gd name="T88" fmla="*/ 283 w 956"/>
                  <a:gd name="T89" fmla="*/ 316 h 425"/>
                  <a:gd name="T90" fmla="*/ 311 w 956"/>
                  <a:gd name="T91" fmla="*/ 328 h 425"/>
                  <a:gd name="T92" fmla="*/ 325 w 956"/>
                  <a:gd name="T93" fmla="*/ 331 h 425"/>
                  <a:gd name="T94" fmla="*/ 339 w 956"/>
                  <a:gd name="T95" fmla="*/ 344 h 425"/>
                  <a:gd name="T96" fmla="*/ 361 w 956"/>
                  <a:gd name="T97" fmla="*/ 368 h 425"/>
                  <a:gd name="T98" fmla="*/ 379 w 956"/>
                  <a:gd name="T99" fmla="*/ 381 h 425"/>
                  <a:gd name="T100" fmla="*/ 458 w 956"/>
                  <a:gd name="T101" fmla="*/ 389 h 425"/>
                  <a:gd name="T102" fmla="*/ 489 w 956"/>
                  <a:gd name="T103" fmla="*/ 388 h 425"/>
                  <a:gd name="T104" fmla="*/ 522 w 956"/>
                  <a:gd name="T105" fmla="*/ 400 h 425"/>
                  <a:gd name="T106" fmla="*/ 565 w 956"/>
                  <a:gd name="T107" fmla="*/ 383 h 425"/>
                  <a:gd name="T108" fmla="*/ 576 w 956"/>
                  <a:gd name="T109" fmla="*/ 393 h 425"/>
                  <a:gd name="T110" fmla="*/ 636 w 956"/>
                  <a:gd name="T111" fmla="*/ 422 h 425"/>
                  <a:gd name="T112" fmla="*/ 686 w 956"/>
                  <a:gd name="T113" fmla="*/ 417 h 425"/>
                  <a:gd name="T114" fmla="*/ 730 w 956"/>
                  <a:gd name="T115" fmla="*/ 408 h 425"/>
                  <a:gd name="T116" fmla="*/ 762 w 956"/>
                  <a:gd name="T117" fmla="*/ 400 h 425"/>
                  <a:gd name="T118" fmla="*/ 791 w 956"/>
                  <a:gd name="T119" fmla="*/ 407 h 425"/>
                  <a:gd name="T120" fmla="*/ 830 w 956"/>
                  <a:gd name="T121" fmla="*/ 410 h 425"/>
                  <a:gd name="T122" fmla="*/ 854 w 956"/>
                  <a:gd name="T123" fmla="*/ 403 h 425"/>
                  <a:gd name="T124" fmla="*/ 885 w 956"/>
                  <a:gd name="T125" fmla="*/ 423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56" h="425">
                    <a:moveTo>
                      <a:pt x="906" y="412"/>
                    </a:moveTo>
                    <a:lnTo>
                      <a:pt x="956" y="409"/>
                    </a:lnTo>
                    <a:lnTo>
                      <a:pt x="952" y="388"/>
                    </a:lnTo>
                    <a:lnTo>
                      <a:pt x="941" y="384"/>
                    </a:lnTo>
                    <a:lnTo>
                      <a:pt x="931" y="382"/>
                    </a:lnTo>
                    <a:lnTo>
                      <a:pt x="920" y="379"/>
                    </a:lnTo>
                    <a:lnTo>
                      <a:pt x="911" y="376"/>
                    </a:lnTo>
                    <a:lnTo>
                      <a:pt x="902" y="373"/>
                    </a:lnTo>
                    <a:lnTo>
                      <a:pt x="897" y="368"/>
                    </a:lnTo>
                    <a:lnTo>
                      <a:pt x="894" y="363"/>
                    </a:lnTo>
                    <a:lnTo>
                      <a:pt x="892" y="357"/>
                    </a:lnTo>
                    <a:lnTo>
                      <a:pt x="879" y="356"/>
                    </a:lnTo>
                    <a:lnTo>
                      <a:pt x="863" y="353"/>
                    </a:lnTo>
                    <a:lnTo>
                      <a:pt x="851" y="347"/>
                    </a:lnTo>
                    <a:lnTo>
                      <a:pt x="840" y="340"/>
                    </a:lnTo>
                    <a:lnTo>
                      <a:pt x="833" y="353"/>
                    </a:lnTo>
                    <a:lnTo>
                      <a:pt x="799" y="339"/>
                    </a:lnTo>
                    <a:lnTo>
                      <a:pt x="803" y="349"/>
                    </a:lnTo>
                    <a:lnTo>
                      <a:pt x="810" y="360"/>
                    </a:lnTo>
                    <a:lnTo>
                      <a:pt x="821" y="370"/>
                    </a:lnTo>
                    <a:lnTo>
                      <a:pt x="833" y="377"/>
                    </a:lnTo>
                    <a:lnTo>
                      <a:pt x="819" y="379"/>
                    </a:lnTo>
                    <a:lnTo>
                      <a:pt x="805" y="381"/>
                    </a:lnTo>
                    <a:lnTo>
                      <a:pt x="791" y="381"/>
                    </a:lnTo>
                    <a:lnTo>
                      <a:pt x="776" y="381"/>
                    </a:lnTo>
                    <a:lnTo>
                      <a:pt x="762" y="381"/>
                    </a:lnTo>
                    <a:lnTo>
                      <a:pt x="750" y="379"/>
                    </a:lnTo>
                    <a:lnTo>
                      <a:pt x="739" y="376"/>
                    </a:lnTo>
                    <a:lnTo>
                      <a:pt x="732" y="371"/>
                    </a:lnTo>
                    <a:lnTo>
                      <a:pt x="723" y="374"/>
                    </a:lnTo>
                    <a:lnTo>
                      <a:pt x="714" y="377"/>
                    </a:lnTo>
                    <a:lnTo>
                      <a:pt x="703" y="379"/>
                    </a:lnTo>
                    <a:lnTo>
                      <a:pt x="691" y="380"/>
                    </a:lnTo>
                    <a:lnTo>
                      <a:pt x="682" y="380"/>
                    </a:lnTo>
                    <a:lnTo>
                      <a:pt x="672" y="379"/>
                    </a:lnTo>
                    <a:lnTo>
                      <a:pt x="664" y="377"/>
                    </a:lnTo>
                    <a:lnTo>
                      <a:pt x="661" y="372"/>
                    </a:lnTo>
                    <a:lnTo>
                      <a:pt x="650" y="372"/>
                    </a:lnTo>
                    <a:lnTo>
                      <a:pt x="640" y="371"/>
                    </a:lnTo>
                    <a:lnTo>
                      <a:pt x="631" y="371"/>
                    </a:lnTo>
                    <a:lnTo>
                      <a:pt x="620" y="369"/>
                    </a:lnTo>
                    <a:lnTo>
                      <a:pt x="613" y="367"/>
                    </a:lnTo>
                    <a:lnTo>
                      <a:pt x="604" y="364"/>
                    </a:lnTo>
                    <a:lnTo>
                      <a:pt x="599" y="359"/>
                    </a:lnTo>
                    <a:lnTo>
                      <a:pt x="595" y="354"/>
                    </a:lnTo>
                    <a:lnTo>
                      <a:pt x="585" y="358"/>
                    </a:lnTo>
                    <a:lnTo>
                      <a:pt x="572" y="361"/>
                    </a:lnTo>
                    <a:lnTo>
                      <a:pt x="561" y="364"/>
                    </a:lnTo>
                    <a:lnTo>
                      <a:pt x="551" y="365"/>
                    </a:lnTo>
                    <a:lnTo>
                      <a:pt x="540" y="365"/>
                    </a:lnTo>
                    <a:lnTo>
                      <a:pt x="529" y="363"/>
                    </a:lnTo>
                    <a:lnTo>
                      <a:pt x="521" y="360"/>
                    </a:lnTo>
                    <a:lnTo>
                      <a:pt x="513" y="355"/>
                    </a:lnTo>
                    <a:lnTo>
                      <a:pt x="503" y="361"/>
                    </a:lnTo>
                    <a:lnTo>
                      <a:pt x="490" y="362"/>
                    </a:lnTo>
                    <a:lnTo>
                      <a:pt x="478" y="359"/>
                    </a:lnTo>
                    <a:lnTo>
                      <a:pt x="467" y="349"/>
                    </a:lnTo>
                    <a:lnTo>
                      <a:pt x="457" y="354"/>
                    </a:lnTo>
                    <a:lnTo>
                      <a:pt x="441" y="357"/>
                    </a:lnTo>
                    <a:lnTo>
                      <a:pt x="423" y="357"/>
                    </a:lnTo>
                    <a:lnTo>
                      <a:pt x="405" y="355"/>
                    </a:lnTo>
                    <a:lnTo>
                      <a:pt x="389" y="350"/>
                    </a:lnTo>
                    <a:lnTo>
                      <a:pt x="377" y="342"/>
                    </a:lnTo>
                    <a:lnTo>
                      <a:pt x="370" y="330"/>
                    </a:lnTo>
                    <a:lnTo>
                      <a:pt x="373" y="315"/>
                    </a:lnTo>
                    <a:lnTo>
                      <a:pt x="357" y="315"/>
                    </a:lnTo>
                    <a:lnTo>
                      <a:pt x="347" y="311"/>
                    </a:lnTo>
                    <a:lnTo>
                      <a:pt x="343" y="302"/>
                    </a:lnTo>
                    <a:lnTo>
                      <a:pt x="350" y="285"/>
                    </a:lnTo>
                    <a:lnTo>
                      <a:pt x="338" y="285"/>
                    </a:lnTo>
                    <a:lnTo>
                      <a:pt x="322" y="285"/>
                    </a:lnTo>
                    <a:lnTo>
                      <a:pt x="306" y="285"/>
                    </a:lnTo>
                    <a:lnTo>
                      <a:pt x="290" y="283"/>
                    </a:lnTo>
                    <a:lnTo>
                      <a:pt x="276" y="280"/>
                    </a:lnTo>
                    <a:lnTo>
                      <a:pt x="265" y="275"/>
                    </a:lnTo>
                    <a:lnTo>
                      <a:pt x="260" y="267"/>
                    </a:lnTo>
                    <a:lnTo>
                      <a:pt x="260" y="255"/>
                    </a:lnTo>
                    <a:lnTo>
                      <a:pt x="242" y="255"/>
                    </a:lnTo>
                    <a:lnTo>
                      <a:pt x="226" y="250"/>
                    </a:lnTo>
                    <a:lnTo>
                      <a:pt x="215" y="242"/>
                    </a:lnTo>
                    <a:lnTo>
                      <a:pt x="212" y="230"/>
                    </a:lnTo>
                    <a:lnTo>
                      <a:pt x="203" y="229"/>
                    </a:lnTo>
                    <a:lnTo>
                      <a:pt x="194" y="226"/>
                    </a:lnTo>
                    <a:lnTo>
                      <a:pt x="185" y="223"/>
                    </a:lnTo>
                    <a:lnTo>
                      <a:pt x="176" y="219"/>
                    </a:lnTo>
                    <a:lnTo>
                      <a:pt x="169" y="214"/>
                    </a:lnTo>
                    <a:lnTo>
                      <a:pt x="164" y="209"/>
                    </a:lnTo>
                    <a:lnTo>
                      <a:pt x="160" y="204"/>
                    </a:lnTo>
                    <a:lnTo>
                      <a:pt x="158" y="199"/>
                    </a:lnTo>
                    <a:lnTo>
                      <a:pt x="146" y="201"/>
                    </a:lnTo>
                    <a:lnTo>
                      <a:pt x="135" y="199"/>
                    </a:lnTo>
                    <a:lnTo>
                      <a:pt x="128" y="193"/>
                    </a:lnTo>
                    <a:lnTo>
                      <a:pt x="128" y="179"/>
                    </a:lnTo>
                    <a:lnTo>
                      <a:pt x="110" y="180"/>
                    </a:lnTo>
                    <a:lnTo>
                      <a:pt x="100" y="178"/>
                    </a:lnTo>
                    <a:lnTo>
                      <a:pt x="94" y="170"/>
                    </a:lnTo>
                    <a:lnTo>
                      <a:pt x="100" y="154"/>
                    </a:lnTo>
                    <a:lnTo>
                      <a:pt x="85" y="152"/>
                    </a:lnTo>
                    <a:lnTo>
                      <a:pt x="78" y="145"/>
                    </a:lnTo>
                    <a:lnTo>
                      <a:pt x="78" y="136"/>
                    </a:lnTo>
                    <a:lnTo>
                      <a:pt x="84" y="126"/>
                    </a:lnTo>
                    <a:lnTo>
                      <a:pt x="73" y="119"/>
                    </a:lnTo>
                    <a:lnTo>
                      <a:pt x="66" y="113"/>
                    </a:lnTo>
                    <a:lnTo>
                      <a:pt x="68" y="105"/>
                    </a:lnTo>
                    <a:lnTo>
                      <a:pt x="80" y="97"/>
                    </a:lnTo>
                    <a:lnTo>
                      <a:pt x="73" y="92"/>
                    </a:lnTo>
                    <a:lnTo>
                      <a:pt x="70" y="85"/>
                    </a:lnTo>
                    <a:lnTo>
                      <a:pt x="68" y="79"/>
                    </a:lnTo>
                    <a:lnTo>
                      <a:pt x="68" y="72"/>
                    </a:lnTo>
                    <a:lnTo>
                      <a:pt x="73" y="64"/>
                    </a:lnTo>
                    <a:lnTo>
                      <a:pt x="80" y="55"/>
                    </a:lnTo>
                    <a:lnTo>
                      <a:pt x="93" y="46"/>
                    </a:lnTo>
                    <a:lnTo>
                      <a:pt x="110" y="36"/>
                    </a:lnTo>
                    <a:lnTo>
                      <a:pt x="101" y="31"/>
                    </a:lnTo>
                    <a:lnTo>
                      <a:pt x="98" y="25"/>
                    </a:lnTo>
                    <a:lnTo>
                      <a:pt x="100" y="18"/>
                    </a:lnTo>
                    <a:lnTo>
                      <a:pt x="105" y="10"/>
                    </a:lnTo>
                    <a:lnTo>
                      <a:pt x="96" y="5"/>
                    </a:lnTo>
                    <a:lnTo>
                      <a:pt x="87" y="2"/>
                    </a:lnTo>
                    <a:lnTo>
                      <a:pt x="78" y="0"/>
                    </a:lnTo>
                    <a:lnTo>
                      <a:pt x="70" y="0"/>
                    </a:lnTo>
                    <a:lnTo>
                      <a:pt x="61" y="0"/>
                    </a:lnTo>
                    <a:lnTo>
                      <a:pt x="52" y="1"/>
                    </a:lnTo>
                    <a:lnTo>
                      <a:pt x="45" y="3"/>
                    </a:lnTo>
                    <a:lnTo>
                      <a:pt x="39" y="5"/>
                    </a:lnTo>
                    <a:lnTo>
                      <a:pt x="52" y="9"/>
                    </a:lnTo>
                    <a:lnTo>
                      <a:pt x="57" y="13"/>
                    </a:lnTo>
                    <a:lnTo>
                      <a:pt x="57" y="18"/>
                    </a:lnTo>
                    <a:lnTo>
                      <a:pt x="52" y="22"/>
                    </a:lnTo>
                    <a:lnTo>
                      <a:pt x="43" y="26"/>
                    </a:lnTo>
                    <a:lnTo>
                      <a:pt x="30" y="30"/>
                    </a:lnTo>
                    <a:lnTo>
                      <a:pt x="18" y="33"/>
                    </a:lnTo>
                    <a:lnTo>
                      <a:pt x="7" y="37"/>
                    </a:lnTo>
                    <a:lnTo>
                      <a:pt x="14" y="39"/>
                    </a:lnTo>
                    <a:lnTo>
                      <a:pt x="25" y="41"/>
                    </a:lnTo>
                    <a:lnTo>
                      <a:pt x="38" y="42"/>
                    </a:lnTo>
                    <a:lnTo>
                      <a:pt x="48" y="42"/>
                    </a:lnTo>
                    <a:lnTo>
                      <a:pt x="45" y="47"/>
                    </a:lnTo>
                    <a:lnTo>
                      <a:pt x="38" y="52"/>
                    </a:lnTo>
                    <a:lnTo>
                      <a:pt x="27" y="57"/>
                    </a:lnTo>
                    <a:lnTo>
                      <a:pt x="14" y="62"/>
                    </a:lnTo>
                    <a:lnTo>
                      <a:pt x="20" y="62"/>
                    </a:lnTo>
                    <a:lnTo>
                      <a:pt x="29" y="63"/>
                    </a:lnTo>
                    <a:lnTo>
                      <a:pt x="36" y="64"/>
                    </a:lnTo>
                    <a:lnTo>
                      <a:pt x="43" y="66"/>
                    </a:lnTo>
                    <a:lnTo>
                      <a:pt x="45" y="69"/>
                    </a:lnTo>
                    <a:lnTo>
                      <a:pt x="45" y="73"/>
                    </a:lnTo>
                    <a:lnTo>
                      <a:pt x="43" y="77"/>
                    </a:lnTo>
                    <a:lnTo>
                      <a:pt x="38" y="80"/>
                    </a:lnTo>
                    <a:lnTo>
                      <a:pt x="29" y="82"/>
                    </a:lnTo>
                    <a:lnTo>
                      <a:pt x="18" y="85"/>
                    </a:lnTo>
                    <a:lnTo>
                      <a:pt x="9" y="91"/>
                    </a:lnTo>
                    <a:lnTo>
                      <a:pt x="0" y="98"/>
                    </a:lnTo>
                    <a:lnTo>
                      <a:pt x="6" y="96"/>
                    </a:lnTo>
                    <a:lnTo>
                      <a:pt x="14" y="95"/>
                    </a:lnTo>
                    <a:lnTo>
                      <a:pt x="23" y="94"/>
                    </a:lnTo>
                    <a:lnTo>
                      <a:pt x="32" y="95"/>
                    </a:lnTo>
                    <a:lnTo>
                      <a:pt x="23" y="103"/>
                    </a:lnTo>
                    <a:lnTo>
                      <a:pt x="18" y="114"/>
                    </a:lnTo>
                    <a:lnTo>
                      <a:pt x="14" y="126"/>
                    </a:lnTo>
                    <a:lnTo>
                      <a:pt x="13" y="139"/>
                    </a:lnTo>
                    <a:lnTo>
                      <a:pt x="16" y="133"/>
                    </a:lnTo>
                    <a:lnTo>
                      <a:pt x="23" y="127"/>
                    </a:lnTo>
                    <a:lnTo>
                      <a:pt x="32" y="121"/>
                    </a:lnTo>
                    <a:lnTo>
                      <a:pt x="41" y="117"/>
                    </a:lnTo>
                    <a:lnTo>
                      <a:pt x="43" y="132"/>
                    </a:lnTo>
                    <a:lnTo>
                      <a:pt x="32" y="143"/>
                    </a:lnTo>
                    <a:lnTo>
                      <a:pt x="22" y="154"/>
                    </a:lnTo>
                    <a:lnTo>
                      <a:pt x="16" y="168"/>
                    </a:lnTo>
                    <a:lnTo>
                      <a:pt x="22" y="165"/>
                    </a:lnTo>
                    <a:lnTo>
                      <a:pt x="34" y="162"/>
                    </a:lnTo>
                    <a:lnTo>
                      <a:pt x="46" y="161"/>
                    </a:lnTo>
                    <a:lnTo>
                      <a:pt x="57" y="161"/>
                    </a:lnTo>
                    <a:lnTo>
                      <a:pt x="54" y="171"/>
                    </a:lnTo>
                    <a:lnTo>
                      <a:pt x="54" y="181"/>
                    </a:lnTo>
                    <a:lnTo>
                      <a:pt x="57" y="192"/>
                    </a:lnTo>
                    <a:lnTo>
                      <a:pt x="64" y="201"/>
                    </a:lnTo>
                    <a:lnTo>
                      <a:pt x="66" y="195"/>
                    </a:lnTo>
                    <a:lnTo>
                      <a:pt x="73" y="190"/>
                    </a:lnTo>
                    <a:lnTo>
                      <a:pt x="82" y="187"/>
                    </a:lnTo>
                    <a:lnTo>
                      <a:pt x="93" y="187"/>
                    </a:lnTo>
                    <a:lnTo>
                      <a:pt x="96" y="192"/>
                    </a:lnTo>
                    <a:lnTo>
                      <a:pt x="98" y="199"/>
                    </a:lnTo>
                    <a:lnTo>
                      <a:pt x="100" y="207"/>
                    </a:lnTo>
                    <a:lnTo>
                      <a:pt x="100" y="215"/>
                    </a:lnTo>
                    <a:lnTo>
                      <a:pt x="105" y="214"/>
                    </a:lnTo>
                    <a:lnTo>
                      <a:pt x="109" y="214"/>
                    </a:lnTo>
                    <a:lnTo>
                      <a:pt x="112" y="212"/>
                    </a:lnTo>
                    <a:lnTo>
                      <a:pt x="116" y="209"/>
                    </a:lnTo>
                    <a:lnTo>
                      <a:pt x="117" y="215"/>
                    </a:lnTo>
                    <a:lnTo>
                      <a:pt x="114" y="221"/>
                    </a:lnTo>
                    <a:lnTo>
                      <a:pt x="107" y="227"/>
                    </a:lnTo>
                    <a:lnTo>
                      <a:pt x="96" y="231"/>
                    </a:lnTo>
                    <a:lnTo>
                      <a:pt x="112" y="233"/>
                    </a:lnTo>
                    <a:lnTo>
                      <a:pt x="126" y="232"/>
                    </a:lnTo>
                    <a:lnTo>
                      <a:pt x="135" y="229"/>
                    </a:lnTo>
                    <a:lnTo>
                      <a:pt x="139" y="224"/>
                    </a:lnTo>
                    <a:lnTo>
                      <a:pt x="142" y="229"/>
                    </a:lnTo>
                    <a:lnTo>
                      <a:pt x="146" y="234"/>
                    </a:lnTo>
                    <a:lnTo>
                      <a:pt x="146" y="241"/>
                    </a:lnTo>
                    <a:lnTo>
                      <a:pt x="146" y="246"/>
                    </a:lnTo>
                    <a:lnTo>
                      <a:pt x="157" y="245"/>
                    </a:lnTo>
                    <a:lnTo>
                      <a:pt x="162" y="242"/>
                    </a:lnTo>
                    <a:lnTo>
                      <a:pt x="167" y="237"/>
                    </a:lnTo>
                    <a:lnTo>
                      <a:pt x="173" y="236"/>
                    </a:lnTo>
                    <a:lnTo>
                      <a:pt x="181" y="242"/>
                    </a:lnTo>
                    <a:lnTo>
                      <a:pt x="181" y="253"/>
                    </a:lnTo>
                    <a:lnTo>
                      <a:pt x="181" y="265"/>
                    </a:lnTo>
                    <a:lnTo>
                      <a:pt x="188" y="273"/>
                    </a:lnTo>
                    <a:lnTo>
                      <a:pt x="190" y="261"/>
                    </a:lnTo>
                    <a:lnTo>
                      <a:pt x="199" y="257"/>
                    </a:lnTo>
                    <a:lnTo>
                      <a:pt x="208" y="261"/>
                    </a:lnTo>
                    <a:lnTo>
                      <a:pt x="215" y="271"/>
                    </a:lnTo>
                    <a:lnTo>
                      <a:pt x="229" y="271"/>
                    </a:lnTo>
                    <a:lnTo>
                      <a:pt x="235" y="279"/>
                    </a:lnTo>
                    <a:lnTo>
                      <a:pt x="233" y="290"/>
                    </a:lnTo>
                    <a:lnTo>
                      <a:pt x="231" y="295"/>
                    </a:lnTo>
                    <a:lnTo>
                      <a:pt x="249" y="293"/>
                    </a:lnTo>
                    <a:lnTo>
                      <a:pt x="260" y="298"/>
                    </a:lnTo>
                    <a:lnTo>
                      <a:pt x="260" y="306"/>
                    </a:lnTo>
                    <a:lnTo>
                      <a:pt x="249" y="316"/>
                    </a:lnTo>
                    <a:lnTo>
                      <a:pt x="252" y="316"/>
                    </a:lnTo>
                    <a:lnTo>
                      <a:pt x="260" y="316"/>
                    </a:lnTo>
                    <a:lnTo>
                      <a:pt x="270" y="316"/>
                    </a:lnTo>
                    <a:lnTo>
                      <a:pt x="283" y="316"/>
                    </a:lnTo>
                    <a:lnTo>
                      <a:pt x="295" y="317"/>
                    </a:lnTo>
                    <a:lnTo>
                      <a:pt x="302" y="319"/>
                    </a:lnTo>
                    <a:lnTo>
                      <a:pt x="307" y="323"/>
                    </a:lnTo>
                    <a:lnTo>
                      <a:pt x="304" y="328"/>
                    </a:lnTo>
                    <a:lnTo>
                      <a:pt x="311" y="328"/>
                    </a:lnTo>
                    <a:lnTo>
                      <a:pt x="318" y="327"/>
                    </a:lnTo>
                    <a:lnTo>
                      <a:pt x="322" y="324"/>
                    </a:lnTo>
                    <a:lnTo>
                      <a:pt x="325" y="320"/>
                    </a:lnTo>
                    <a:lnTo>
                      <a:pt x="327" y="326"/>
                    </a:lnTo>
                    <a:lnTo>
                      <a:pt x="325" y="331"/>
                    </a:lnTo>
                    <a:lnTo>
                      <a:pt x="318" y="337"/>
                    </a:lnTo>
                    <a:lnTo>
                      <a:pt x="307" y="343"/>
                    </a:lnTo>
                    <a:lnTo>
                      <a:pt x="320" y="342"/>
                    </a:lnTo>
                    <a:lnTo>
                      <a:pt x="331" y="342"/>
                    </a:lnTo>
                    <a:lnTo>
                      <a:pt x="339" y="344"/>
                    </a:lnTo>
                    <a:lnTo>
                      <a:pt x="348" y="347"/>
                    </a:lnTo>
                    <a:lnTo>
                      <a:pt x="354" y="351"/>
                    </a:lnTo>
                    <a:lnTo>
                      <a:pt x="359" y="356"/>
                    </a:lnTo>
                    <a:lnTo>
                      <a:pt x="361" y="362"/>
                    </a:lnTo>
                    <a:lnTo>
                      <a:pt x="361" y="368"/>
                    </a:lnTo>
                    <a:lnTo>
                      <a:pt x="373" y="365"/>
                    </a:lnTo>
                    <a:lnTo>
                      <a:pt x="377" y="369"/>
                    </a:lnTo>
                    <a:lnTo>
                      <a:pt x="373" y="376"/>
                    </a:lnTo>
                    <a:lnTo>
                      <a:pt x="363" y="384"/>
                    </a:lnTo>
                    <a:lnTo>
                      <a:pt x="379" y="381"/>
                    </a:lnTo>
                    <a:lnTo>
                      <a:pt x="396" y="380"/>
                    </a:lnTo>
                    <a:lnTo>
                      <a:pt x="414" y="381"/>
                    </a:lnTo>
                    <a:lnTo>
                      <a:pt x="432" y="383"/>
                    </a:lnTo>
                    <a:lnTo>
                      <a:pt x="446" y="386"/>
                    </a:lnTo>
                    <a:lnTo>
                      <a:pt x="458" y="389"/>
                    </a:lnTo>
                    <a:lnTo>
                      <a:pt x="466" y="391"/>
                    </a:lnTo>
                    <a:lnTo>
                      <a:pt x="469" y="392"/>
                    </a:lnTo>
                    <a:lnTo>
                      <a:pt x="473" y="388"/>
                    </a:lnTo>
                    <a:lnTo>
                      <a:pt x="480" y="386"/>
                    </a:lnTo>
                    <a:lnTo>
                      <a:pt x="489" y="388"/>
                    </a:lnTo>
                    <a:lnTo>
                      <a:pt x="499" y="390"/>
                    </a:lnTo>
                    <a:lnTo>
                      <a:pt x="508" y="394"/>
                    </a:lnTo>
                    <a:lnTo>
                      <a:pt x="515" y="397"/>
                    </a:lnTo>
                    <a:lnTo>
                      <a:pt x="521" y="399"/>
                    </a:lnTo>
                    <a:lnTo>
                      <a:pt x="522" y="400"/>
                    </a:lnTo>
                    <a:lnTo>
                      <a:pt x="537" y="389"/>
                    </a:lnTo>
                    <a:lnTo>
                      <a:pt x="547" y="381"/>
                    </a:lnTo>
                    <a:lnTo>
                      <a:pt x="556" y="379"/>
                    </a:lnTo>
                    <a:lnTo>
                      <a:pt x="561" y="379"/>
                    </a:lnTo>
                    <a:lnTo>
                      <a:pt x="565" y="383"/>
                    </a:lnTo>
                    <a:lnTo>
                      <a:pt x="563" y="388"/>
                    </a:lnTo>
                    <a:lnTo>
                      <a:pt x="561" y="393"/>
                    </a:lnTo>
                    <a:lnTo>
                      <a:pt x="554" y="397"/>
                    </a:lnTo>
                    <a:lnTo>
                      <a:pt x="560" y="396"/>
                    </a:lnTo>
                    <a:lnTo>
                      <a:pt x="576" y="393"/>
                    </a:lnTo>
                    <a:lnTo>
                      <a:pt x="592" y="392"/>
                    </a:lnTo>
                    <a:lnTo>
                      <a:pt x="606" y="394"/>
                    </a:lnTo>
                    <a:lnTo>
                      <a:pt x="629" y="416"/>
                    </a:lnTo>
                    <a:lnTo>
                      <a:pt x="629" y="425"/>
                    </a:lnTo>
                    <a:lnTo>
                      <a:pt x="636" y="422"/>
                    </a:lnTo>
                    <a:lnTo>
                      <a:pt x="654" y="418"/>
                    </a:lnTo>
                    <a:lnTo>
                      <a:pt x="670" y="415"/>
                    </a:lnTo>
                    <a:lnTo>
                      <a:pt x="677" y="420"/>
                    </a:lnTo>
                    <a:lnTo>
                      <a:pt x="679" y="419"/>
                    </a:lnTo>
                    <a:lnTo>
                      <a:pt x="686" y="417"/>
                    </a:lnTo>
                    <a:lnTo>
                      <a:pt x="693" y="414"/>
                    </a:lnTo>
                    <a:lnTo>
                      <a:pt x="703" y="411"/>
                    </a:lnTo>
                    <a:lnTo>
                      <a:pt x="714" y="409"/>
                    </a:lnTo>
                    <a:lnTo>
                      <a:pt x="723" y="407"/>
                    </a:lnTo>
                    <a:lnTo>
                      <a:pt x="730" y="408"/>
                    </a:lnTo>
                    <a:lnTo>
                      <a:pt x="735" y="410"/>
                    </a:lnTo>
                    <a:lnTo>
                      <a:pt x="739" y="409"/>
                    </a:lnTo>
                    <a:lnTo>
                      <a:pt x="746" y="407"/>
                    </a:lnTo>
                    <a:lnTo>
                      <a:pt x="755" y="404"/>
                    </a:lnTo>
                    <a:lnTo>
                      <a:pt x="762" y="400"/>
                    </a:lnTo>
                    <a:lnTo>
                      <a:pt x="766" y="401"/>
                    </a:lnTo>
                    <a:lnTo>
                      <a:pt x="771" y="405"/>
                    </a:lnTo>
                    <a:lnTo>
                      <a:pt x="778" y="410"/>
                    </a:lnTo>
                    <a:lnTo>
                      <a:pt x="783" y="414"/>
                    </a:lnTo>
                    <a:lnTo>
                      <a:pt x="791" y="407"/>
                    </a:lnTo>
                    <a:lnTo>
                      <a:pt x="799" y="403"/>
                    </a:lnTo>
                    <a:lnTo>
                      <a:pt x="810" y="402"/>
                    </a:lnTo>
                    <a:lnTo>
                      <a:pt x="824" y="402"/>
                    </a:lnTo>
                    <a:lnTo>
                      <a:pt x="826" y="405"/>
                    </a:lnTo>
                    <a:lnTo>
                      <a:pt x="830" y="410"/>
                    </a:lnTo>
                    <a:lnTo>
                      <a:pt x="835" y="414"/>
                    </a:lnTo>
                    <a:lnTo>
                      <a:pt x="837" y="416"/>
                    </a:lnTo>
                    <a:lnTo>
                      <a:pt x="838" y="409"/>
                    </a:lnTo>
                    <a:lnTo>
                      <a:pt x="846" y="405"/>
                    </a:lnTo>
                    <a:lnTo>
                      <a:pt x="854" y="403"/>
                    </a:lnTo>
                    <a:lnTo>
                      <a:pt x="865" y="402"/>
                    </a:lnTo>
                    <a:lnTo>
                      <a:pt x="876" y="404"/>
                    </a:lnTo>
                    <a:lnTo>
                      <a:pt x="883" y="408"/>
                    </a:lnTo>
                    <a:lnTo>
                      <a:pt x="886" y="415"/>
                    </a:lnTo>
                    <a:lnTo>
                      <a:pt x="885" y="423"/>
                    </a:lnTo>
                    <a:lnTo>
                      <a:pt x="890" y="420"/>
                    </a:lnTo>
                    <a:lnTo>
                      <a:pt x="895" y="417"/>
                    </a:lnTo>
                    <a:lnTo>
                      <a:pt x="901" y="414"/>
                    </a:lnTo>
                    <a:lnTo>
                      <a:pt x="906" y="412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9" name="Freeform 219"/>
              <p:cNvSpPr>
                <a:spLocks/>
              </p:cNvSpPr>
              <p:nvPr/>
            </p:nvSpPr>
            <p:spPr bwMode="auto">
              <a:xfrm>
                <a:off x="1522" y="2449"/>
                <a:ext cx="201" cy="471"/>
              </a:xfrm>
              <a:custGeom>
                <a:avLst/>
                <a:gdLst>
                  <a:gd name="T0" fmla="*/ 243 w 401"/>
                  <a:gd name="T1" fmla="*/ 471 h 471"/>
                  <a:gd name="T2" fmla="*/ 259 w 401"/>
                  <a:gd name="T3" fmla="*/ 441 h 471"/>
                  <a:gd name="T4" fmla="*/ 313 w 401"/>
                  <a:gd name="T5" fmla="*/ 432 h 471"/>
                  <a:gd name="T6" fmla="*/ 336 w 401"/>
                  <a:gd name="T7" fmla="*/ 415 h 471"/>
                  <a:gd name="T8" fmla="*/ 359 w 401"/>
                  <a:gd name="T9" fmla="*/ 404 h 471"/>
                  <a:gd name="T10" fmla="*/ 339 w 401"/>
                  <a:gd name="T11" fmla="*/ 389 h 471"/>
                  <a:gd name="T12" fmla="*/ 394 w 401"/>
                  <a:gd name="T13" fmla="*/ 364 h 471"/>
                  <a:gd name="T14" fmla="*/ 352 w 401"/>
                  <a:gd name="T15" fmla="*/ 361 h 471"/>
                  <a:gd name="T16" fmla="*/ 373 w 401"/>
                  <a:gd name="T17" fmla="*/ 351 h 471"/>
                  <a:gd name="T18" fmla="*/ 371 w 401"/>
                  <a:gd name="T19" fmla="*/ 336 h 471"/>
                  <a:gd name="T20" fmla="*/ 392 w 401"/>
                  <a:gd name="T21" fmla="*/ 341 h 471"/>
                  <a:gd name="T22" fmla="*/ 385 w 401"/>
                  <a:gd name="T23" fmla="*/ 314 h 471"/>
                  <a:gd name="T24" fmla="*/ 387 w 401"/>
                  <a:gd name="T25" fmla="*/ 294 h 471"/>
                  <a:gd name="T26" fmla="*/ 401 w 401"/>
                  <a:gd name="T27" fmla="*/ 261 h 471"/>
                  <a:gd name="T28" fmla="*/ 375 w 401"/>
                  <a:gd name="T29" fmla="*/ 234 h 471"/>
                  <a:gd name="T30" fmla="*/ 352 w 401"/>
                  <a:gd name="T31" fmla="*/ 207 h 471"/>
                  <a:gd name="T32" fmla="*/ 357 w 401"/>
                  <a:gd name="T33" fmla="*/ 198 h 471"/>
                  <a:gd name="T34" fmla="*/ 345 w 401"/>
                  <a:gd name="T35" fmla="*/ 180 h 471"/>
                  <a:gd name="T36" fmla="*/ 316 w 401"/>
                  <a:gd name="T37" fmla="*/ 169 h 471"/>
                  <a:gd name="T38" fmla="*/ 284 w 401"/>
                  <a:gd name="T39" fmla="*/ 142 h 471"/>
                  <a:gd name="T40" fmla="*/ 302 w 401"/>
                  <a:gd name="T41" fmla="*/ 134 h 471"/>
                  <a:gd name="T42" fmla="*/ 286 w 401"/>
                  <a:gd name="T43" fmla="*/ 121 h 471"/>
                  <a:gd name="T44" fmla="*/ 254 w 401"/>
                  <a:gd name="T45" fmla="*/ 107 h 471"/>
                  <a:gd name="T46" fmla="*/ 272 w 401"/>
                  <a:gd name="T47" fmla="*/ 99 h 471"/>
                  <a:gd name="T48" fmla="*/ 250 w 401"/>
                  <a:gd name="T49" fmla="*/ 88 h 471"/>
                  <a:gd name="T50" fmla="*/ 226 w 401"/>
                  <a:gd name="T51" fmla="*/ 86 h 471"/>
                  <a:gd name="T52" fmla="*/ 185 w 401"/>
                  <a:gd name="T53" fmla="*/ 86 h 471"/>
                  <a:gd name="T54" fmla="*/ 210 w 401"/>
                  <a:gd name="T55" fmla="*/ 70 h 471"/>
                  <a:gd name="T56" fmla="*/ 194 w 401"/>
                  <a:gd name="T57" fmla="*/ 52 h 471"/>
                  <a:gd name="T58" fmla="*/ 156 w 401"/>
                  <a:gd name="T59" fmla="*/ 42 h 471"/>
                  <a:gd name="T60" fmla="*/ 181 w 401"/>
                  <a:gd name="T61" fmla="*/ 32 h 471"/>
                  <a:gd name="T62" fmla="*/ 144 w 401"/>
                  <a:gd name="T63" fmla="*/ 21 h 471"/>
                  <a:gd name="T64" fmla="*/ 117 w 401"/>
                  <a:gd name="T65" fmla="*/ 13 h 471"/>
                  <a:gd name="T66" fmla="*/ 76 w 401"/>
                  <a:gd name="T67" fmla="*/ 23 h 471"/>
                  <a:gd name="T68" fmla="*/ 85 w 401"/>
                  <a:gd name="T69" fmla="*/ 6 h 471"/>
                  <a:gd name="T70" fmla="*/ 46 w 401"/>
                  <a:gd name="T71" fmla="*/ 12 h 471"/>
                  <a:gd name="T72" fmla="*/ 9 w 401"/>
                  <a:gd name="T73" fmla="*/ 27 h 471"/>
                  <a:gd name="T74" fmla="*/ 57 w 401"/>
                  <a:gd name="T75" fmla="*/ 38 h 471"/>
                  <a:gd name="T76" fmla="*/ 94 w 401"/>
                  <a:gd name="T77" fmla="*/ 48 h 471"/>
                  <a:gd name="T78" fmla="*/ 115 w 401"/>
                  <a:gd name="T79" fmla="*/ 49 h 471"/>
                  <a:gd name="T80" fmla="*/ 163 w 401"/>
                  <a:gd name="T81" fmla="*/ 72 h 471"/>
                  <a:gd name="T82" fmla="*/ 162 w 401"/>
                  <a:gd name="T83" fmla="*/ 93 h 471"/>
                  <a:gd name="T84" fmla="*/ 213 w 401"/>
                  <a:gd name="T85" fmla="*/ 113 h 471"/>
                  <a:gd name="T86" fmla="*/ 254 w 401"/>
                  <a:gd name="T87" fmla="*/ 137 h 471"/>
                  <a:gd name="T88" fmla="*/ 270 w 401"/>
                  <a:gd name="T89" fmla="*/ 173 h 471"/>
                  <a:gd name="T90" fmla="*/ 305 w 401"/>
                  <a:gd name="T91" fmla="*/ 213 h 471"/>
                  <a:gd name="T92" fmla="*/ 339 w 401"/>
                  <a:gd name="T93" fmla="*/ 234 h 471"/>
                  <a:gd name="T94" fmla="*/ 348 w 401"/>
                  <a:gd name="T95" fmla="*/ 291 h 471"/>
                  <a:gd name="T96" fmla="*/ 325 w 401"/>
                  <a:gd name="T97" fmla="*/ 326 h 471"/>
                  <a:gd name="T98" fmla="*/ 305 w 401"/>
                  <a:gd name="T99" fmla="*/ 371 h 471"/>
                  <a:gd name="T100" fmla="*/ 252 w 401"/>
                  <a:gd name="T101" fmla="*/ 408 h 471"/>
                  <a:gd name="T102" fmla="*/ 213 w 401"/>
                  <a:gd name="T103" fmla="*/ 421 h 471"/>
                  <a:gd name="T104" fmla="*/ 213 w 401"/>
                  <a:gd name="T105" fmla="*/ 439 h 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01" h="471">
                    <a:moveTo>
                      <a:pt x="217" y="460"/>
                    </a:moveTo>
                    <a:lnTo>
                      <a:pt x="224" y="462"/>
                    </a:lnTo>
                    <a:lnTo>
                      <a:pt x="231" y="464"/>
                    </a:lnTo>
                    <a:lnTo>
                      <a:pt x="236" y="467"/>
                    </a:lnTo>
                    <a:lnTo>
                      <a:pt x="243" y="471"/>
                    </a:lnTo>
                    <a:lnTo>
                      <a:pt x="243" y="467"/>
                    </a:lnTo>
                    <a:lnTo>
                      <a:pt x="247" y="459"/>
                    </a:lnTo>
                    <a:lnTo>
                      <a:pt x="249" y="449"/>
                    </a:lnTo>
                    <a:lnTo>
                      <a:pt x="249" y="441"/>
                    </a:lnTo>
                    <a:lnTo>
                      <a:pt x="259" y="441"/>
                    </a:lnTo>
                    <a:lnTo>
                      <a:pt x="273" y="440"/>
                    </a:lnTo>
                    <a:lnTo>
                      <a:pt x="286" y="439"/>
                    </a:lnTo>
                    <a:lnTo>
                      <a:pt x="297" y="440"/>
                    </a:lnTo>
                    <a:lnTo>
                      <a:pt x="305" y="454"/>
                    </a:lnTo>
                    <a:lnTo>
                      <a:pt x="313" y="432"/>
                    </a:lnTo>
                    <a:lnTo>
                      <a:pt x="323" y="428"/>
                    </a:lnTo>
                    <a:lnTo>
                      <a:pt x="341" y="431"/>
                    </a:lnTo>
                    <a:lnTo>
                      <a:pt x="341" y="428"/>
                    </a:lnTo>
                    <a:lnTo>
                      <a:pt x="339" y="422"/>
                    </a:lnTo>
                    <a:lnTo>
                      <a:pt x="336" y="415"/>
                    </a:lnTo>
                    <a:lnTo>
                      <a:pt x="329" y="410"/>
                    </a:lnTo>
                    <a:lnTo>
                      <a:pt x="341" y="401"/>
                    </a:lnTo>
                    <a:lnTo>
                      <a:pt x="346" y="401"/>
                    </a:lnTo>
                    <a:lnTo>
                      <a:pt x="352" y="402"/>
                    </a:lnTo>
                    <a:lnTo>
                      <a:pt x="359" y="404"/>
                    </a:lnTo>
                    <a:lnTo>
                      <a:pt x="366" y="406"/>
                    </a:lnTo>
                    <a:lnTo>
                      <a:pt x="364" y="402"/>
                    </a:lnTo>
                    <a:lnTo>
                      <a:pt x="359" y="398"/>
                    </a:lnTo>
                    <a:lnTo>
                      <a:pt x="350" y="393"/>
                    </a:lnTo>
                    <a:lnTo>
                      <a:pt x="339" y="389"/>
                    </a:lnTo>
                    <a:lnTo>
                      <a:pt x="345" y="382"/>
                    </a:lnTo>
                    <a:lnTo>
                      <a:pt x="364" y="381"/>
                    </a:lnTo>
                    <a:lnTo>
                      <a:pt x="378" y="377"/>
                    </a:lnTo>
                    <a:lnTo>
                      <a:pt x="387" y="371"/>
                    </a:lnTo>
                    <a:lnTo>
                      <a:pt x="394" y="364"/>
                    </a:lnTo>
                    <a:lnTo>
                      <a:pt x="384" y="367"/>
                    </a:lnTo>
                    <a:lnTo>
                      <a:pt x="369" y="369"/>
                    </a:lnTo>
                    <a:lnTo>
                      <a:pt x="357" y="369"/>
                    </a:lnTo>
                    <a:lnTo>
                      <a:pt x="345" y="368"/>
                    </a:lnTo>
                    <a:lnTo>
                      <a:pt x="352" y="361"/>
                    </a:lnTo>
                    <a:lnTo>
                      <a:pt x="359" y="358"/>
                    </a:lnTo>
                    <a:lnTo>
                      <a:pt x="368" y="358"/>
                    </a:lnTo>
                    <a:lnTo>
                      <a:pt x="378" y="360"/>
                    </a:lnTo>
                    <a:lnTo>
                      <a:pt x="376" y="356"/>
                    </a:lnTo>
                    <a:lnTo>
                      <a:pt x="373" y="351"/>
                    </a:lnTo>
                    <a:lnTo>
                      <a:pt x="366" y="347"/>
                    </a:lnTo>
                    <a:lnTo>
                      <a:pt x="357" y="344"/>
                    </a:lnTo>
                    <a:lnTo>
                      <a:pt x="361" y="342"/>
                    </a:lnTo>
                    <a:lnTo>
                      <a:pt x="364" y="339"/>
                    </a:lnTo>
                    <a:lnTo>
                      <a:pt x="371" y="336"/>
                    </a:lnTo>
                    <a:lnTo>
                      <a:pt x="376" y="332"/>
                    </a:lnTo>
                    <a:lnTo>
                      <a:pt x="380" y="334"/>
                    </a:lnTo>
                    <a:lnTo>
                      <a:pt x="384" y="336"/>
                    </a:lnTo>
                    <a:lnTo>
                      <a:pt x="387" y="339"/>
                    </a:lnTo>
                    <a:lnTo>
                      <a:pt x="392" y="341"/>
                    </a:lnTo>
                    <a:lnTo>
                      <a:pt x="392" y="336"/>
                    </a:lnTo>
                    <a:lnTo>
                      <a:pt x="391" y="331"/>
                    </a:lnTo>
                    <a:lnTo>
                      <a:pt x="385" y="326"/>
                    </a:lnTo>
                    <a:lnTo>
                      <a:pt x="378" y="320"/>
                    </a:lnTo>
                    <a:lnTo>
                      <a:pt x="385" y="314"/>
                    </a:lnTo>
                    <a:lnTo>
                      <a:pt x="392" y="306"/>
                    </a:lnTo>
                    <a:lnTo>
                      <a:pt x="396" y="297"/>
                    </a:lnTo>
                    <a:lnTo>
                      <a:pt x="396" y="288"/>
                    </a:lnTo>
                    <a:lnTo>
                      <a:pt x="392" y="292"/>
                    </a:lnTo>
                    <a:lnTo>
                      <a:pt x="387" y="294"/>
                    </a:lnTo>
                    <a:lnTo>
                      <a:pt x="382" y="295"/>
                    </a:lnTo>
                    <a:lnTo>
                      <a:pt x="376" y="296"/>
                    </a:lnTo>
                    <a:lnTo>
                      <a:pt x="382" y="285"/>
                    </a:lnTo>
                    <a:lnTo>
                      <a:pt x="392" y="273"/>
                    </a:lnTo>
                    <a:lnTo>
                      <a:pt x="401" y="261"/>
                    </a:lnTo>
                    <a:lnTo>
                      <a:pt x="401" y="249"/>
                    </a:lnTo>
                    <a:lnTo>
                      <a:pt x="389" y="252"/>
                    </a:lnTo>
                    <a:lnTo>
                      <a:pt x="380" y="249"/>
                    </a:lnTo>
                    <a:lnTo>
                      <a:pt x="376" y="241"/>
                    </a:lnTo>
                    <a:lnTo>
                      <a:pt x="375" y="234"/>
                    </a:lnTo>
                    <a:lnTo>
                      <a:pt x="371" y="228"/>
                    </a:lnTo>
                    <a:lnTo>
                      <a:pt x="366" y="221"/>
                    </a:lnTo>
                    <a:lnTo>
                      <a:pt x="355" y="213"/>
                    </a:lnTo>
                    <a:lnTo>
                      <a:pt x="346" y="207"/>
                    </a:lnTo>
                    <a:lnTo>
                      <a:pt x="352" y="207"/>
                    </a:lnTo>
                    <a:lnTo>
                      <a:pt x="359" y="208"/>
                    </a:lnTo>
                    <a:lnTo>
                      <a:pt x="364" y="209"/>
                    </a:lnTo>
                    <a:lnTo>
                      <a:pt x="369" y="210"/>
                    </a:lnTo>
                    <a:lnTo>
                      <a:pt x="366" y="206"/>
                    </a:lnTo>
                    <a:lnTo>
                      <a:pt x="357" y="198"/>
                    </a:lnTo>
                    <a:lnTo>
                      <a:pt x="346" y="190"/>
                    </a:lnTo>
                    <a:lnTo>
                      <a:pt x="339" y="184"/>
                    </a:lnTo>
                    <a:lnTo>
                      <a:pt x="339" y="183"/>
                    </a:lnTo>
                    <a:lnTo>
                      <a:pt x="341" y="181"/>
                    </a:lnTo>
                    <a:lnTo>
                      <a:pt x="345" y="180"/>
                    </a:lnTo>
                    <a:lnTo>
                      <a:pt x="353" y="179"/>
                    </a:lnTo>
                    <a:lnTo>
                      <a:pt x="346" y="174"/>
                    </a:lnTo>
                    <a:lnTo>
                      <a:pt x="337" y="171"/>
                    </a:lnTo>
                    <a:lnTo>
                      <a:pt x="329" y="170"/>
                    </a:lnTo>
                    <a:lnTo>
                      <a:pt x="316" y="169"/>
                    </a:lnTo>
                    <a:lnTo>
                      <a:pt x="304" y="165"/>
                    </a:lnTo>
                    <a:lnTo>
                      <a:pt x="291" y="159"/>
                    </a:lnTo>
                    <a:lnTo>
                      <a:pt x="282" y="151"/>
                    </a:lnTo>
                    <a:lnTo>
                      <a:pt x="281" y="144"/>
                    </a:lnTo>
                    <a:lnTo>
                      <a:pt x="284" y="142"/>
                    </a:lnTo>
                    <a:lnTo>
                      <a:pt x="293" y="140"/>
                    </a:lnTo>
                    <a:lnTo>
                      <a:pt x="302" y="142"/>
                    </a:lnTo>
                    <a:lnTo>
                      <a:pt x="313" y="144"/>
                    </a:lnTo>
                    <a:lnTo>
                      <a:pt x="309" y="137"/>
                    </a:lnTo>
                    <a:lnTo>
                      <a:pt x="302" y="134"/>
                    </a:lnTo>
                    <a:lnTo>
                      <a:pt x="293" y="132"/>
                    </a:lnTo>
                    <a:lnTo>
                      <a:pt x="281" y="131"/>
                    </a:lnTo>
                    <a:lnTo>
                      <a:pt x="281" y="128"/>
                    </a:lnTo>
                    <a:lnTo>
                      <a:pt x="282" y="125"/>
                    </a:lnTo>
                    <a:lnTo>
                      <a:pt x="286" y="121"/>
                    </a:lnTo>
                    <a:lnTo>
                      <a:pt x="289" y="117"/>
                    </a:lnTo>
                    <a:lnTo>
                      <a:pt x="284" y="114"/>
                    </a:lnTo>
                    <a:lnTo>
                      <a:pt x="275" y="112"/>
                    </a:lnTo>
                    <a:lnTo>
                      <a:pt x="263" y="109"/>
                    </a:lnTo>
                    <a:lnTo>
                      <a:pt x="254" y="107"/>
                    </a:lnTo>
                    <a:lnTo>
                      <a:pt x="258" y="105"/>
                    </a:lnTo>
                    <a:lnTo>
                      <a:pt x="263" y="103"/>
                    </a:lnTo>
                    <a:lnTo>
                      <a:pt x="270" y="102"/>
                    </a:lnTo>
                    <a:lnTo>
                      <a:pt x="277" y="100"/>
                    </a:lnTo>
                    <a:lnTo>
                      <a:pt x="272" y="99"/>
                    </a:lnTo>
                    <a:lnTo>
                      <a:pt x="263" y="98"/>
                    </a:lnTo>
                    <a:lnTo>
                      <a:pt x="250" y="98"/>
                    </a:lnTo>
                    <a:lnTo>
                      <a:pt x="242" y="98"/>
                    </a:lnTo>
                    <a:lnTo>
                      <a:pt x="249" y="94"/>
                    </a:lnTo>
                    <a:lnTo>
                      <a:pt x="250" y="88"/>
                    </a:lnTo>
                    <a:lnTo>
                      <a:pt x="249" y="83"/>
                    </a:lnTo>
                    <a:lnTo>
                      <a:pt x="245" y="79"/>
                    </a:lnTo>
                    <a:lnTo>
                      <a:pt x="240" y="82"/>
                    </a:lnTo>
                    <a:lnTo>
                      <a:pt x="233" y="84"/>
                    </a:lnTo>
                    <a:lnTo>
                      <a:pt x="226" y="86"/>
                    </a:lnTo>
                    <a:lnTo>
                      <a:pt x="218" y="87"/>
                    </a:lnTo>
                    <a:lnTo>
                      <a:pt x="210" y="87"/>
                    </a:lnTo>
                    <a:lnTo>
                      <a:pt x="201" y="87"/>
                    </a:lnTo>
                    <a:lnTo>
                      <a:pt x="194" y="87"/>
                    </a:lnTo>
                    <a:lnTo>
                      <a:pt x="185" y="86"/>
                    </a:lnTo>
                    <a:lnTo>
                      <a:pt x="188" y="83"/>
                    </a:lnTo>
                    <a:lnTo>
                      <a:pt x="195" y="80"/>
                    </a:lnTo>
                    <a:lnTo>
                      <a:pt x="204" y="77"/>
                    </a:lnTo>
                    <a:lnTo>
                      <a:pt x="217" y="75"/>
                    </a:lnTo>
                    <a:lnTo>
                      <a:pt x="210" y="70"/>
                    </a:lnTo>
                    <a:lnTo>
                      <a:pt x="201" y="66"/>
                    </a:lnTo>
                    <a:lnTo>
                      <a:pt x="188" y="65"/>
                    </a:lnTo>
                    <a:lnTo>
                      <a:pt x="174" y="65"/>
                    </a:lnTo>
                    <a:lnTo>
                      <a:pt x="185" y="59"/>
                    </a:lnTo>
                    <a:lnTo>
                      <a:pt x="194" y="52"/>
                    </a:lnTo>
                    <a:lnTo>
                      <a:pt x="199" y="46"/>
                    </a:lnTo>
                    <a:lnTo>
                      <a:pt x="201" y="40"/>
                    </a:lnTo>
                    <a:lnTo>
                      <a:pt x="186" y="43"/>
                    </a:lnTo>
                    <a:lnTo>
                      <a:pt x="170" y="43"/>
                    </a:lnTo>
                    <a:lnTo>
                      <a:pt x="156" y="42"/>
                    </a:lnTo>
                    <a:lnTo>
                      <a:pt x="151" y="40"/>
                    </a:lnTo>
                    <a:lnTo>
                      <a:pt x="155" y="38"/>
                    </a:lnTo>
                    <a:lnTo>
                      <a:pt x="162" y="36"/>
                    </a:lnTo>
                    <a:lnTo>
                      <a:pt x="170" y="33"/>
                    </a:lnTo>
                    <a:lnTo>
                      <a:pt x="181" y="32"/>
                    </a:lnTo>
                    <a:lnTo>
                      <a:pt x="176" y="29"/>
                    </a:lnTo>
                    <a:lnTo>
                      <a:pt x="169" y="26"/>
                    </a:lnTo>
                    <a:lnTo>
                      <a:pt x="162" y="24"/>
                    </a:lnTo>
                    <a:lnTo>
                      <a:pt x="153" y="22"/>
                    </a:lnTo>
                    <a:lnTo>
                      <a:pt x="144" y="21"/>
                    </a:lnTo>
                    <a:lnTo>
                      <a:pt x="137" y="21"/>
                    </a:lnTo>
                    <a:lnTo>
                      <a:pt x="128" y="21"/>
                    </a:lnTo>
                    <a:lnTo>
                      <a:pt x="123" y="21"/>
                    </a:lnTo>
                    <a:lnTo>
                      <a:pt x="123" y="10"/>
                    </a:lnTo>
                    <a:lnTo>
                      <a:pt x="117" y="13"/>
                    </a:lnTo>
                    <a:lnTo>
                      <a:pt x="112" y="16"/>
                    </a:lnTo>
                    <a:lnTo>
                      <a:pt x="103" y="18"/>
                    </a:lnTo>
                    <a:lnTo>
                      <a:pt x="96" y="20"/>
                    </a:lnTo>
                    <a:lnTo>
                      <a:pt x="85" y="22"/>
                    </a:lnTo>
                    <a:lnTo>
                      <a:pt x="76" y="23"/>
                    </a:lnTo>
                    <a:lnTo>
                      <a:pt x="69" y="24"/>
                    </a:lnTo>
                    <a:lnTo>
                      <a:pt x="62" y="24"/>
                    </a:lnTo>
                    <a:lnTo>
                      <a:pt x="73" y="19"/>
                    </a:lnTo>
                    <a:lnTo>
                      <a:pt x="80" y="12"/>
                    </a:lnTo>
                    <a:lnTo>
                      <a:pt x="85" y="6"/>
                    </a:lnTo>
                    <a:lnTo>
                      <a:pt x="87" y="0"/>
                    </a:lnTo>
                    <a:lnTo>
                      <a:pt x="78" y="4"/>
                    </a:lnTo>
                    <a:lnTo>
                      <a:pt x="69" y="7"/>
                    </a:lnTo>
                    <a:lnTo>
                      <a:pt x="57" y="10"/>
                    </a:lnTo>
                    <a:lnTo>
                      <a:pt x="46" y="12"/>
                    </a:lnTo>
                    <a:lnTo>
                      <a:pt x="34" y="14"/>
                    </a:lnTo>
                    <a:lnTo>
                      <a:pt x="21" y="15"/>
                    </a:lnTo>
                    <a:lnTo>
                      <a:pt x="11" y="14"/>
                    </a:lnTo>
                    <a:lnTo>
                      <a:pt x="0" y="13"/>
                    </a:lnTo>
                    <a:lnTo>
                      <a:pt x="9" y="27"/>
                    </a:lnTo>
                    <a:lnTo>
                      <a:pt x="18" y="29"/>
                    </a:lnTo>
                    <a:lnTo>
                      <a:pt x="28" y="32"/>
                    </a:lnTo>
                    <a:lnTo>
                      <a:pt x="36" y="35"/>
                    </a:lnTo>
                    <a:lnTo>
                      <a:pt x="41" y="39"/>
                    </a:lnTo>
                    <a:lnTo>
                      <a:pt x="57" y="38"/>
                    </a:lnTo>
                    <a:lnTo>
                      <a:pt x="73" y="38"/>
                    </a:lnTo>
                    <a:lnTo>
                      <a:pt x="83" y="40"/>
                    </a:lnTo>
                    <a:lnTo>
                      <a:pt x="92" y="43"/>
                    </a:lnTo>
                    <a:lnTo>
                      <a:pt x="94" y="46"/>
                    </a:lnTo>
                    <a:lnTo>
                      <a:pt x="94" y="48"/>
                    </a:lnTo>
                    <a:lnTo>
                      <a:pt x="92" y="51"/>
                    </a:lnTo>
                    <a:lnTo>
                      <a:pt x="89" y="54"/>
                    </a:lnTo>
                    <a:lnTo>
                      <a:pt x="99" y="52"/>
                    </a:lnTo>
                    <a:lnTo>
                      <a:pt x="108" y="50"/>
                    </a:lnTo>
                    <a:lnTo>
                      <a:pt x="115" y="49"/>
                    </a:lnTo>
                    <a:lnTo>
                      <a:pt x="119" y="49"/>
                    </a:lnTo>
                    <a:lnTo>
                      <a:pt x="126" y="53"/>
                    </a:lnTo>
                    <a:lnTo>
                      <a:pt x="142" y="60"/>
                    </a:lnTo>
                    <a:lnTo>
                      <a:pt x="158" y="68"/>
                    </a:lnTo>
                    <a:lnTo>
                      <a:pt x="163" y="72"/>
                    </a:lnTo>
                    <a:lnTo>
                      <a:pt x="162" y="76"/>
                    </a:lnTo>
                    <a:lnTo>
                      <a:pt x="158" y="81"/>
                    </a:lnTo>
                    <a:lnTo>
                      <a:pt x="155" y="87"/>
                    </a:lnTo>
                    <a:lnTo>
                      <a:pt x="151" y="91"/>
                    </a:lnTo>
                    <a:lnTo>
                      <a:pt x="162" y="93"/>
                    </a:lnTo>
                    <a:lnTo>
                      <a:pt x="174" y="96"/>
                    </a:lnTo>
                    <a:lnTo>
                      <a:pt x="185" y="99"/>
                    </a:lnTo>
                    <a:lnTo>
                      <a:pt x="197" y="104"/>
                    </a:lnTo>
                    <a:lnTo>
                      <a:pt x="206" y="108"/>
                    </a:lnTo>
                    <a:lnTo>
                      <a:pt x="213" y="113"/>
                    </a:lnTo>
                    <a:lnTo>
                      <a:pt x="218" y="118"/>
                    </a:lnTo>
                    <a:lnTo>
                      <a:pt x="220" y="123"/>
                    </a:lnTo>
                    <a:lnTo>
                      <a:pt x="233" y="123"/>
                    </a:lnTo>
                    <a:lnTo>
                      <a:pt x="247" y="128"/>
                    </a:lnTo>
                    <a:lnTo>
                      <a:pt x="254" y="137"/>
                    </a:lnTo>
                    <a:lnTo>
                      <a:pt x="254" y="153"/>
                    </a:lnTo>
                    <a:lnTo>
                      <a:pt x="261" y="155"/>
                    </a:lnTo>
                    <a:lnTo>
                      <a:pt x="268" y="160"/>
                    </a:lnTo>
                    <a:lnTo>
                      <a:pt x="270" y="166"/>
                    </a:lnTo>
                    <a:lnTo>
                      <a:pt x="270" y="173"/>
                    </a:lnTo>
                    <a:lnTo>
                      <a:pt x="289" y="177"/>
                    </a:lnTo>
                    <a:lnTo>
                      <a:pt x="304" y="185"/>
                    </a:lnTo>
                    <a:lnTo>
                      <a:pt x="307" y="197"/>
                    </a:lnTo>
                    <a:lnTo>
                      <a:pt x="295" y="212"/>
                    </a:lnTo>
                    <a:lnTo>
                      <a:pt x="305" y="213"/>
                    </a:lnTo>
                    <a:lnTo>
                      <a:pt x="316" y="216"/>
                    </a:lnTo>
                    <a:lnTo>
                      <a:pt x="327" y="220"/>
                    </a:lnTo>
                    <a:lnTo>
                      <a:pt x="334" y="224"/>
                    </a:lnTo>
                    <a:lnTo>
                      <a:pt x="339" y="229"/>
                    </a:lnTo>
                    <a:lnTo>
                      <a:pt x="339" y="234"/>
                    </a:lnTo>
                    <a:lnTo>
                      <a:pt x="336" y="239"/>
                    </a:lnTo>
                    <a:lnTo>
                      <a:pt x="327" y="245"/>
                    </a:lnTo>
                    <a:lnTo>
                      <a:pt x="341" y="260"/>
                    </a:lnTo>
                    <a:lnTo>
                      <a:pt x="348" y="276"/>
                    </a:lnTo>
                    <a:lnTo>
                      <a:pt x="348" y="291"/>
                    </a:lnTo>
                    <a:lnTo>
                      <a:pt x="341" y="302"/>
                    </a:lnTo>
                    <a:lnTo>
                      <a:pt x="330" y="310"/>
                    </a:lnTo>
                    <a:lnTo>
                      <a:pt x="325" y="316"/>
                    </a:lnTo>
                    <a:lnTo>
                      <a:pt x="323" y="321"/>
                    </a:lnTo>
                    <a:lnTo>
                      <a:pt x="325" y="326"/>
                    </a:lnTo>
                    <a:lnTo>
                      <a:pt x="327" y="333"/>
                    </a:lnTo>
                    <a:lnTo>
                      <a:pt x="325" y="341"/>
                    </a:lnTo>
                    <a:lnTo>
                      <a:pt x="318" y="349"/>
                    </a:lnTo>
                    <a:lnTo>
                      <a:pt x="302" y="355"/>
                    </a:lnTo>
                    <a:lnTo>
                      <a:pt x="305" y="371"/>
                    </a:lnTo>
                    <a:lnTo>
                      <a:pt x="302" y="385"/>
                    </a:lnTo>
                    <a:lnTo>
                      <a:pt x="288" y="396"/>
                    </a:lnTo>
                    <a:lnTo>
                      <a:pt x="261" y="399"/>
                    </a:lnTo>
                    <a:lnTo>
                      <a:pt x="258" y="403"/>
                    </a:lnTo>
                    <a:lnTo>
                      <a:pt x="252" y="408"/>
                    </a:lnTo>
                    <a:lnTo>
                      <a:pt x="247" y="412"/>
                    </a:lnTo>
                    <a:lnTo>
                      <a:pt x="240" y="416"/>
                    </a:lnTo>
                    <a:lnTo>
                      <a:pt x="233" y="419"/>
                    </a:lnTo>
                    <a:lnTo>
                      <a:pt x="222" y="421"/>
                    </a:lnTo>
                    <a:lnTo>
                      <a:pt x="213" y="421"/>
                    </a:lnTo>
                    <a:lnTo>
                      <a:pt x="201" y="420"/>
                    </a:lnTo>
                    <a:lnTo>
                      <a:pt x="199" y="424"/>
                    </a:lnTo>
                    <a:lnTo>
                      <a:pt x="201" y="429"/>
                    </a:lnTo>
                    <a:lnTo>
                      <a:pt x="204" y="434"/>
                    </a:lnTo>
                    <a:lnTo>
                      <a:pt x="213" y="439"/>
                    </a:lnTo>
                    <a:lnTo>
                      <a:pt x="217" y="46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0" name="Freeform 220"/>
              <p:cNvSpPr>
                <a:spLocks/>
              </p:cNvSpPr>
              <p:nvPr/>
            </p:nvSpPr>
            <p:spPr bwMode="auto">
              <a:xfrm>
                <a:off x="1154" y="2472"/>
                <a:ext cx="63" cy="17"/>
              </a:xfrm>
              <a:custGeom>
                <a:avLst/>
                <a:gdLst>
                  <a:gd name="T0" fmla="*/ 117 w 126"/>
                  <a:gd name="T1" fmla="*/ 0 h 17"/>
                  <a:gd name="T2" fmla="*/ 119 w 126"/>
                  <a:gd name="T3" fmla="*/ 2 h 17"/>
                  <a:gd name="T4" fmla="*/ 123 w 126"/>
                  <a:gd name="T5" fmla="*/ 5 h 17"/>
                  <a:gd name="T6" fmla="*/ 124 w 126"/>
                  <a:gd name="T7" fmla="*/ 10 h 17"/>
                  <a:gd name="T8" fmla="*/ 126 w 126"/>
                  <a:gd name="T9" fmla="*/ 14 h 17"/>
                  <a:gd name="T10" fmla="*/ 110 w 126"/>
                  <a:gd name="T11" fmla="*/ 15 h 17"/>
                  <a:gd name="T12" fmla="*/ 92 w 126"/>
                  <a:gd name="T13" fmla="*/ 16 h 17"/>
                  <a:gd name="T14" fmla="*/ 75 w 126"/>
                  <a:gd name="T15" fmla="*/ 17 h 17"/>
                  <a:gd name="T16" fmla="*/ 55 w 126"/>
                  <a:gd name="T17" fmla="*/ 17 h 17"/>
                  <a:gd name="T18" fmla="*/ 36 w 126"/>
                  <a:gd name="T19" fmla="*/ 17 h 17"/>
                  <a:gd name="T20" fmla="*/ 20 w 126"/>
                  <a:gd name="T21" fmla="*/ 17 h 17"/>
                  <a:gd name="T22" fmla="*/ 7 w 126"/>
                  <a:gd name="T23" fmla="*/ 17 h 17"/>
                  <a:gd name="T24" fmla="*/ 0 w 126"/>
                  <a:gd name="T25" fmla="*/ 16 h 17"/>
                  <a:gd name="T26" fmla="*/ 7 w 126"/>
                  <a:gd name="T27" fmla="*/ 14 h 17"/>
                  <a:gd name="T28" fmla="*/ 20 w 126"/>
                  <a:gd name="T29" fmla="*/ 13 h 17"/>
                  <a:gd name="T30" fmla="*/ 36 w 126"/>
                  <a:gd name="T31" fmla="*/ 11 h 17"/>
                  <a:gd name="T32" fmla="*/ 53 w 126"/>
                  <a:gd name="T33" fmla="*/ 10 h 17"/>
                  <a:gd name="T34" fmla="*/ 73 w 126"/>
                  <a:gd name="T35" fmla="*/ 8 h 17"/>
                  <a:gd name="T36" fmla="*/ 91 w 126"/>
                  <a:gd name="T37" fmla="*/ 6 h 17"/>
                  <a:gd name="T38" fmla="*/ 105 w 126"/>
                  <a:gd name="T39" fmla="*/ 3 h 17"/>
                  <a:gd name="T40" fmla="*/ 117 w 126"/>
                  <a:gd name="T41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6" h="17">
                    <a:moveTo>
                      <a:pt x="117" y="0"/>
                    </a:moveTo>
                    <a:lnTo>
                      <a:pt x="119" y="2"/>
                    </a:lnTo>
                    <a:lnTo>
                      <a:pt x="123" y="5"/>
                    </a:lnTo>
                    <a:lnTo>
                      <a:pt x="124" y="10"/>
                    </a:lnTo>
                    <a:lnTo>
                      <a:pt x="126" y="14"/>
                    </a:lnTo>
                    <a:lnTo>
                      <a:pt x="110" y="15"/>
                    </a:lnTo>
                    <a:lnTo>
                      <a:pt x="92" y="16"/>
                    </a:lnTo>
                    <a:lnTo>
                      <a:pt x="75" y="17"/>
                    </a:lnTo>
                    <a:lnTo>
                      <a:pt x="55" y="17"/>
                    </a:lnTo>
                    <a:lnTo>
                      <a:pt x="36" y="17"/>
                    </a:lnTo>
                    <a:lnTo>
                      <a:pt x="20" y="17"/>
                    </a:lnTo>
                    <a:lnTo>
                      <a:pt x="7" y="17"/>
                    </a:lnTo>
                    <a:lnTo>
                      <a:pt x="0" y="16"/>
                    </a:lnTo>
                    <a:lnTo>
                      <a:pt x="7" y="14"/>
                    </a:lnTo>
                    <a:lnTo>
                      <a:pt x="20" y="13"/>
                    </a:lnTo>
                    <a:lnTo>
                      <a:pt x="36" y="11"/>
                    </a:lnTo>
                    <a:lnTo>
                      <a:pt x="53" y="10"/>
                    </a:lnTo>
                    <a:lnTo>
                      <a:pt x="73" y="8"/>
                    </a:lnTo>
                    <a:lnTo>
                      <a:pt x="91" y="6"/>
                    </a:lnTo>
                    <a:lnTo>
                      <a:pt x="105" y="3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1" name="Freeform 221"/>
              <p:cNvSpPr>
                <a:spLocks/>
              </p:cNvSpPr>
              <p:nvPr/>
            </p:nvSpPr>
            <p:spPr bwMode="auto">
              <a:xfrm>
                <a:off x="1127" y="2411"/>
                <a:ext cx="82" cy="71"/>
              </a:xfrm>
              <a:custGeom>
                <a:avLst/>
                <a:gdLst>
                  <a:gd name="T0" fmla="*/ 163 w 165"/>
                  <a:gd name="T1" fmla="*/ 52 h 71"/>
                  <a:gd name="T2" fmla="*/ 163 w 165"/>
                  <a:gd name="T3" fmla="*/ 49 h 71"/>
                  <a:gd name="T4" fmla="*/ 163 w 165"/>
                  <a:gd name="T5" fmla="*/ 46 h 71"/>
                  <a:gd name="T6" fmla="*/ 163 w 165"/>
                  <a:gd name="T7" fmla="*/ 44 h 71"/>
                  <a:gd name="T8" fmla="*/ 165 w 165"/>
                  <a:gd name="T9" fmla="*/ 42 h 71"/>
                  <a:gd name="T10" fmla="*/ 158 w 165"/>
                  <a:gd name="T11" fmla="*/ 43 h 71"/>
                  <a:gd name="T12" fmla="*/ 151 w 165"/>
                  <a:gd name="T13" fmla="*/ 41 h 71"/>
                  <a:gd name="T14" fmla="*/ 149 w 165"/>
                  <a:gd name="T15" fmla="*/ 35 h 71"/>
                  <a:gd name="T16" fmla="*/ 156 w 165"/>
                  <a:gd name="T17" fmla="*/ 19 h 71"/>
                  <a:gd name="T18" fmla="*/ 149 w 165"/>
                  <a:gd name="T19" fmla="*/ 13 h 71"/>
                  <a:gd name="T20" fmla="*/ 142 w 165"/>
                  <a:gd name="T21" fmla="*/ 8 h 71"/>
                  <a:gd name="T22" fmla="*/ 135 w 165"/>
                  <a:gd name="T23" fmla="*/ 3 h 71"/>
                  <a:gd name="T24" fmla="*/ 128 w 165"/>
                  <a:gd name="T25" fmla="*/ 0 h 71"/>
                  <a:gd name="T26" fmla="*/ 121 w 165"/>
                  <a:gd name="T27" fmla="*/ 3 h 71"/>
                  <a:gd name="T28" fmla="*/ 112 w 165"/>
                  <a:gd name="T29" fmla="*/ 7 h 71"/>
                  <a:gd name="T30" fmla="*/ 105 w 165"/>
                  <a:gd name="T31" fmla="*/ 11 h 71"/>
                  <a:gd name="T32" fmla="*/ 97 w 165"/>
                  <a:gd name="T33" fmla="*/ 15 h 71"/>
                  <a:gd name="T34" fmla="*/ 89 w 165"/>
                  <a:gd name="T35" fmla="*/ 19 h 71"/>
                  <a:gd name="T36" fmla="*/ 83 w 165"/>
                  <a:gd name="T37" fmla="*/ 23 h 71"/>
                  <a:gd name="T38" fmla="*/ 76 w 165"/>
                  <a:gd name="T39" fmla="*/ 26 h 71"/>
                  <a:gd name="T40" fmla="*/ 71 w 165"/>
                  <a:gd name="T41" fmla="*/ 31 h 71"/>
                  <a:gd name="T42" fmla="*/ 64 w 165"/>
                  <a:gd name="T43" fmla="*/ 34 h 71"/>
                  <a:gd name="T44" fmla="*/ 57 w 165"/>
                  <a:gd name="T45" fmla="*/ 38 h 71"/>
                  <a:gd name="T46" fmla="*/ 48 w 165"/>
                  <a:gd name="T47" fmla="*/ 41 h 71"/>
                  <a:gd name="T48" fmla="*/ 39 w 165"/>
                  <a:gd name="T49" fmla="*/ 45 h 71"/>
                  <a:gd name="T50" fmla="*/ 32 w 165"/>
                  <a:gd name="T51" fmla="*/ 48 h 71"/>
                  <a:gd name="T52" fmla="*/ 25 w 165"/>
                  <a:gd name="T53" fmla="*/ 50 h 71"/>
                  <a:gd name="T54" fmla="*/ 19 w 165"/>
                  <a:gd name="T55" fmla="*/ 53 h 71"/>
                  <a:gd name="T56" fmla="*/ 16 w 165"/>
                  <a:gd name="T57" fmla="*/ 54 h 71"/>
                  <a:gd name="T58" fmla="*/ 10 w 165"/>
                  <a:gd name="T59" fmla="*/ 57 h 71"/>
                  <a:gd name="T60" fmla="*/ 5 w 165"/>
                  <a:gd name="T61" fmla="*/ 62 h 71"/>
                  <a:gd name="T62" fmla="*/ 2 w 165"/>
                  <a:gd name="T63" fmla="*/ 67 h 71"/>
                  <a:gd name="T64" fmla="*/ 0 w 165"/>
                  <a:gd name="T65" fmla="*/ 71 h 71"/>
                  <a:gd name="T66" fmla="*/ 25 w 165"/>
                  <a:gd name="T67" fmla="*/ 71 h 71"/>
                  <a:gd name="T68" fmla="*/ 51 w 165"/>
                  <a:gd name="T69" fmla="*/ 71 h 71"/>
                  <a:gd name="T70" fmla="*/ 76 w 165"/>
                  <a:gd name="T71" fmla="*/ 69 h 71"/>
                  <a:gd name="T72" fmla="*/ 101 w 165"/>
                  <a:gd name="T73" fmla="*/ 66 h 71"/>
                  <a:gd name="T74" fmla="*/ 122 w 165"/>
                  <a:gd name="T75" fmla="*/ 63 h 71"/>
                  <a:gd name="T76" fmla="*/ 140 w 165"/>
                  <a:gd name="T77" fmla="*/ 59 h 71"/>
                  <a:gd name="T78" fmla="*/ 154 w 165"/>
                  <a:gd name="T79" fmla="*/ 56 h 71"/>
                  <a:gd name="T80" fmla="*/ 163 w 165"/>
                  <a:gd name="T81" fmla="*/ 52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65" h="71">
                    <a:moveTo>
                      <a:pt x="163" y="52"/>
                    </a:moveTo>
                    <a:lnTo>
                      <a:pt x="163" y="49"/>
                    </a:lnTo>
                    <a:lnTo>
                      <a:pt x="163" y="46"/>
                    </a:lnTo>
                    <a:lnTo>
                      <a:pt x="163" y="44"/>
                    </a:lnTo>
                    <a:lnTo>
                      <a:pt x="165" y="42"/>
                    </a:lnTo>
                    <a:lnTo>
                      <a:pt x="158" y="43"/>
                    </a:lnTo>
                    <a:lnTo>
                      <a:pt x="151" y="41"/>
                    </a:lnTo>
                    <a:lnTo>
                      <a:pt x="149" y="35"/>
                    </a:lnTo>
                    <a:lnTo>
                      <a:pt x="156" y="19"/>
                    </a:lnTo>
                    <a:lnTo>
                      <a:pt x="149" y="13"/>
                    </a:lnTo>
                    <a:lnTo>
                      <a:pt x="142" y="8"/>
                    </a:lnTo>
                    <a:lnTo>
                      <a:pt x="135" y="3"/>
                    </a:lnTo>
                    <a:lnTo>
                      <a:pt x="128" y="0"/>
                    </a:lnTo>
                    <a:lnTo>
                      <a:pt x="121" y="3"/>
                    </a:lnTo>
                    <a:lnTo>
                      <a:pt x="112" y="7"/>
                    </a:lnTo>
                    <a:lnTo>
                      <a:pt x="105" y="11"/>
                    </a:lnTo>
                    <a:lnTo>
                      <a:pt x="97" y="15"/>
                    </a:lnTo>
                    <a:lnTo>
                      <a:pt x="89" y="19"/>
                    </a:lnTo>
                    <a:lnTo>
                      <a:pt x="83" y="23"/>
                    </a:lnTo>
                    <a:lnTo>
                      <a:pt x="76" y="26"/>
                    </a:lnTo>
                    <a:lnTo>
                      <a:pt x="71" y="31"/>
                    </a:lnTo>
                    <a:lnTo>
                      <a:pt x="64" y="34"/>
                    </a:lnTo>
                    <a:lnTo>
                      <a:pt x="57" y="38"/>
                    </a:lnTo>
                    <a:lnTo>
                      <a:pt x="48" y="41"/>
                    </a:lnTo>
                    <a:lnTo>
                      <a:pt x="39" y="45"/>
                    </a:lnTo>
                    <a:lnTo>
                      <a:pt x="32" y="48"/>
                    </a:lnTo>
                    <a:lnTo>
                      <a:pt x="25" y="50"/>
                    </a:lnTo>
                    <a:lnTo>
                      <a:pt x="19" y="53"/>
                    </a:lnTo>
                    <a:lnTo>
                      <a:pt x="16" y="54"/>
                    </a:lnTo>
                    <a:lnTo>
                      <a:pt x="10" y="57"/>
                    </a:lnTo>
                    <a:lnTo>
                      <a:pt x="5" y="62"/>
                    </a:lnTo>
                    <a:lnTo>
                      <a:pt x="2" y="67"/>
                    </a:lnTo>
                    <a:lnTo>
                      <a:pt x="0" y="71"/>
                    </a:lnTo>
                    <a:lnTo>
                      <a:pt x="25" y="71"/>
                    </a:lnTo>
                    <a:lnTo>
                      <a:pt x="51" y="71"/>
                    </a:lnTo>
                    <a:lnTo>
                      <a:pt x="76" y="69"/>
                    </a:lnTo>
                    <a:lnTo>
                      <a:pt x="101" y="66"/>
                    </a:lnTo>
                    <a:lnTo>
                      <a:pt x="122" y="63"/>
                    </a:lnTo>
                    <a:lnTo>
                      <a:pt x="140" y="59"/>
                    </a:lnTo>
                    <a:lnTo>
                      <a:pt x="154" y="56"/>
                    </a:lnTo>
                    <a:lnTo>
                      <a:pt x="163" y="5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462" name="Group 222"/>
            <p:cNvGrpSpPr>
              <a:grpSpLocks noChangeAspect="1"/>
            </p:cNvGrpSpPr>
            <p:nvPr/>
          </p:nvGrpSpPr>
          <p:grpSpPr bwMode="auto">
            <a:xfrm>
              <a:off x="1248" y="2592"/>
              <a:ext cx="480" cy="480"/>
              <a:chOff x="912" y="2256"/>
              <a:chExt cx="816" cy="816"/>
            </a:xfrm>
          </p:grpSpPr>
          <p:sp>
            <p:nvSpPr>
              <p:cNvPr id="10463" name="AutoShape 223"/>
              <p:cNvSpPr>
                <a:spLocks noChangeAspect="1" noChangeArrowheads="1" noTextEdit="1"/>
              </p:cNvSpPr>
              <p:nvPr/>
            </p:nvSpPr>
            <p:spPr bwMode="auto">
              <a:xfrm>
                <a:off x="912" y="2256"/>
                <a:ext cx="816" cy="8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4" name="Freeform 224"/>
              <p:cNvSpPr>
                <a:spLocks/>
              </p:cNvSpPr>
              <p:nvPr/>
            </p:nvSpPr>
            <p:spPr bwMode="auto">
              <a:xfrm>
                <a:off x="932" y="2713"/>
                <a:ext cx="303" cy="324"/>
              </a:xfrm>
              <a:custGeom>
                <a:avLst/>
                <a:gdLst>
                  <a:gd name="T0" fmla="*/ 105 w 607"/>
                  <a:gd name="T1" fmla="*/ 0 h 324"/>
                  <a:gd name="T2" fmla="*/ 60 w 607"/>
                  <a:gd name="T3" fmla="*/ 30 h 324"/>
                  <a:gd name="T4" fmla="*/ 30 w 607"/>
                  <a:gd name="T5" fmla="*/ 63 h 324"/>
                  <a:gd name="T6" fmla="*/ 9 w 607"/>
                  <a:gd name="T7" fmla="*/ 101 h 324"/>
                  <a:gd name="T8" fmla="*/ 0 w 607"/>
                  <a:gd name="T9" fmla="*/ 138 h 324"/>
                  <a:gd name="T10" fmla="*/ 0 w 607"/>
                  <a:gd name="T11" fmla="*/ 176 h 324"/>
                  <a:gd name="T12" fmla="*/ 11 w 607"/>
                  <a:gd name="T13" fmla="*/ 212 h 324"/>
                  <a:gd name="T14" fmla="*/ 30 w 607"/>
                  <a:gd name="T15" fmla="*/ 243 h 324"/>
                  <a:gd name="T16" fmla="*/ 59 w 607"/>
                  <a:gd name="T17" fmla="*/ 271 h 324"/>
                  <a:gd name="T18" fmla="*/ 69 w 607"/>
                  <a:gd name="T19" fmla="*/ 278 h 324"/>
                  <a:gd name="T20" fmla="*/ 82 w 607"/>
                  <a:gd name="T21" fmla="*/ 284 h 324"/>
                  <a:gd name="T22" fmla="*/ 94 w 607"/>
                  <a:gd name="T23" fmla="*/ 291 h 324"/>
                  <a:gd name="T24" fmla="*/ 110 w 607"/>
                  <a:gd name="T25" fmla="*/ 296 h 324"/>
                  <a:gd name="T26" fmla="*/ 124 w 607"/>
                  <a:gd name="T27" fmla="*/ 301 h 324"/>
                  <a:gd name="T28" fmla="*/ 142 w 607"/>
                  <a:gd name="T29" fmla="*/ 306 h 324"/>
                  <a:gd name="T30" fmla="*/ 160 w 607"/>
                  <a:gd name="T31" fmla="*/ 310 h 324"/>
                  <a:gd name="T32" fmla="*/ 178 w 607"/>
                  <a:gd name="T33" fmla="*/ 314 h 324"/>
                  <a:gd name="T34" fmla="*/ 195 w 607"/>
                  <a:gd name="T35" fmla="*/ 317 h 324"/>
                  <a:gd name="T36" fmla="*/ 215 w 607"/>
                  <a:gd name="T37" fmla="*/ 319 h 324"/>
                  <a:gd name="T38" fmla="*/ 234 w 607"/>
                  <a:gd name="T39" fmla="*/ 321 h 324"/>
                  <a:gd name="T40" fmla="*/ 254 w 607"/>
                  <a:gd name="T41" fmla="*/ 324 h 324"/>
                  <a:gd name="T42" fmla="*/ 274 w 607"/>
                  <a:gd name="T43" fmla="*/ 324 h 324"/>
                  <a:gd name="T44" fmla="*/ 295 w 607"/>
                  <a:gd name="T45" fmla="*/ 324 h 324"/>
                  <a:gd name="T46" fmla="*/ 314 w 607"/>
                  <a:gd name="T47" fmla="*/ 324 h 324"/>
                  <a:gd name="T48" fmla="*/ 336 w 607"/>
                  <a:gd name="T49" fmla="*/ 323 h 324"/>
                  <a:gd name="T50" fmla="*/ 357 w 607"/>
                  <a:gd name="T51" fmla="*/ 321 h 324"/>
                  <a:gd name="T52" fmla="*/ 378 w 607"/>
                  <a:gd name="T53" fmla="*/ 318 h 324"/>
                  <a:gd name="T54" fmla="*/ 398 w 607"/>
                  <a:gd name="T55" fmla="*/ 316 h 324"/>
                  <a:gd name="T56" fmla="*/ 419 w 607"/>
                  <a:gd name="T57" fmla="*/ 312 h 324"/>
                  <a:gd name="T58" fmla="*/ 439 w 607"/>
                  <a:gd name="T59" fmla="*/ 308 h 324"/>
                  <a:gd name="T60" fmla="*/ 458 w 607"/>
                  <a:gd name="T61" fmla="*/ 303 h 324"/>
                  <a:gd name="T62" fmla="*/ 478 w 607"/>
                  <a:gd name="T63" fmla="*/ 298 h 324"/>
                  <a:gd name="T64" fmla="*/ 496 w 607"/>
                  <a:gd name="T65" fmla="*/ 292 h 324"/>
                  <a:gd name="T66" fmla="*/ 512 w 607"/>
                  <a:gd name="T67" fmla="*/ 286 h 324"/>
                  <a:gd name="T68" fmla="*/ 527 w 607"/>
                  <a:gd name="T69" fmla="*/ 279 h 324"/>
                  <a:gd name="T70" fmla="*/ 543 w 607"/>
                  <a:gd name="T71" fmla="*/ 272 h 324"/>
                  <a:gd name="T72" fmla="*/ 558 w 607"/>
                  <a:gd name="T73" fmla="*/ 264 h 324"/>
                  <a:gd name="T74" fmla="*/ 570 w 607"/>
                  <a:gd name="T75" fmla="*/ 256 h 324"/>
                  <a:gd name="T76" fmla="*/ 584 w 607"/>
                  <a:gd name="T77" fmla="*/ 246 h 324"/>
                  <a:gd name="T78" fmla="*/ 595 w 607"/>
                  <a:gd name="T79" fmla="*/ 236 h 324"/>
                  <a:gd name="T80" fmla="*/ 606 w 607"/>
                  <a:gd name="T81" fmla="*/ 226 h 324"/>
                  <a:gd name="T82" fmla="*/ 607 w 607"/>
                  <a:gd name="T83" fmla="*/ 194 h 324"/>
                  <a:gd name="T84" fmla="*/ 568 w 607"/>
                  <a:gd name="T85" fmla="*/ 185 h 324"/>
                  <a:gd name="T86" fmla="*/ 574 w 607"/>
                  <a:gd name="T87" fmla="*/ 141 h 324"/>
                  <a:gd name="T88" fmla="*/ 558 w 607"/>
                  <a:gd name="T89" fmla="*/ 134 h 324"/>
                  <a:gd name="T90" fmla="*/ 540 w 607"/>
                  <a:gd name="T91" fmla="*/ 107 h 324"/>
                  <a:gd name="T92" fmla="*/ 467 w 607"/>
                  <a:gd name="T93" fmla="*/ 115 h 324"/>
                  <a:gd name="T94" fmla="*/ 465 w 607"/>
                  <a:gd name="T95" fmla="*/ 101 h 324"/>
                  <a:gd name="T96" fmla="*/ 442 w 607"/>
                  <a:gd name="T97" fmla="*/ 95 h 324"/>
                  <a:gd name="T98" fmla="*/ 440 w 607"/>
                  <a:gd name="T99" fmla="*/ 79 h 324"/>
                  <a:gd name="T100" fmla="*/ 405 w 607"/>
                  <a:gd name="T101" fmla="*/ 64 h 324"/>
                  <a:gd name="T102" fmla="*/ 355 w 607"/>
                  <a:gd name="T103" fmla="*/ 68 h 324"/>
                  <a:gd name="T104" fmla="*/ 350 w 607"/>
                  <a:gd name="T105" fmla="*/ 55 h 324"/>
                  <a:gd name="T106" fmla="*/ 329 w 607"/>
                  <a:gd name="T107" fmla="*/ 57 h 324"/>
                  <a:gd name="T108" fmla="*/ 297 w 607"/>
                  <a:gd name="T109" fmla="*/ 31 h 324"/>
                  <a:gd name="T110" fmla="*/ 295 w 607"/>
                  <a:gd name="T111" fmla="*/ 15 h 324"/>
                  <a:gd name="T112" fmla="*/ 258 w 607"/>
                  <a:gd name="T113" fmla="*/ 5 h 324"/>
                  <a:gd name="T114" fmla="*/ 208 w 607"/>
                  <a:gd name="T115" fmla="*/ 13 h 324"/>
                  <a:gd name="T116" fmla="*/ 105 w 607"/>
                  <a:gd name="T117" fmla="*/ 0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07" h="324">
                    <a:moveTo>
                      <a:pt x="105" y="0"/>
                    </a:moveTo>
                    <a:lnTo>
                      <a:pt x="60" y="30"/>
                    </a:lnTo>
                    <a:lnTo>
                      <a:pt x="30" y="63"/>
                    </a:lnTo>
                    <a:lnTo>
                      <a:pt x="9" y="101"/>
                    </a:lnTo>
                    <a:lnTo>
                      <a:pt x="0" y="138"/>
                    </a:lnTo>
                    <a:lnTo>
                      <a:pt x="0" y="176"/>
                    </a:lnTo>
                    <a:lnTo>
                      <a:pt x="11" y="212"/>
                    </a:lnTo>
                    <a:lnTo>
                      <a:pt x="30" y="243"/>
                    </a:lnTo>
                    <a:lnTo>
                      <a:pt x="59" y="271"/>
                    </a:lnTo>
                    <a:lnTo>
                      <a:pt x="69" y="278"/>
                    </a:lnTo>
                    <a:lnTo>
                      <a:pt x="82" y="284"/>
                    </a:lnTo>
                    <a:lnTo>
                      <a:pt x="94" y="291"/>
                    </a:lnTo>
                    <a:lnTo>
                      <a:pt x="110" y="296"/>
                    </a:lnTo>
                    <a:lnTo>
                      <a:pt x="124" y="301"/>
                    </a:lnTo>
                    <a:lnTo>
                      <a:pt x="142" y="306"/>
                    </a:lnTo>
                    <a:lnTo>
                      <a:pt x="160" y="310"/>
                    </a:lnTo>
                    <a:lnTo>
                      <a:pt x="178" y="314"/>
                    </a:lnTo>
                    <a:lnTo>
                      <a:pt x="195" y="317"/>
                    </a:lnTo>
                    <a:lnTo>
                      <a:pt x="215" y="319"/>
                    </a:lnTo>
                    <a:lnTo>
                      <a:pt x="234" y="321"/>
                    </a:lnTo>
                    <a:lnTo>
                      <a:pt x="254" y="324"/>
                    </a:lnTo>
                    <a:lnTo>
                      <a:pt x="274" y="324"/>
                    </a:lnTo>
                    <a:lnTo>
                      <a:pt x="295" y="324"/>
                    </a:lnTo>
                    <a:lnTo>
                      <a:pt x="314" y="324"/>
                    </a:lnTo>
                    <a:lnTo>
                      <a:pt x="336" y="323"/>
                    </a:lnTo>
                    <a:lnTo>
                      <a:pt x="357" y="321"/>
                    </a:lnTo>
                    <a:lnTo>
                      <a:pt x="378" y="318"/>
                    </a:lnTo>
                    <a:lnTo>
                      <a:pt x="398" y="316"/>
                    </a:lnTo>
                    <a:lnTo>
                      <a:pt x="419" y="312"/>
                    </a:lnTo>
                    <a:lnTo>
                      <a:pt x="439" y="308"/>
                    </a:lnTo>
                    <a:lnTo>
                      <a:pt x="458" y="303"/>
                    </a:lnTo>
                    <a:lnTo>
                      <a:pt x="478" y="298"/>
                    </a:lnTo>
                    <a:lnTo>
                      <a:pt x="496" y="292"/>
                    </a:lnTo>
                    <a:lnTo>
                      <a:pt x="512" y="286"/>
                    </a:lnTo>
                    <a:lnTo>
                      <a:pt x="527" y="279"/>
                    </a:lnTo>
                    <a:lnTo>
                      <a:pt x="543" y="272"/>
                    </a:lnTo>
                    <a:lnTo>
                      <a:pt x="558" y="264"/>
                    </a:lnTo>
                    <a:lnTo>
                      <a:pt x="570" y="256"/>
                    </a:lnTo>
                    <a:lnTo>
                      <a:pt x="584" y="246"/>
                    </a:lnTo>
                    <a:lnTo>
                      <a:pt x="595" y="236"/>
                    </a:lnTo>
                    <a:lnTo>
                      <a:pt x="606" y="226"/>
                    </a:lnTo>
                    <a:lnTo>
                      <a:pt x="607" y="194"/>
                    </a:lnTo>
                    <a:lnTo>
                      <a:pt x="568" y="185"/>
                    </a:lnTo>
                    <a:lnTo>
                      <a:pt x="574" y="141"/>
                    </a:lnTo>
                    <a:lnTo>
                      <a:pt x="558" y="134"/>
                    </a:lnTo>
                    <a:lnTo>
                      <a:pt x="540" y="107"/>
                    </a:lnTo>
                    <a:lnTo>
                      <a:pt x="467" y="115"/>
                    </a:lnTo>
                    <a:lnTo>
                      <a:pt x="465" y="101"/>
                    </a:lnTo>
                    <a:lnTo>
                      <a:pt x="442" y="95"/>
                    </a:lnTo>
                    <a:lnTo>
                      <a:pt x="440" y="79"/>
                    </a:lnTo>
                    <a:lnTo>
                      <a:pt x="405" y="64"/>
                    </a:lnTo>
                    <a:lnTo>
                      <a:pt x="355" y="68"/>
                    </a:lnTo>
                    <a:lnTo>
                      <a:pt x="350" y="55"/>
                    </a:lnTo>
                    <a:lnTo>
                      <a:pt x="329" y="57"/>
                    </a:lnTo>
                    <a:lnTo>
                      <a:pt x="297" y="31"/>
                    </a:lnTo>
                    <a:lnTo>
                      <a:pt x="295" y="15"/>
                    </a:lnTo>
                    <a:lnTo>
                      <a:pt x="258" y="5"/>
                    </a:lnTo>
                    <a:lnTo>
                      <a:pt x="208" y="13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5" name="Freeform 225"/>
              <p:cNvSpPr>
                <a:spLocks/>
              </p:cNvSpPr>
              <p:nvPr/>
            </p:nvSpPr>
            <p:spPr bwMode="auto">
              <a:xfrm>
                <a:off x="1020" y="3005"/>
                <a:ext cx="214" cy="41"/>
              </a:xfrm>
              <a:custGeom>
                <a:avLst/>
                <a:gdLst>
                  <a:gd name="T0" fmla="*/ 318 w 428"/>
                  <a:gd name="T1" fmla="*/ 0 h 41"/>
                  <a:gd name="T2" fmla="*/ 300 w 428"/>
                  <a:gd name="T3" fmla="*/ 6 h 41"/>
                  <a:gd name="T4" fmla="*/ 280 w 428"/>
                  <a:gd name="T5" fmla="*/ 11 h 41"/>
                  <a:gd name="T6" fmla="*/ 261 w 428"/>
                  <a:gd name="T7" fmla="*/ 16 h 41"/>
                  <a:gd name="T8" fmla="*/ 241 w 428"/>
                  <a:gd name="T9" fmla="*/ 20 h 41"/>
                  <a:gd name="T10" fmla="*/ 220 w 428"/>
                  <a:gd name="T11" fmla="*/ 24 h 41"/>
                  <a:gd name="T12" fmla="*/ 200 w 428"/>
                  <a:gd name="T13" fmla="*/ 26 h 41"/>
                  <a:gd name="T14" fmla="*/ 179 w 428"/>
                  <a:gd name="T15" fmla="*/ 29 h 41"/>
                  <a:gd name="T16" fmla="*/ 158 w 428"/>
                  <a:gd name="T17" fmla="*/ 31 h 41"/>
                  <a:gd name="T18" fmla="*/ 136 w 428"/>
                  <a:gd name="T19" fmla="*/ 32 h 41"/>
                  <a:gd name="T20" fmla="*/ 117 w 428"/>
                  <a:gd name="T21" fmla="*/ 32 h 41"/>
                  <a:gd name="T22" fmla="*/ 96 w 428"/>
                  <a:gd name="T23" fmla="*/ 32 h 41"/>
                  <a:gd name="T24" fmla="*/ 76 w 428"/>
                  <a:gd name="T25" fmla="*/ 32 h 41"/>
                  <a:gd name="T26" fmla="*/ 56 w 428"/>
                  <a:gd name="T27" fmla="*/ 29 h 41"/>
                  <a:gd name="T28" fmla="*/ 37 w 428"/>
                  <a:gd name="T29" fmla="*/ 27 h 41"/>
                  <a:gd name="T30" fmla="*/ 17 w 428"/>
                  <a:gd name="T31" fmla="*/ 25 h 41"/>
                  <a:gd name="T32" fmla="*/ 0 w 428"/>
                  <a:gd name="T33" fmla="*/ 22 h 41"/>
                  <a:gd name="T34" fmla="*/ 19 w 428"/>
                  <a:gd name="T35" fmla="*/ 27 h 41"/>
                  <a:gd name="T36" fmla="*/ 42 w 428"/>
                  <a:gd name="T37" fmla="*/ 32 h 41"/>
                  <a:gd name="T38" fmla="*/ 71 w 428"/>
                  <a:gd name="T39" fmla="*/ 35 h 41"/>
                  <a:gd name="T40" fmla="*/ 101 w 428"/>
                  <a:gd name="T41" fmla="*/ 38 h 41"/>
                  <a:gd name="T42" fmla="*/ 135 w 428"/>
                  <a:gd name="T43" fmla="*/ 39 h 41"/>
                  <a:gd name="T44" fmla="*/ 170 w 428"/>
                  <a:gd name="T45" fmla="*/ 41 h 41"/>
                  <a:gd name="T46" fmla="*/ 206 w 428"/>
                  <a:gd name="T47" fmla="*/ 41 h 41"/>
                  <a:gd name="T48" fmla="*/ 241 w 428"/>
                  <a:gd name="T49" fmla="*/ 41 h 41"/>
                  <a:gd name="T50" fmla="*/ 275 w 428"/>
                  <a:gd name="T51" fmla="*/ 40 h 41"/>
                  <a:gd name="T52" fmla="*/ 309 w 428"/>
                  <a:gd name="T53" fmla="*/ 38 h 41"/>
                  <a:gd name="T54" fmla="*/ 339 w 428"/>
                  <a:gd name="T55" fmla="*/ 36 h 41"/>
                  <a:gd name="T56" fmla="*/ 365 w 428"/>
                  <a:gd name="T57" fmla="*/ 34 h 41"/>
                  <a:gd name="T58" fmla="*/ 389 w 428"/>
                  <a:gd name="T59" fmla="*/ 31 h 41"/>
                  <a:gd name="T60" fmla="*/ 408 w 428"/>
                  <a:gd name="T61" fmla="*/ 26 h 41"/>
                  <a:gd name="T62" fmla="*/ 421 w 428"/>
                  <a:gd name="T63" fmla="*/ 22 h 41"/>
                  <a:gd name="T64" fmla="*/ 428 w 428"/>
                  <a:gd name="T65" fmla="*/ 17 h 41"/>
                  <a:gd name="T66" fmla="*/ 428 w 428"/>
                  <a:gd name="T67" fmla="*/ 12 h 41"/>
                  <a:gd name="T68" fmla="*/ 419 w 428"/>
                  <a:gd name="T69" fmla="*/ 8 h 41"/>
                  <a:gd name="T70" fmla="*/ 403 w 428"/>
                  <a:gd name="T71" fmla="*/ 5 h 41"/>
                  <a:gd name="T72" fmla="*/ 383 w 428"/>
                  <a:gd name="T73" fmla="*/ 2 h 41"/>
                  <a:gd name="T74" fmla="*/ 364 w 428"/>
                  <a:gd name="T75" fmla="*/ 1 h 41"/>
                  <a:gd name="T76" fmla="*/ 344 w 428"/>
                  <a:gd name="T77" fmla="*/ 0 h 41"/>
                  <a:gd name="T78" fmla="*/ 328 w 428"/>
                  <a:gd name="T79" fmla="*/ 0 h 41"/>
                  <a:gd name="T80" fmla="*/ 318 w 428"/>
                  <a:gd name="T81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28" h="41">
                    <a:moveTo>
                      <a:pt x="318" y="0"/>
                    </a:moveTo>
                    <a:lnTo>
                      <a:pt x="300" y="6"/>
                    </a:lnTo>
                    <a:lnTo>
                      <a:pt x="280" y="11"/>
                    </a:lnTo>
                    <a:lnTo>
                      <a:pt x="261" y="16"/>
                    </a:lnTo>
                    <a:lnTo>
                      <a:pt x="241" y="20"/>
                    </a:lnTo>
                    <a:lnTo>
                      <a:pt x="220" y="24"/>
                    </a:lnTo>
                    <a:lnTo>
                      <a:pt x="200" y="26"/>
                    </a:lnTo>
                    <a:lnTo>
                      <a:pt x="179" y="29"/>
                    </a:lnTo>
                    <a:lnTo>
                      <a:pt x="158" y="31"/>
                    </a:lnTo>
                    <a:lnTo>
                      <a:pt x="136" y="32"/>
                    </a:lnTo>
                    <a:lnTo>
                      <a:pt x="117" y="32"/>
                    </a:lnTo>
                    <a:lnTo>
                      <a:pt x="96" y="32"/>
                    </a:lnTo>
                    <a:lnTo>
                      <a:pt x="76" y="32"/>
                    </a:lnTo>
                    <a:lnTo>
                      <a:pt x="56" y="29"/>
                    </a:lnTo>
                    <a:lnTo>
                      <a:pt x="37" y="27"/>
                    </a:lnTo>
                    <a:lnTo>
                      <a:pt x="17" y="25"/>
                    </a:lnTo>
                    <a:lnTo>
                      <a:pt x="0" y="22"/>
                    </a:lnTo>
                    <a:lnTo>
                      <a:pt x="19" y="27"/>
                    </a:lnTo>
                    <a:lnTo>
                      <a:pt x="42" y="32"/>
                    </a:lnTo>
                    <a:lnTo>
                      <a:pt x="71" y="35"/>
                    </a:lnTo>
                    <a:lnTo>
                      <a:pt x="101" y="38"/>
                    </a:lnTo>
                    <a:lnTo>
                      <a:pt x="135" y="39"/>
                    </a:lnTo>
                    <a:lnTo>
                      <a:pt x="170" y="41"/>
                    </a:lnTo>
                    <a:lnTo>
                      <a:pt x="206" y="41"/>
                    </a:lnTo>
                    <a:lnTo>
                      <a:pt x="241" y="41"/>
                    </a:lnTo>
                    <a:lnTo>
                      <a:pt x="275" y="40"/>
                    </a:lnTo>
                    <a:lnTo>
                      <a:pt x="309" y="38"/>
                    </a:lnTo>
                    <a:lnTo>
                      <a:pt x="339" y="36"/>
                    </a:lnTo>
                    <a:lnTo>
                      <a:pt x="365" y="34"/>
                    </a:lnTo>
                    <a:lnTo>
                      <a:pt x="389" y="31"/>
                    </a:lnTo>
                    <a:lnTo>
                      <a:pt x="408" y="26"/>
                    </a:lnTo>
                    <a:lnTo>
                      <a:pt x="421" y="22"/>
                    </a:lnTo>
                    <a:lnTo>
                      <a:pt x="428" y="17"/>
                    </a:lnTo>
                    <a:lnTo>
                      <a:pt x="428" y="12"/>
                    </a:lnTo>
                    <a:lnTo>
                      <a:pt x="419" y="8"/>
                    </a:lnTo>
                    <a:lnTo>
                      <a:pt x="403" y="5"/>
                    </a:lnTo>
                    <a:lnTo>
                      <a:pt x="383" y="2"/>
                    </a:lnTo>
                    <a:lnTo>
                      <a:pt x="364" y="1"/>
                    </a:lnTo>
                    <a:lnTo>
                      <a:pt x="344" y="0"/>
                    </a:lnTo>
                    <a:lnTo>
                      <a:pt x="328" y="0"/>
                    </a:lnTo>
                    <a:lnTo>
                      <a:pt x="318" y="0"/>
                    </a:lnTo>
                    <a:close/>
                  </a:path>
                </a:pathLst>
              </a:custGeom>
              <a:solidFill>
                <a:srgbClr val="667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6" name="Freeform 226"/>
              <p:cNvSpPr>
                <a:spLocks/>
              </p:cNvSpPr>
              <p:nvPr/>
            </p:nvSpPr>
            <p:spPr bwMode="auto">
              <a:xfrm>
                <a:off x="942" y="2739"/>
                <a:ext cx="274" cy="281"/>
              </a:xfrm>
              <a:custGeom>
                <a:avLst/>
                <a:gdLst>
                  <a:gd name="T0" fmla="*/ 7 w 547"/>
                  <a:gd name="T1" fmla="*/ 84 h 281"/>
                  <a:gd name="T2" fmla="*/ 38 w 547"/>
                  <a:gd name="T3" fmla="*/ 218 h 281"/>
                  <a:gd name="T4" fmla="*/ 217 w 547"/>
                  <a:gd name="T5" fmla="*/ 253 h 281"/>
                  <a:gd name="T6" fmla="*/ 221 w 547"/>
                  <a:gd name="T7" fmla="*/ 259 h 281"/>
                  <a:gd name="T8" fmla="*/ 197 w 547"/>
                  <a:gd name="T9" fmla="*/ 268 h 281"/>
                  <a:gd name="T10" fmla="*/ 183 w 547"/>
                  <a:gd name="T11" fmla="*/ 273 h 281"/>
                  <a:gd name="T12" fmla="*/ 237 w 547"/>
                  <a:gd name="T13" fmla="*/ 266 h 281"/>
                  <a:gd name="T14" fmla="*/ 286 w 547"/>
                  <a:gd name="T15" fmla="*/ 251 h 281"/>
                  <a:gd name="T16" fmla="*/ 300 w 547"/>
                  <a:gd name="T17" fmla="*/ 249 h 281"/>
                  <a:gd name="T18" fmla="*/ 281 w 547"/>
                  <a:gd name="T19" fmla="*/ 260 h 281"/>
                  <a:gd name="T20" fmla="*/ 251 w 547"/>
                  <a:gd name="T21" fmla="*/ 271 h 281"/>
                  <a:gd name="T22" fmla="*/ 297 w 547"/>
                  <a:gd name="T23" fmla="*/ 265 h 281"/>
                  <a:gd name="T24" fmla="*/ 338 w 547"/>
                  <a:gd name="T25" fmla="*/ 250 h 281"/>
                  <a:gd name="T26" fmla="*/ 364 w 547"/>
                  <a:gd name="T27" fmla="*/ 239 h 281"/>
                  <a:gd name="T28" fmla="*/ 363 w 547"/>
                  <a:gd name="T29" fmla="*/ 247 h 281"/>
                  <a:gd name="T30" fmla="*/ 311 w 547"/>
                  <a:gd name="T31" fmla="*/ 271 h 281"/>
                  <a:gd name="T32" fmla="*/ 327 w 547"/>
                  <a:gd name="T33" fmla="*/ 273 h 281"/>
                  <a:gd name="T34" fmla="*/ 386 w 547"/>
                  <a:gd name="T35" fmla="*/ 250 h 281"/>
                  <a:gd name="T36" fmla="*/ 419 w 547"/>
                  <a:gd name="T37" fmla="*/ 232 h 281"/>
                  <a:gd name="T38" fmla="*/ 425 w 547"/>
                  <a:gd name="T39" fmla="*/ 235 h 281"/>
                  <a:gd name="T40" fmla="*/ 389 w 547"/>
                  <a:gd name="T41" fmla="*/ 260 h 281"/>
                  <a:gd name="T42" fmla="*/ 379 w 547"/>
                  <a:gd name="T43" fmla="*/ 272 h 281"/>
                  <a:gd name="T44" fmla="*/ 439 w 547"/>
                  <a:gd name="T45" fmla="*/ 250 h 281"/>
                  <a:gd name="T46" fmla="*/ 476 w 547"/>
                  <a:gd name="T47" fmla="*/ 227 h 281"/>
                  <a:gd name="T48" fmla="*/ 499 w 547"/>
                  <a:gd name="T49" fmla="*/ 217 h 281"/>
                  <a:gd name="T50" fmla="*/ 478 w 547"/>
                  <a:gd name="T51" fmla="*/ 236 h 281"/>
                  <a:gd name="T52" fmla="*/ 437 w 547"/>
                  <a:gd name="T53" fmla="*/ 260 h 281"/>
                  <a:gd name="T54" fmla="*/ 482 w 547"/>
                  <a:gd name="T55" fmla="*/ 245 h 281"/>
                  <a:gd name="T56" fmla="*/ 512 w 547"/>
                  <a:gd name="T57" fmla="*/ 234 h 281"/>
                  <a:gd name="T58" fmla="*/ 537 w 547"/>
                  <a:gd name="T59" fmla="*/ 223 h 281"/>
                  <a:gd name="T60" fmla="*/ 546 w 547"/>
                  <a:gd name="T61" fmla="*/ 207 h 281"/>
                  <a:gd name="T62" fmla="*/ 505 w 547"/>
                  <a:gd name="T63" fmla="*/ 196 h 281"/>
                  <a:gd name="T64" fmla="*/ 439 w 547"/>
                  <a:gd name="T65" fmla="*/ 195 h 281"/>
                  <a:gd name="T66" fmla="*/ 416 w 547"/>
                  <a:gd name="T67" fmla="*/ 172 h 281"/>
                  <a:gd name="T68" fmla="*/ 395 w 547"/>
                  <a:gd name="T69" fmla="*/ 177 h 281"/>
                  <a:gd name="T70" fmla="*/ 366 w 547"/>
                  <a:gd name="T71" fmla="*/ 183 h 281"/>
                  <a:gd name="T72" fmla="*/ 345 w 547"/>
                  <a:gd name="T73" fmla="*/ 184 h 281"/>
                  <a:gd name="T74" fmla="*/ 311 w 547"/>
                  <a:gd name="T75" fmla="*/ 183 h 281"/>
                  <a:gd name="T76" fmla="*/ 292 w 547"/>
                  <a:gd name="T77" fmla="*/ 178 h 281"/>
                  <a:gd name="T78" fmla="*/ 285 w 547"/>
                  <a:gd name="T79" fmla="*/ 160 h 281"/>
                  <a:gd name="T80" fmla="*/ 256 w 547"/>
                  <a:gd name="T81" fmla="*/ 159 h 281"/>
                  <a:gd name="T82" fmla="*/ 226 w 547"/>
                  <a:gd name="T83" fmla="*/ 172 h 281"/>
                  <a:gd name="T84" fmla="*/ 219 w 547"/>
                  <a:gd name="T85" fmla="*/ 193 h 281"/>
                  <a:gd name="T86" fmla="*/ 192 w 547"/>
                  <a:gd name="T87" fmla="*/ 206 h 281"/>
                  <a:gd name="T88" fmla="*/ 183 w 547"/>
                  <a:gd name="T89" fmla="*/ 202 h 281"/>
                  <a:gd name="T90" fmla="*/ 205 w 547"/>
                  <a:gd name="T91" fmla="*/ 185 h 281"/>
                  <a:gd name="T92" fmla="*/ 201 w 547"/>
                  <a:gd name="T93" fmla="*/ 177 h 281"/>
                  <a:gd name="T94" fmla="*/ 196 w 547"/>
                  <a:gd name="T95" fmla="*/ 104 h 281"/>
                  <a:gd name="T96" fmla="*/ 75 w 547"/>
                  <a:gd name="T97" fmla="*/ 77 h 281"/>
                  <a:gd name="T98" fmla="*/ 86 w 547"/>
                  <a:gd name="T99" fmla="*/ 43 h 281"/>
                  <a:gd name="T100" fmla="*/ 73 w 547"/>
                  <a:gd name="T101" fmla="*/ 0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47" h="281">
                    <a:moveTo>
                      <a:pt x="73" y="0"/>
                    </a:moveTo>
                    <a:lnTo>
                      <a:pt x="32" y="38"/>
                    </a:lnTo>
                    <a:lnTo>
                      <a:pt x="7" y="84"/>
                    </a:lnTo>
                    <a:lnTo>
                      <a:pt x="0" y="132"/>
                    </a:lnTo>
                    <a:lnTo>
                      <a:pt x="11" y="178"/>
                    </a:lnTo>
                    <a:lnTo>
                      <a:pt x="38" y="218"/>
                    </a:lnTo>
                    <a:lnTo>
                      <a:pt x="82" y="247"/>
                    </a:lnTo>
                    <a:lnTo>
                      <a:pt x="141" y="260"/>
                    </a:lnTo>
                    <a:lnTo>
                      <a:pt x="217" y="253"/>
                    </a:lnTo>
                    <a:lnTo>
                      <a:pt x="221" y="254"/>
                    </a:lnTo>
                    <a:lnTo>
                      <a:pt x="222" y="256"/>
                    </a:lnTo>
                    <a:lnTo>
                      <a:pt x="221" y="259"/>
                    </a:lnTo>
                    <a:lnTo>
                      <a:pt x="217" y="262"/>
                    </a:lnTo>
                    <a:lnTo>
                      <a:pt x="208" y="265"/>
                    </a:lnTo>
                    <a:lnTo>
                      <a:pt x="197" y="268"/>
                    </a:lnTo>
                    <a:lnTo>
                      <a:pt x="183" y="270"/>
                    </a:lnTo>
                    <a:lnTo>
                      <a:pt x="167" y="272"/>
                    </a:lnTo>
                    <a:lnTo>
                      <a:pt x="183" y="273"/>
                    </a:lnTo>
                    <a:lnTo>
                      <a:pt x="201" y="272"/>
                    </a:lnTo>
                    <a:lnTo>
                      <a:pt x="219" y="269"/>
                    </a:lnTo>
                    <a:lnTo>
                      <a:pt x="237" y="266"/>
                    </a:lnTo>
                    <a:lnTo>
                      <a:pt x="254" y="261"/>
                    </a:lnTo>
                    <a:lnTo>
                      <a:pt x="270" y="257"/>
                    </a:lnTo>
                    <a:lnTo>
                      <a:pt x="286" y="251"/>
                    </a:lnTo>
                    <a:lnTo>
                      <a:pt x="300" y="246"/>
                    </a:lnTo>
                    <a:lnTo>
                      <a:pt x="302" y="247"/>
                    </a:lnTo>
                    <a:lnTo>
                      <a:pt x="300" y="249"/>
                    </a:lnTo>
                    <a:lnTo>
                      <a:pt x="297" y="253"/>
                    </a:lnTo>
                    <a:lnTo>
                      <a:pt x="290" y="256"/>
                    </a:lnTo>
                    <a:lnTo>
                      <a:pt x="281" y="260"/>
                    </a:lnTo>
                    <a:lnTo>
                      <a:pt x="272" y="264"/>
                    </a:lnTo>
                    <a:lnTo>
                      <a:pt x="261" y="268"/>
                    </a:lnTo>
                    <a:lnTo>
                      <a:pt x="251" y="271"/>
                    </a:lnTo>
                    <a:lnTo>
                      <a:pt x="265" y="271"/>
                    </a:lnTo>
                    <a:lnTo>
                      <a:pt x="281" y="269"/>
                    </a:lnTo>
                    <a:lnTo>
                      <a:pt x="297" y="265"/>
                    </a:lnTo>
                    <a:lnTo>
                      <a:pt x="311" y="260"/>
                    </a:lnTo>
                    <a:lnTo>
                      <a:pt x="325" y="255"/>
                    </a:lnTo>
                    <a:lnTo>
                      <a:pt x="338" y="250"/>
                    </a:lnTo>
                    <a:lnTo>
                      <a:pt x="348" y="245"/>
                    </a:lnTo>
                    <a:lnTo>
                      <a:pt x="357" y="241"/>
                    </a:lnTo>
                    <a:lnTo>
                      <a:pt x="364" y="239"/>
                    </a:lnTo>
                    <a:lnTo>
                      <a:pt x="368" y="240"/>
                    </a:lnTo>
                    <a:lnTo>
                      <a:pt x="368" y="242"/>
                    </a:lnTo>
                    <a:lnTo>
                      <a:pt x="363" y="247"/>
                    </a:lnTo>
                    <a:lnTo>
                      <a:pt x="352" y="254"/>
                    </a:lnTo>
                    <a:lnTo>
                      <a:pt x="336" y="262"/>
                    </a:lnTo>
                    <a:lnTo>
                      <a:pt x="311" y="271"/>
                    </a:lnTo>
                    <a:lnTo>
                      <a:pt x="277" y="281"/>
                    </a:lnTo>
                    <a:lnTo>
                      <a:pt x="304" y="278"/>
                    </a:lnTo>
                    <a:lnTo>
                      <a:pt x="327" y="273"/>
                    </a:lnTo>
                    <a:lnTo>
                      <a:pt x="350" y="266"/>
                    </a:lnTo>
                    <a:lnTo>
                      <a:pt x="370" y="258"/>
                    </a:lnTo>
                    <a:lnTo>
                      <a:pt x="386" y="250"/>
                    </a:lnTo>
                    <a:lnTo>
                      <a:pt x="400" y="243"/>
                    </a:lnTo>
                    <a:lnTo>
                      <a:pt x="411" y="236"/>
                    </a:lnTo>
                    <a:lnTo>
                      <a:pt x="419" y="232"/>
                    </a:lnTo>
                    <a:lnTo>
                      <a:pt x="428" y="229"/>
                    </a:lnTo>
                    <a:lnTo>
                      <a:pt x="430" y="230"/>
                    </a:lnTo>
                    <a:lnTo>
                      <a:pt x="425" y="235"/>
                    </a:lnTo>
                    <a:lnTo>
                      <a:pt x="416" y="242"/>
                    </a:lnTo>
                    <a:lnTo>
                      <a:pt x="403" y="251"/>
                    </a:lnTo>
                    <a:lnTo>
                      <a:pt x="389" y="260"/>
                    </a:lnTo>
                    <a:lnTo>
                      <a:pt x="372" y="268"/>
                    </a:lnTo>
                    <a:lnTo>
                      <a:pt x="354" y="274"/>
                    </a:lnTo>
                    <a:lnTo>
                      <a:pt x="379" y="272"/>
                    </a:lnTo>
                    <a:lnTo>
                      <a:pt x="400" y="266"/>
                    </a:lnTo>
                    <a:lnTo>
                      <a:pt x="421" y="259"/>
                    </a:lnTo>
                    <a:lnTo>
                      <a:pt x="439" y="250"/>
                    </a:lnTo>
                    <a:lnTo>
                      <a:pt x="453" y="242"/>
                    </a:lnTo>
                    <a:lnTo>
                      <a:pt x="467" y="233"/>
                    </a:lnTo>
                    <a:lnTo>
                      <a:pt x="476" y="227"/>
                    </a:lnTo>
                    <a:lnTo>
                      <a:pt x="483" y="223"/>
                    </a:lnTo>
                    <a:lnTo>
                      <a:pt x="496" y="217"/>
                    </a:lnTo>
                    <a:lnTo>
                      <a:pt x="499" y="217"/>
                    </a:lnTo>
                    <a:lnTo>
                      <a:pt x="498" y="221"/>
                    </a:lnTo>
                    <a:lnTo>
                      <a:pt x="491" y="228"/>
                    </a:lnTo>
                    <a:lnTo>
                      <a:pt x="478" y="236"/>
                    </a:lnTo>
                    <a:lnTo>
                      <a:pt x="466" y="245"/>
                    </a:lnTo>
                    <a:lnTo>
                      <a:pt x="451" y="253"/>
                    </a:lnTo>
                    <a:lnTo>
                      <a:pt x="437" y="260"/>
                    </a:lnTo>
                    <a:lnTo>
                      <a:pt x="455" y="254"/>
                    </a:lnTo>
                    <a:lnTo>
                      <a:pt x="469" y="249"/>
                    </a:lnTo>
                    <a:lnTo>
                      <a:pt x="482" y="245"/>
                    </a:lnTo>
                    <a:lnTo>
                      <a:pt x="494" y="241"/>
                    </a:lnTo>
                    <a:lnTo>
                      <a:pt x="503" y="237"/>
                    </a:lnTo>
                    <a:lnTo>
                      <a:pt x="512" y="234"/>
                    </a:lnTo>
                    <a:lnTo>
                      <a:pt x="519" y="231"/>
                    </a:lnTo>
                    <a:lnTo>
                      <a:pt x="526" y="228"/>
                    </a:lnTo>
                    <a:lnTo>
                      <a:pt x="537" y="223"/>
                    </a:lnTo>
                    <a:lnTo>
                      <a:pt x="544" y="216"/>
                    </a:lnTo>
                    <a:lnTo>
                      <a:pt x="547" y="211"/>
                    </a:lnTo>
                    <a:lnTo>
                      <a:pt x="546" y="207"/>
                    </a:lnTo>
                    <a:lnTo>
                      <a:pt x="535" y="203"/>
                    </a:lnTo>
                    <a:lnTo>
                      <a:pt x="519" y="199"/>
                    </a:lnTo>
                    <a:lnTo>
                      <a:pt x="505" y="196"/>
                    </a:lnTo>
                    <a:lnTo>
                      <a:pt x="499" y="195"/>
                    </a:lnTo>
                    <a:lnTo>
                      <a:pt x="489" y="202"/>
                    </a:lnTo>
                    <a:lnTo>
                      <a:pt x="439" y="195"/>
                    </a:lnTo>
                    <a:lnTo>
                      <a:pt x="430" y="175"/>
                    </a:lnTo>
                    <a:lnTo>
                      <a:pt x="418" y="171"/>
                    </a:lnTo>
                    <a:lnTo>
                      <a:pt x="416" y="172"/>
                    </a:lnTo>
                    <a:lnTo>
                      <a:pt x="411" y="173"/>
                    </a:lnTo>
                    <a:lnTo>
                      <a:pt x="403" y="175"/>
                    </a:lnTo>
                    <a:lnTo>
                      <a:pt x="395" y="177"/>
                    </a:lnTo>
                    <a:lnTo>
                      <a:pt x="384" y="180"/>
                    </a:lnTo>
                    <a:lnTo>
                      <a:pt x="375" y="182"/>
                    </a:lnTo>
                    <a:lnTo>
                      <a:pt x="366" y="183"/>
                    </a:lnTo>
                    <a:lnTo>
                      <a:pt x="361" y="184"/>
                    </a:lnTo>
                    <a:lnTo>
                      <a:pt x="354" y="184"/>
                    </a:lnTo>
                    <a:lnTo>
                      <a:pt x="345" y="184"/>
                    </a:lnTo>
                    <a:lnTo>
                      <a:pt x="334" y="184"/>
                    </a:lnTo>
                    <a:lnTo>
                      <a:pt x="324" y="184"/>
                    </a:lnTo>
                    <a:lnTo>
                      <a:pt x="311" y="183"/>
                    </a:lnTo>
                    <a:lnTo>
                      <a:pt x="302" y="182"/>
                    </a:lnTo>
                    <a:lnTo>
                      <a:pt x="295" y="180"/>
                    </a:lnTo>
                    <a:lnTo>
                      <a:pt x="292" y="178"/>
                    </a:lnTo>
                    <a:lnTo>
                      <a:pt x="290" y="173"/>
                    </a:lnTo>
                    <a:lnTo>
                      <a:pt x="286" y="166"/>
                    </a:lnTo>
                    <a:lnTo>
                      <a:pt x="285" y="160"/>
                    </a:lnTo>
                    <a:lnTo>
                      <a:pt x="285" y="157"/>
                    </a:lnTo>
                    <a:lnTo>
                      <a:pt x="270" y="158"/>
                    </a:lnTo>
                    <a:lnTo>
                      <a:pt x="256" y="159"/>
                    </a:lnTo>
                    <a:lnTo>
                      <a:pt x="245" y="162"/>
                    </a:lnTo>
                    <a:lnTo>
                      <a:pt x="235" y="166"/>
                    </a:lnTo>
                    <a:lnTo>
                      <a:pt x="226" y="172"/>
                    </a:lnTo>
                    <a:lnTo>
                      <a:pt x="221" y="178"/>
                    </a:lnTo>
                    <a:lnTo>
                      <a:pt x="219" y="185"/>
                    </a:lnTo>
                    <a:lnTo>
                      <a:pt x="219" y="193"/>
                    </a:lnTo>
                    <a:lnTo>
                      <a:pt x="213" y="197"/>
                    </a:lnTo>
                    <a:lnTo>
                      <a:pt x="203" y="198"/>
                    </a:lnTo>
                    <a:lnTo>
                      <a:pt x="192" y="206"/>
                    </a:lnTo>
                    <a:lnTo>
                      <a:pt x="196" y="216"/>
                    </a:lnTo>
                    <a:lnTo>
                      <a:pt x="182" y="207"/>
                    </a:lnTo>
                    <a:lnTo>
                      <a:pt x="183" y="202"/>
                    </a:lnTo>
                    <a:lnTo>
                      <a:pt x="192" y="200"/>
                    </a:lnTo>
                    <a:lnTo>
                      <a:pt x="203" y="193"/>
                    </a:lnTo>
                    <a:lnTo>
                      <a:pt x="205" y="185"/>
                    </a:lnTo>
                    <a:lnTo>
                      <a:pt x="203" y="184"/>
                    </a:lnTo>
                    <a:lnTo>
                      <a:pt x="201" y="181"/>
                    </a:lnTo>
                    <a:lnTo>
                      <a:pt x="201" y="177"/>
                    </a:lnTo>
                    <a:lnTo>
                      <a:pt x="205" y="172"/>
                    </a:lnTo>
                    <a:lnTo>
                      <a:pt x="174" y="142"/>
                    </a:lnTo>
                    <a:lnTo>
                      <a:pt x="196" y="104"/>
                    </a:lnTo>
                    <a:lnTo>
                      <a:pt x="132" y="86"/>
                    </a:lnTo>
                    <a:lnTo>
                      <a:pt x="86" y="92"/>
                    </a:lnTo>
                    <a:lnTo>
                      <a:pt x="75" y="77"/>
                    </a:lnTo>
                    <a:lnTo>
                      <a:pt x="93" y="60"/>
                    </a:lnTo>
                    <a:lnTo>
                      <a:pt x="91" y="55"/>
                    </a:lnTo>
                    <a:lnTo>
                      <a:pt x="86" y="43"/>
                    </a:lnTo>
                    <a:lnTo>
                      <a:pt x="75" y="30"/>
                    </a:lnTo>
                    <a:lnTo>
                      <a:pt x="63" y="21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7" name="Freeform 227"/>
              <p:cNvSpPr>
                <a:spLocks/>
              </p:cNvSpPr>
              <p:nvPr/>
            </p:nvSpPr>
            <p:spPr bwMode="auto">
              <a:xfrm>
                <a:off x="990" y="2725"/>
                <a:ext cx="236" cy="216"/>
              </a:xfrm>
              <a:custGeom>
                <a:avLst/>
                <a:gdLst>
                  <a:gd name="T0" fmla="*/ 2 w 473"/>
                  <a:gd name="T1" fmla="*/ 2 h 216"/>
                  <a:gd name="T2" fmla="*/ 112 w 473"/>
                  <a:gd name="T3" fmla="*/ 9 h 216"/>
                  <a:gd name="T4" fmla="*/ 123 w 473"/>
                  <a:gd name="T5" fmla="*/ 0 h 216"/>
                  <a:gd name="T6" fmla="*/ 149 w 473"/>
                  <a:gd name="T7" fmla="*/ 14 h 216"/>
                  <a:gd name="T8" fmla="*/ 155 w 473"/>
                  <a:gd name="T9" fmla="*/ 32 h 216"/>
                  <a:gd name="T10" fmla="*/ 190 w 473"/>
                  <a:gd name="T11" fmla="*/ 52 h 216"/>
                  <a:gd name="T12" fmla="*/ 219 w 473"/>
                  <a:gd name="T13" fmla="*/ 50 h 216"/>
                  <a:gd name="T14" fmla="*/ 233 w 473"/>
                  <a:gd name="T15" fmla="*/ 66 h 216"/>
                  <a:gd name="T16" fmla="*/ 292 w 473"/>
                  <a:gd name="T17" fmla="*/ 63 h 216"/>
                  <a:gd name="T18" fmla="*/ 302 w 473"/>
                  <a:gd name="T19" fmla="*/ 77 h 216"/>
                  <a:gd name="T20" fmla="*/ 292 w 473"/>
                  <a:gd name="T21" fmla="*/ 86 h 216"/>
                  <a:gd name="T22" fmla="*/ 322 w 473"/>
                  <a:gd name="T23" fmla="*/ 101 h 216"/>
                  <a:gd name="T24" fmla="*/ 323 w 473"/>
                  <a:gd name="T25" fmla="*/ 114 h 216"/>
                  <a:gd name="T26" fmla="*/ 354 w 473"/>
                  <a:gd name="T27" fmla="*/ 116 h 216"/>
                  <a:gd name="T28" fmla="*/ 409 w 473"/>
                  <a:gd name="T29" fmla="*/ 109 h 216"/>
                  <a:gd name="T30" fmla="*/ 423 w 473"/>
                  <a:gd name="T31" fmla="*/ 127 h 216"/>
                  <a:gd name="T32" fmla="*/ 441 w 473"/>
                  <a:gd name="T33" fmla="*/ 132 h 216"/>
                  <a:gd name="T34" fmla="*/ 425 w 473"/>
                  <a:gd name="T35" fmla="*/ 180 h 216"/>
                  <a:gd name="T36" fmla="*/ 473 w 473"/>
                  <a:gd name="T37" fmla="*/ 187 h 216"/>
                  <a:gd name="T38" fmla="*/ 466 w 473"/>
                  <a:gd name="T39" fmla="*/ 216 h 216"/>
                  <a:gd name="T40" fmla="*/ 412 w 473"/>
                  <a:gd name="T41" fmla="*/ 204 h 216"/>
                  <a:gd name="T42" fmla="*/ 396 w 473"/>
                  <a:gd name="T43" fmla="*/ 209 h 216"/>
                  <a:gd name="T44" fmla="*/ 366 w 473"/>
                  <a:gd name="T45" fmla="*/ 197 h 216"/>
                  <a:gd name="T46" fmla="*/ 361 w 473"/>
                  <a:gd name="T47" fmla="*/ 182 h 216"/>
                  <a:gd name="T48" fmla="*/ 325 w 473"/>
                  <a:gd name="T49" fmla="*/ 173 h 216"/>
                  <a:gd name="T50" fmla="*/ 274 w 473"/>
                  <a:gd name="T51" fmla="*/ 190 h 216"/>
                  <a:gd name="T52" fmla="*/ 233 w 473"/>
                  <a:gd name="T53" fmla="*/ 189 h 216"/>
                  <a:gd name="T54" fmla="*/ 228 w 473"/>
                  <a:gd name="T55" fmla="*/ 171 h 216"/>
                  <a:gd name="T56" fmla="*/ 196 w 473"/>
                  <a:gd name="T57" fmla="*/ 161 h 216"/>
                  <a:gd name="T58" fmla="*/ 116 w 473"/>
                  <a:gd name="T59" fmla="*/ 174 h 216"/>
                  <a:gd name="T60" fmla="*/ 105 w 473"/>
                  <a:gd name="T61" fmla="*/ 159 h 216"/>
                  <a:gd name="T62" fmla="*/ 130 w 473"/>
                  <a:gd name="T63" fmla="*/ 127 h 216"/>
                  <a:gd name="T64" fmla="*/ 125 w 473"/>
                  <a:gd name="T65" fmla="*/ 112 h 216"/>
                  <a:gd name="T66" fmla="*/ 52 w 473"/>
                  <a:gd name="T67" fmla="*/ 94 h 216"/>
                  <a:gd name="T68" fmla="*/ 62 w 473"/>
                  <a:gd name="T69" fmla="*/ 86 h 216"/>
                  <a:gd name="T70" fmla="*/ 59 w 473"/>
                  <a:gd name="T71" fmla="*/ 82 h 216"/>
                  <a:gd name="T72" fmla="*/ 36 w 473"/>
                  <a:gd name="T73" fmla="*/ 91 h 216"/>
                  <a:gd name="T74" fmla="*/ 20 w 473"/>
                  <a:gd name="T75" fmla="*/ 88 h 216"/>
                  <a:gd name="T76" fmla="*/ 57 w 473"/>
                  <a:gd name="T77" fmla="*/ 67 h 216"/>
                  <a:gd name="T78" fmla="*/ 52 w 473"/>
                  <a:gd name="T79" fmla="*/ 61 h 216"/>
                  <a:gd name="T80" fmla="*/ 32 w 473"/>
                  <a:gd name="T81" fmla="*/ 71 h 216"/>
                  <a:gd name="T82" fmla="*/ 32 w 473"/>
                  <a:gd name="T83" fmla="*/ 60 h 216"/>
                  <a:gd name="T84" fmla="*/ 61 w 473"/>
                  <a:gd name="T85" fmla="*/ 43 h 216"/>
                  <a:gd name="T86" fmla="*/ 54 w 473"/>
                  <a:gd name="T87" fmla="*/ 38 h 216"/>
                  <a:gd name="T88" fmla="*/ 23 w 473"/>
                  <a:gd name="T89" fmla="*/ 54 h 216"/>
                  <a:gd name="T90" fmla="*/ 16 w 473"/>
                  <a:gd name="T91" fmla="*/ 47 h 216"/>
                  <a:gd name="T92" fmla="*/ 30 w 473"/>
                  <a:gd name="T93" fmla="*/ 35 h 216"/>
                  <a:gd name="T94" fmla="*/ 64 w 473"/>
                  <a:gd name="T95" fmla="*/ 18 h 216"/>
                  <a:gd name="T96" fmla="*/ 52 w 473"/>
                  <a:gd name="T97" fmla="*/ 16 h 216"/>
                  <a:gd name="T98" fmla="*/ 27 w 473"/>
                  <a:gd name="T99" fmla="*/ 27 h 216"/>
                  <a:gd name="T100" fmla="*/ 20 w 473"/>
                  <a:gd name="T101" fmla="*/ 24 h 216"/>
                  <a:gd name="T102" fmla="*/ 46 w 473"/>
                  <a:gd name="T103" fmla="*/ 10 h 216"/>
                  <a:gd name="T104" fmla="*/ 36 w 473"/>
                  <a:gd name="T105" fmla="*/ 6 h 216"/>
                  <a:gd name="T106" fmla="*/ 11 w 473"/>
                  <a:gd name="T107" fmla="*/ 20 h 216"/>
                  <a:gd name="T108" fmla="*/ 0 w 473"/>
                  <a:gd name="T109" fmla="*/ 19 h 216"/>
                  <a:gd name="T110" fmla="*/ 2 w 473"/>
                  <a:gd name="T111" fmla="*/ 2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73" h="216">
                    <a:moveTo>
                      <a:pt x="2" y="2"/>
                    </a:moveTo>
                    <a:lnTo>
                      <a:pt x="112" y="9"/>
                    </a:lnTo>
                    <a:lnTo>
                      <a:pt x="123" y="0"/>
                    </a:lnTo>
                    <a:lnTo>
                      <a:pt x="149" y="14"/>
                    </a:lnTo>
                    <a:lnTo>
                      <a:pt x="155" y="32"/>
                    </a:lnTo>
                    <a:lnTo>
                      <a:pt x="190" y="52"/>
                    </a:lnTo>
                    <a:lnTo>
                      <a:pt x="219" y="50"/>
                    </a:lnTo>
                    <a:lnTo>
                      <a:pt x="233" y="66"/>
                    </a:lnTo>
                    <a:lnTo>
                      <a:pt x="292" y="63"/>
                    </a:lnTo>
                    <a:lnTo>
                      <a:pt x="302" y="77"/>
                    </a:lnTo>
                    <a:lnTo>
                      <a:pt x="292" y="86"/>
                    </a:lnTo>
                    <a:lnTo>
                      <a:pt x="322" y="101"/>
                    </a:lnTo>
                    <a:lnTo>
                      <a:pt x="323" y="114"/>
                    </a:lnTo>
                    <a:lnTo>
                      <a:pt x="354" y="116"/>
                    </a:lnTo>
                    <a:lnTo>
                      <a:pt x="409" y="109"/>
                    </a:lnTo>
                    <a:lnTo>
                      <a:pt x="423" y="127"/>
                    </a:lnTo>
                    <a:lnTo>
                      <a:pt x="441" y="132"/>
                    </a:lnTo>
                    <a:lnTo>
                      <a:pt x="425" y="180"/>
                    </a:lnTo>
                    <a:lnTo>
                      <a:pt x="473" y="187"/>
                    </a:lnTo>
                    <a:lnTo>
                      <a:pt x="466" y="216"/>
                    </a:lnTo>
                    <a:lnTo>
                      <a:pt x="412" y="204"/>
                    </a:lnTo>
                    <a:lnTo>
                      <a:pt x="396" y="209"/>
                    </a:lnTo>
                    <a:lnTo>
                      <a:pt x="366" y="197"/>
                    </a:lnTo>
                    <a:lnTo>
                      <a:pt x="361" y="182"/>
                    </a:lnTo>
                    <a:lnTo>
                      <a:pt x="325" y="173"/>
                    </a:lnTo>
                    <a:lnTo>
                      <a:pt x="274" y="190"/>
                    </a:lnTo>
                    <a:lnTo>
                      <a:pt x="233" y="189"/>
                    </a:lnTo>
                    <a:lnTo>
                      <a:pt x="228" y="171"/>
                    </a:lnTo>
                    <a:lnTo>
                      <a:pt x="196" y="161"/>
                    </a:lnTo>
                    <a:lnTo>
                      <a:pt x="116" y="174"/>
                    </a:lnTo>
                    <a:lnTo>
                      <a:pt x="105" y="159"/>
                    </a:lnTo>
                    <a:lnTo>
                      <a:pt x="130" y="127"/>
                    </a:lnTo>
                    <a:lnTo>
                      <a:pt x="125" y="112"/>
                    </a:lnTo>
                    <a:lnTo>
                      <a:pt x="52" y="94"/>
                    </a:lnTo>
                    <a:lnTo>
                      <a:pt x="62" y="86"/>
                    </a:lnTo>
                    <a:lnTo>
                      <a:pt x="59" y="82"/>
                    </a:lnTo>
                    <a:lnTo>
                      <a:pt x="36" y="91"/>
                    </a:lnTo>
                    <a:lnTo>
                      <a:pt x="20" y="88"/>
                    </a:lnTo>
                    <a:lnTo>
                      <a:pt x="57" y="67"/>
                    </a:lnTo>
                    <a:lnTo>
                      <a:pt x="52" y="61"/>
                    </a:lnTo>
                    <a:lnTo>
                      <a:pt x="32" y="71"/>
                    </a:lnTo>
                    <a:lnTo>
                      <a:pt x="32" y="60"/>
                    </a:lnTo>
                    <a:lnTo>
                      <a:pt x="61" y="43"/>
                    </a:lnTo>
                    <a:lnTo>
                      <a:pt x="54" y="38"/>
                    </a:lnTo>
                    <a:lnTo>
                      <a:pt x="23" y="54"/>
                    </a:lnTo>
                    <a:lnTo>
                      <a:pt x="16" y="47"/>
                    </a:lnTo>
                    <a:lnTo>
                      <a:pt x="30" y="35"/>
                    </a:lnTo>
                    <a:lnTo>
                      <a:pt x="64" y="18"/>
                    </a:lnTo>
                    <a:lnTo>
                      <a:pt x="52" y="16"/>
                    </a:lnTo>
                    <a:lnTo>
                      <a:pt x="27" y="27"/>
                    </a:lnTo>
                    <a:lnTo>
                      <a:pt x="20" y="24"/>
                    </a:lnTo>
                    <a:lnTo>
                      <a:pt x="46" y="10"/>
                    </a:lnTo>
                    <a:lnTo>
                      <a:pt x="36" y="6"/>
                    </a:lnTo>
                    <a:lnTo>
                      <a:pt x="11" y="20"/>
                    </a:lnTo>
                    <a:lnTo>
                      <a:pt x="0" y="19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8" name="Freeform 228"/>
              <p:cNvSpPr>
                <a:spLocks/>
              </p:cNvSpPr>
              <p:nvPr/>
            </p:nvSpPr>
            <p:spPr bwMode="auto">
              <a:xfrm>
                <a:off x="1185" y="2290"/>
                <a:ext cx="511" cy="598"/>
              </a:xfrm>
              <a:custGeom>
                <a:avLst/>
                <a:gdLst>
                  <a:gd name="T0" fmla="*/ 9 w 1021"/>
                  <a:gd name="T1" fmla="*/ 96 h 598"/>
                  <a:gd name="T2" fmla="*/ 50 w 1021"/>
                  <a:gd name="T3" fmla="*/ 57 h 598"/>
                  <a:gd name="T4" fmla="*/ 99 w 1021"/>
                  <a:gd name="T5" fmla="*/ 29 h 598"/>
                  <a:gd name="T6" fmla="*/ 135 w 1021"/>
                  <a:gd name="T7" fmla="*/ 15 h 598"/>
                  <a:gd name="T8" fmla="*/ 190 w 1021"/>
                  <a:gd name="T9" fmla="*/ 2 h 598"/>
                  <a:gd name="T10" fmla="*/ 247 w 1021"/>
                  <a:gd name="T11" fmla="*/ 4 h 598"/>
                  <a:gd name="T12" fmla="*/ 316 w 1021"/>
                  <a:gd name="T13" fmla="*/ 4 h 598"/>
                  <a:gd name="T14" fmla="*/ 371 w 1021"/>
                  <a:gd name="T15" fmla="*/ 26 h 598"/>
                  <a:gd name="T16" fmla="*/ 412 w 1021"/>
                  <a:gd name="T17" fmla="*/ 46 h 598"/>
                  <a:gd name="T18" fmla="*/ 456 w 1021"/>
                  <a:gd name="T19" fmla="*/ 62 h 598"/>
                  <a:gd name="T20" fmla="*/ 463 w 1021"/>
                  <a:gd name="T21" fmla="*/ 88 h 598"/>
                  <a:gd name="T22" fmla="*/ 499 w 1021"/>
                  <a:gd name="T23" fmla="*/ 113 h 598"/>
                  <a:gd name="T24" fmla="*/ 515 w 1021"/>
                  <a:gd name="T25" fmla="*/ 137 h 598"/>
                  <a:gd name="T26" fmla="*/ 554 w 1021"/>
                  <a:gd name="T27" fmla="*/ 152 h 598"/>
                  <a:gd name="T28" fmla="*/ 568 w 1021"/>
                  <a:gd name="T29" fmla="*/ 177 h 598"/>
                  <a:gd name="T30" fmla="*/ 604 w 1021"/>
                  <a:gd name="T31" fmla="*/ 189 h 598"/>
                  <a:gd name="T32" fmla="*/ 643 w 1021"/>
                  <a:gd name="T33" fmla="*/ 187 h 598"/>
                  <a:gd name="T34" fmla="*/ 682 w 1021"/>
                  <a:gd name="T35" fmla="*/ 186 h 598"/>
                  <a:gd name="T36" fmla="*/ 730 w 1021"/>
                  <a:gd name="T37" fmla="*/ 197 h 598"/>
                  <a:gd name="T38" fmla="*/ 767 w 1021"/>
                  <a:gd name="T39" fmla="*/ 207 h 598"/>
                  <a:gd name="T40" fmla="*/ 788 w 1021"/>
                  <a:gd name="T41" fmla="*/ 208 h 598"/>
                  <a:gd name="T42" fmla="*/ 836 w 1021"/>
                  <a:gd name="T43" fmla="*/ 231 h 598"/>
                  <a:gd name="T44" fmla="*/ 835 w 1021"/>
                  <a:gd name="T45" fmla="*/ 252 h 598"/>
                  <a:gd name="T46" fmla="*/ 886 w 1021"/>
                  <a:gd name="T47" fmla="*/ 272 h 598"/>
                  <a:gd name="T48" fmla="*/ 927 w 1021"/>
                  <a:gd name="T49" fmla="*/ 296 h 598"/>
                  <a:gd name="T50" fmla="*/ 943 w 1021"/>
                  <a:gd name="T51" fmla="*/ 332 h 598"/>
                  <a:gd name="T52" fmla="*/ 978 w 1021"/>
                  <a:gd name="T53" fmla="*/ 372 h 598"/>
                  <a:gd name="T54" fmla="*/ 1012 w 1021"/>
                  <a:gd name="T55" fmla="*/ 393 h 598"/>
                  <a:gd name="T56" fmla="*/ 1021 w 1021"/>
                  <a:gd name="T57" fmla="*/ 450 h 598"/>
                  <a:gd name="T58" fmla="*/ 998 w 1021"/>
                  <a:gd name="T59" fmla="*/ 485 h 598"/>
                  <a:gd name="T60" fmla="*/ 978 w 1021"/>
                  <a:gd name="T61" fmla="*/ 530 h 598"/>
                  <a:gd name="T62" fmla="*/ 925 w 1021"/>
                  <a:gd name="T63" fmla="*/ 567 h 598"/>
                  <a:gd name="T64" fmla="*/ 886 w 1021"/>
                  <a:gd name="T65" fmla="*/ 580 h 598"/>
                  <a:gd name="T66" fmla="*/ 886 w 1021"/>
                  <a:gd name="T67" fmla="*/ 598 h 598"/>
                  <a:gd name="T68" fmla="*/ 836 w 1021"/>
                  <a:gd name="T69" fmla="*/ 583 h 598"/>
                  <a:gd name="T70" fmla="*/ 797 w 1021"/>
                  <a:gd name="T71" fmla="*/ 563 h 598"/>
                  <a:gd name="T72" fmla="*/ 737 w 1021"/>
                  <a:gd name="T73" fmla="*/ 559 h 598"/>
                  <a:gd name="T74" fmla="*/ 739 w 1021"/>
                  <a:gd name="T75" fmla="*/ 591 h 598"/>
                  <a:gd name="T76" fmla="*/ 673 w 1021"/>
                  <a:gd name="T77" fmla="*/ 586 h 598"/>
                  <a:gd name="T78" fmla="*/ 625 w 1021"/>
                  <a:gd name="T79" fmla="*/ 590 h 598"/>
                  <a:gd name="T80" fmla="*/ 584 w 1021"/>
                  <a:gd name="T81" fmla="*/ 582 h 598"/>
                  <a:gd name="T82" fmla="*/ 538 w 1021"/>
                  <a:gd name="T83" fmla="*/ 574 h 598"/>
                  <a:gd name="T84" fmla="*/ 495 w 1021"/>
                  <a:gd name="T85" fmla="*/ 574 h 598"/>
                  <a:gd name="T86" fmla="*/ 447 w 1021"/>
                  <a:gd name="T87" fmla="*/ 565 h 598"/>
                  <a:gd name="T88" fmla="*/ 391 w 1021"/>
                  <a:gd name="T89" fmla="*/ 564 h 598"/>
                  <a:gd name="T90" fmla="*/ 311 w 1021"/>
                  <a:gd name="T91" fmla="*/ 552 h 598"/>
                  <a:gd name="T92" fmla="*/ 277 w 1021"/>
                  <a:gd name="T93" fmla="*/ 512 h 598"/>
                  <a:gd name="T94" fmla="*/ 224 w 1021"/>
                  <a:gd name="T95" fmla="*/ 493 h 598"/>
                  <a:gd name="T96" fmla="*/ 176 w 1021"/>
                  <a:gd name="T97" fmla="*/ 465 h 598"/>
                  <a:gd name="T98" fmla="*/ 128 w 1021"/>
                  <a:gd name="T99" fmla="*/ 436 h 598"/>
                  <a:gd name="T100" fmla="*/ 94 w 1021"/>
                  <a:gd name="T101" fmla="*/ 414 h 598"/>
                  <a:gd name="T102" fmla="*/ 62 w 1021"/>
                  <a:gd name="T103" fmla="*/ 389 h 598"/>
                  <a:gd name="T104" fmla="*/ 19 w 1021"/>
                  <a:gd name="T105" fmla="*/ 362 h 598"/>
                  <a:gd name="T106" fmla="*/ 0 w 1021"/>
                  <a:gd name="T107" fmla="*/ 323 h 598"/>
                  <a:gd name="T108" fmla="*/ 2 w 1021"/>
                  <a:gd name="T109" fmla="*/ 289 h 598"/>
                  <a:gd name="T110" fmla="*/ 44 w 1021"/>
                  <a:gd name="T111" fmla="*/ 246 h 598"/>
                  <a:gd name="T112" fmla="*/ 41 w 1021"/>
                  <a:gd name="T113" fmla="*/ 213 h 598"/>
                  <a:gd name="T114" fmla="*/ 59 w 1021"/>
                  <a:gd name="T115" fmla="*/ 187 h 598"/>
                  <a:gd name="T116" fmla="*/ 48 w 1021"/>
                  <a:gd name="T117" fmla="*/ 175 h 598"/>
                  <a:gd name="T118" fmla="*/ 48 w 1021"/>
                  <a:gd name="T119" fmla="*/ 163 h 598"/>
                  <a:gd name="T120" fmla="*/ 32 w 1021"/>
                  <a:gd name="T121" fmla="*/ 134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21" h="598">
                    <a:moveTo>
                      <a:pt x="11" y="121"/>
                    </a:moveTo>
                    <a:lnTo>
                      <a:pt x="5" y="115"/>
                    </a:lnTo>
                    <a:lnTo>
                      <a:pt x="4" y="110"/>
                    </a:lnTo>
                    <a:lnTo>
                      <a:pt x="4" y="103"/>
                    </a:lnTo>
                    <a:lnTo>
                      <a:pt x="9" y="96"/>
                    </a:lnTo>
                    <a:lnTo>
                      <a:pt x="23" y="92"/>
                    </a:lnTo>
                    <a:lnTo>
                      <a:pt x="16" y="82"/>
                    </a:lnTo>
                    <a:lnTo>
                      <a:pt x="18" y="71"/>
                    </a:lnTo>
                    <a:lnTo>
                      <a:pt x="28" y="62"/>
                    </a:lnTo>
                    <a:lnTo>
                      <a:pt x="50" y="57"/>
                    </a:lnTo>
                    <a:lnTo>
                      <a:pt x="48" y="47"/>
                    </a:lnTo>
                    <a:lnTo>
                      <a:pt x="57" y="39"/>
                    </a:lnTo>
                    <a:lnTo>
                      <a:pt x="71" y="33"/>
                    </a:lnTo>
                    <a:lnTo>
                      <a:pt x="94" y="33"/>
                    </a:lnTo>
                    <a:lnTo>
                      <a:pt x="99" y="29"/>
                    </a:lnTo>
                    <a:lnTo>
                      <a:pt x="105" y="25"/>
                    </a:lnTo>
                    <a:lnTo>
                      <a:pt x="112" y="21"/>
                    </a:lnTo>
                    <a:lnTo>
                      <a:pt x="119" y="18"/>
                    </a:lnTo>
                    <a:lnTo>
                      <a:pt x="126" y="16"/>
                    </a:lnTo>
                    <a:lnTo>
                      <a:pt x="135" y="15"/>
                    </a:lnTo>
                    <a:lnTo>
                      <a:pt x="144" y="14"/>
                    </a:lnTo>
                    <a:lnTo>
                      <a:pt x="154" y="15"/>
                    </a:lnTo>
                    <a:lnTo>
                      <a:pt x="165" y="9"/>
                    </a:lnTo>
                    <a:lnTo>
                      <a:pt x="178" y="5"/>
                    </a:lnTo>
                    <a:lnTo>
                      <a:pt x="190" y="2"/>
                    </a:lnTo>
                    <a:lnTo>
                      <a:pt x="202" y="4"/>
                    </a:lnTo>
                    <a:lnTo>
                      <a:pt x="215" y="6"/>
                    </a:lnTo>
                    <a:lnTo>
                      <a:pt x="227" y="7"/>
                    </a:lnTo>
                    <a:lnTo>
                      <a:pt x="236" y="6"/>
                    </a:lnTo>
                    <a:lnTo>
                      <a:pt x="247" y="4"/>
                    </a:lnTo>
                    <a:lnTo>
                      <a:pt x="256" y="2"/>
                    </a:lnTo>
                    <a:lnTo>
                      <a:pt x="268" y="1"/>
                    </a:lnTo>
                    <a:lnTo>
                      <a:pt x="284" y="0"/>
                    </a:lnTo>
                    <a:lnTo>
                      <a:pt x="300" y="0"/>
                    </a:lnTo>
                    <a:lnTo>
                      <a:pt x="316" y="4"/>
                    </a:lnTo>
                    <a:lnTo>
                      <a:pt x="328" y="8"/>
                    </a:lnTo>
                    <a:lnTo>
                      <a:pt x="339" y="15"/>
                    </a:lnTo>
                    <a:lnTo>
                      <a:pt x="343" y="26"/>
                    </a:lnTo>
                    <a:lnTo>
                      <a:pt x="357" y="26"/>
                    </a:lnTo>
                    <a:lnTo>
                      <a:pt x="371" y="26"/>
                    </a:lnTo>
                    <a:lnTo>
                      <a:pt x="384" y="28"/>
                    </a:lnTo>
                    <a:lnTo>
                      <a:pt x="394" y="30"/>
                    </a:lnTo>
                    <a:lnTo>
                      <a:pt x="403" y="34"/>
                    </a:lnTo>
                    <a:lnTo>
                      <a:pt x="408" y="39"/>
                    </a:lnTo>
                    <a:lnTo>
                      <a:pt x="412" y="46"/>
                    </a:lnTo>
                    <a:lnTo>
                      <a:pt x="414" y="54"/>
                    </a:lnTo>
                    <a:lnTo>
                      <a:pt x="428" y="55"/>
                    </a:lnTo>
                    <a:lnTo>
                      <a:pt x="439" y="57"/>
                    </a:lnTo>
                    <a:lnTo>
                      <a:pt x="449" y="59"/>
                    </a:lnTo>
                    <a:lnTo>
                      <a:pt x="456" y="62"/>
                    </a:lnTo>
                    <a:lnTo>
                      <a:pt x="462" y="66"/>
                    </a:lnTo>
                    <a:lnTo>
                      <a:pt x="463" y="71"/>
                    </a:lnTo>
                    <a:lnTo>
                      <a:pt x="462" y="78"/>
                    </a:lnTo>
                    <a:lnTo>
                      <a:pt x="455" y="85"/>
                    </a:lnTo>
                    <a:lnTo>
                      <a:pt x="463" y="88"/>
                    </a:lnTo>
                    <a:lnTo>
                      <a:pt x="474" y="92"/>
                    </a:lnTo>
                    <a:lnTo>
                      <a:pt x="483" y="96"/>
                    </a:lnTo>
                    <a:lnTo>
                      <a:pt x="492" y="101"/>
                    </a:lnTo>
                    <a:lnTo>
                      <a:pt x="497" y="107"/>
                    </a:lnTo>
                    <a:lnTo>
                      <a:pt x="499" y="113"/>
                    </a:lnTo>
                    <a:lnTo>
                      <a:pt x="497" y="119"/>
                    </a:lnTo>
                    <a:lnTo>
                      <a:pt x="490" y="126"/>
                    </a:lnTo>
                    <a:lnTo>
                      <a:pt x="499" y="128"/>
                    </a:lnTo>
                    <a:lnTo>
                      <a:pt x="508" y="132"/>
                    </a:lnTo>
                    <a:lnTo>
                      <a:pt x="515" y="137"/>
                    </a:lnTo>
                    <a:lnTo>
                      <a:pt x="517" y="142"/>
                    </a:lnTo>
                    <a:lnTo>
                      <a:pt x="526" y="142"/>
                    </a:lnTo>
                    <a:lnTo>
                      <a:pt x="536" y="144"/>
                    </a:lnTo>
                    <a:lnTo>
                      <a:pt x="545" y="147"/>
                    </a:lnTo>
                    <a:lnTo>
                      <a:pt x="554" y="152"/>
                    </a:lnTo>
                    <a:lnTo>
                      <a:pt x="559" y="157"/>
                    </a:lnTo>
                    <a:lnTo>
                      <a:pt x="563" y="163"/>
                    </a:lnTo>
                    <a:lnTo>
                      <a:pt x="563" y="170"/>
                    </a:lnTo>
                    <a:lnTo>
                      <a:pt x="558" y="177"/>
                    </a:lnTo>
                    <a:lnTo>
                      <a:pt x="568" y="177"/>
                    </a:lnTo>
                    <a:lnTo>
                      <a:pt x="579" y="178"/>
                    </a:lnTo>
                    <a:lnTo>
                      <a:pt x="586" y="181"/>
                    </a:lnTo>
                    <a:lnTo>
                      <a:pt x="591" y="185"/>
                    </a:lnTo>
                    <a:lnTo>
                      <a:pt x="597" y="188"/>
                    </a:lnTo>
                    <a:lnTo>
                      <a:pt x="604" y="189"/>
                    </a:lnTo>
                    <a:lnTo>
                      <a:pt x="613" y="189"/>
                    </a:lnTo>
                    <a:lnTo>
                      <a:pt x="622" y="189"/>
                    </a:lnTo>
                    <a:lnTo>
                      <a:pt x="627" y="188"/>
                    </a:lnTo>
                    <a:lnTo>
                      <a:pt x="634" y="188"/>
                    </a:lnTo>
                    <a:lnTo>
                      <a:pt x="643" y="187"/>
                    </a:lnTo>
                    <a:lnTo>
                      <a:pt x="652" y="186"/>
                    </a:lnTo>
                    <a:lnTo>
                      <a:pt x="661" y="185"/>
                    </a:lnTo>
                    <a:lnTo>
                      <a:pt x="669" y="185"/>
                    </a:lnTo>
                    <a:lnTo>
                      <a:pt x="677" y="185"/>
                    </a:lnTo>
                    <a:lnTo>
                      <a:pt x="682" y="186"/>
                    </a:lnTo>
                    <a:lnTo>
                      <a:pt x="691" y="188"/>
                    </a:lnTo>
                    <a:lnTo>
                      <a:pt x="701" y="191"/>
                    </a:lnTo>
                    <a:lnTo>
                      <a:pt x="709" y="194"/>
                    </a:lnTo>
                    <a:lnTo>
                      <a:pt x="714" y="198"/>
                    </a:lnTo>
                    <a:lnTo>
                      <a:pt x="730" y="197"/>
                    </a:lnTo>
                    <a:lnTo>
                      <a:pt x="746" y="197"/>
                    </a:lnTo>
                    <a:lnTo>
                      <a:pt x="756" y="199"/>
                    </a:lnTo>
                    <a:lnTo>
                      <a:pt x="765" y="202"/>
                    </a:lnTo>
                    <a:lnTo>
                      <a:pt x="767" y="205"/>
                    </a:lnTo>
                    <a:lnTo>
                      <a:pt x="767" y="207"/>
                    </a:lnTo>
                    <a:lnTo>
                      <a:pt x="765" y="210"/>
                    </a:lnTo>
                    <a:lnTo>
                      <a:pt x="762" y="213"/>
                    </a:lnTo>
                    <a:lnTo>
                      <a:pt x="772" y="211"/>
                    </a:lnTo>
                    <a:lnTo>
                      <a:pt x="781" y="209"/>
                    </a:lnTo>
                    <a:lnTo>
                      <a:pt x="788" y="208"/>
                    </a:lnTo>
                    <a:lnTo>
                      <a:pt x="792" y="208"/>
                    </a:lnTo>
                    <a:lnTo>
                      <a:pt x="799" y="212"/>
                    </a:lnTo>
                    <a:lnTo>
                      <a:pt x="815" y="219"/>
                    </a:lnTo>
                    <a:lnTo>
                      <a:pt x="831" y="227"/>
                    </a:lnTo>
                    <a:lnTo>
                      <a:pt x="836" y="231"/>
                    </a:lnTo>
                    <a:lnTo>
                      <a:pt x="835" y="235"/>
                    </a:lnTo>
                    <a:lnTo>
                      <a:pt x="831" y="240"/>
                    </a:lnTo>
                    <a:lnTo>
                      <a:pt x="828" y="246"/>
                    </a:lnTo>
                    <a:lnTo>
                      <a:pt x="824" y="250"/>
                    </a:lnTo>
                    <a:lnTo>
                      <a:pt x="835" y="252"/>
                    </a:lnTo>
                    <a:lnTo>
                      <a:pt x="847" y="255"/>
                    </a:lnTo>
                    <a:lnTo>
                      <a:pt x="858" y="258"/>
                    </a:lnTo>
                    <a:lnTo>
                      <a:pt x="870" y="263"/>
                    </a:lnTo>
                    <a:lnTo>
                      <a:pt x="879" y="267"/>
                    </a:lnTo>
                    <a:lnTo>
                      <a:pt x="886" y="272"/>
                    </a:lnTo>
                    <a:lnTo>
                      <a:pt x="891" y="277"/>
                    </a:lnTo>
                    <a:lnTo>
                      <a:pt x="893" y="282"/>
                    </a:lnTo>
                    <a:lnTo>
                      <a:pt x="906" y="282"/>
                    </a:lnTo>
                    <a:lnTo>
                      <a:pt x="920" y="287"/>
                    </a:lnTo>
                    <a:lnTo>
                      <a:pt x="927" y="296"/>
                    </a:lnTo>
                    <a:lnTo>
                      <a:pt x="927" y="312"/>
                    </a:lnTo>
                    <a:lnTo>
                      <a:pt x="934" y="314"/>
                    </a:lnTo>
                    <a:lnTo>
                      <a:pt x="941" y="319"/>
                    </a:lnTo>
                    <a:lnTo>
                      <a:pt x="943" y="325"/>
                    </a:lnTo>
                    <a:lnTo>
                      <a:pt x="943" y="332"/>
                    </a:lnTo>
                    <a:lnTo>
                      <a:pt x="962" y="336"/>
                    </a:lnTo>
                    <a:lnTo>
                      <a:pt x="977" y="344"/>
                    </a:lnTo>
                    <a:lnTo>
                      <a:pt x="980" y="356"/>
                    </a:lnTo>
                    <a:lnTo>
                      <a:pt x="968" y="371"/>
                    </a:lnTo>
                    <a:lnTo>
                      <a:pt x="978" y="372"/>
                    </a:lnTo>
                    <a:lnTo>
                      <a:pt x="989" y="375"/>
                    </a:lnTo>
                    <a:lnTo>
                      <a:pt x="1000" y="379"/>
                    </a:lnTo>
                    <a:lnTo>
                      <a:pt x="1007" y="383"/>
                    </a:lnTo>
                    <a:lnTo>
                      <a:pt x="1012" y="388"/>
                    </a:lnTo>
                    <a:lnTo>
                      <a:pt x="1012" y="393"/>
                    </a:lnTo>
                    <a:lnTo>
                      <a:pt x="1009" y="398"/>
                    </a:lnTo>
                    <a:lnTo>
                      <a:pt x="1000" y="404"/>
                    </a:lnTo>
                    <a:lnTo>
                      <a:pt x="1014" y="419"/>
                    </a:lnTo>
                    <a:lnTo>
                      <a:pt x="1021" y="435"/>
                    </a:lnTo>
                    <a:lnTo>
                      <a:pt x="1021" y="450"/>
                    </a:lnTo>
                    <a:lnTo>
                      <a:pt x="1014" y="461"/>
                    </a:lnTo>
                    <a:lnTo>
                      <a:pt x="1003" y="469"/>
                    </a:lnTo>
                    <a:lnTo>
                      <a:pt x="998" y="475"/>
                    </a:lnTo>
                    <a:lnTo>
                      <a:pt x="996" y="480"/>
                    </a:lnTo>
                    <a:lnTo>
                      <a:pt x="998" y="485"/>
                    </a:lnTo>
                    <a:lnTo>
                      <a:pt x="1000" y="492"/>
                    </a:lnTo>
                    <a:lnTo>
                      <a:pt x="998" y="500"/>
                    </a:lnTo>
                    <a:lnTo>
                      <a:pt x="991" y="508"/>
                    </a:lnTo>
                    <a:lnTo>
                      <a:pt x="975" y="514"/>
                    </a:lnTo>
                    <a:lnTo>
                      <a:pt x="978" y="530"/>
                    </a:lnTo>
                    <a:lnTo>
                      <a:pt x="975" y="544"/>
                    </a:lnTo>
                    <a:lnTo>
                      <a:pt x="961" y="555"/>
                    </a:lnTo>
                    <a:lnTo>
                      <a:pt x="934" y="558"/>
                    </a:lnTo>
                    <a:lnTo>
                      <a:pt x="931" y="562"/>
                    </a:lnTo>
                    <a:lnTo>
                      <a:pt x="925" y="567"/>
                    </a:lnTo>
                    <a:lnTo>
                      <a:pt x="920" y="571"/>
                    </a:lnTo>
                    <a:lnTo>
                      <a:pt x="913" y="575"/>
                    </a:lnTo>
                    <a:lnTo>
                      <a:pt x="906" y="578"/>
                    </a:lnTo>
                    <a:lnTo>
                      <a:pt x="895" y="580"/>
                    </a:lnTo>
                    <a:lnTo>
                      <a:pt x="886" y="580"/>
                    </a:lnTo>
                    <a:lnTo>
                      <a:pt x="874" y="579"/>
                    </a:lnTo>
                    <a:lnTo>
                      <a:pt x="872" y="583"/>
                    </a:lnTo>
                    <a:lnTo>
                      <a:pt x="874" y="588"/>
                    </a:lnTo>
                    <a:lnTo>
                      <a:pt x="877" y="593"/>
                    </a:lnTo>
                    <a:lnTo>
                      <a:pt x="886" y="598"/>
                    </a:lnTo>
                    <a:lnTo>
                      <a:pt x="875" y="594"/>
                    </a:lnTo>
                    <a:lnTo>
                      <a:pt x="865" y="592"/>
                    </a:lnTo>
                    <a:lnTo>
                      <a:pt x="854" y="589"/>
                    </a:lnTo>
                    <a:lnTo>
                      <a:pt x="845" y="586"/>
                    </a:lnTo>
                    <a:lnTo>
                      <a:pt x="836" y="583"/>
                    </a:lnTo>
                    <a:lnTo>
                      <a:pt x="831" y="578"/>
                    </a:lnTo>
                    <a:lnTo>
                      <a:pt x="828" y="573"/>
                    </a:lnTo>
                    <a:lnTo>
                      <a:pt x="826" y="567"/>
                    </a:lnTo>
                    <a:lnTo>
                      <a:pt x="813" y="566"/>
                    </a:lnTo>
                    <a:lnTo>
                      <a:pt x="797" y="563"/>
                    </a:lnTo>
                    <a:lnTo>
                      <a:pt x="785" y="557"/>
                    </a:lnTo>
                    <a:lnTo>
                      <a:pt x="774" y="550"/>
                    </a:lnTo>
                    <a:lnTo>
                      <a:pt x="767" y="563"/>
                    </a:lnTo>
                    <a:lnTo>
                      <a:pt x="733" y="549"/>
                    </a:lnTo>
                    <a:lnTo>
                      <a:pt x="737" y="559"/>
                    </a:lnTo>
                    <a:lnTo>
                      <a:pt x="744" y="570"/>
                    </a:lnTo>
                    <a:lnTo>
                      <a:pt x="755" y="580"/>
                    </a:lnTo>
                    <a:lnTo>
                      <a:pt x="767" y="587"/>
                    </a:lnTo>
                    <a:lnTo>
                      <a:pt x="753" y="589"/>
                    </a:lnTo>
                    <a:lnTo>
                      <a:pt x="739" y="591"/>
                    </a:lnTo>
                    <a:lnTo>
                      <a:pt x="725" y="591"/>
                    </a:lnTo>
                    <a:lnTo>
                      <a:pt x="710" y="591"/>
                    </a:lnTo>
                    <a:lnTo>
                      <a:pt x="696" y="591"/>
                    </a:lnTo>
                    <a:lnTo>
                      <a:pt x="684" y="589"/>
                    </a:lnTo>
                    <a:lnTo>
                      <a:pt x="673" y="586"/>
                    </a:lnTo>
                    <a:lnTo>
                      <a:pt x="666" y="581"/>
                    </a:lnTo>
                    <a:lnTo>
                      <a:pt x="657" y="584"/>
                    </a:lnTo>
                    <a:lnTo>
                      <a:pt x="648" y="587"/>
                    </a:lnTo>
                    <a:lnTo>
                      <a:pt x="637" y="589"/>
                    </a:lnTo>
                    <a:lnTo>
                      <a:pt x="625" y="590"/>
                    </a:lnTo>
                    <a:lnTo>
                      <a:pt x="616" y="590"/>
                    </a:lnTo>
                    <a:lnTo>
                      <a:pt x="606" y="589"/>
                    </a:lnTo>
                    <a:lnTo>
                      <a:pt x="598" y="587"/>
                    </a:lnTo>
                    <a:lnTo>
                      <a:pt x="595" y="582"/>
                    </a:lnTo>
                    <a:lnTo>
                      <a:pt x="584" y="582"/>
                    </a:lnTo>
                    <a:lnTo>
                      <a:pt x="574" y="581"/>
                    </a:lnTo>
                    <a:lnTo>
                      <a:pt x="565" y="581"/>
                    </a:lnTo>
                    <a:lnTo>
                      <a:pt x="554" y="579"/>
                    </a:lnTo>
                    <a:lnTo>
                      <a:pt x="547" y="577"/>
                    </a:lnTo>
                    <a:lnTo>
                      <a:pt x="538" y="574"/>
                    </a:lnTo>
                    <a:lnTo>
                      <a:pt x="533" y="569"/>
                    </a:lnTo>
                    <a:lnTo>
                      <a:pt x="529" y="564"/>
                    </a:lnTo>
                    <a:lnTo>
                      <a:pt x="519" y="568"/>
                    </a:lnTo>
                    <a:lnTo>
                      <a:pt x="506" y="571"/>
                    </a:lnTo>
                    <a:lnTo>
                      <a:pt x="495" y="574"/>
                    </a:lnTo>
                    <a:lnTo>
                      <a:pt x="485" y="575"/>
                    </a:lnTo>
                    <a:lnTo>
                      <a:pt x="474" y="575"/>
                    </a:lnTo>
                    <a:lnTo>
                      <a:pt x="463" y="573"/>
                    </a:lnTo>
                    <a:lnTo>
                      <a:pt x="455" y="570"/>
                    </a:lnTo>
                    <a:lnTo>
                      <a:pt x="447" y="565"/>
                    </a:lnTo>
                    <a:lnTo>
                      <a:pt x="437" y="571"/>
                    </a:lnTo>
                    <a:lnTo>
                      <a:pt x="424" y="572"/>
                    </a:lnTo>
                    <a:lnTo>
                      <a:pt x="412" y="569"/>
                    </a:lnTo>
                    <a:lnTo>
                      <a:pt x="401" y="559"/>
                    </a:lnTo>
                    <a:lnTo>
                      <a:pt x="391" y="564"/>
                    </a:lnTo>
                    <a:lnTo>
                      <a:pt x="375" y="567"/>
                    </a:lnTo>
                    <a:lnTo>
                      <a:pt x="357" y="567"/>
                    </a:lnTo>
                    <a:lnTo>
                      <a:pt x="339" y="565"/>
                    </a:lnTo>
                    <a:lnTo>
                      <a:pt x="323" y="560"/>
                    </a:lnTo>
                    <a:lnTo>
                      <a:pt x="311" y="552"/>
                    </a:lnTo>
                    <a:lnTo>
                      <a:pt x="304" y="540"/>
                    </a:lnTo>
                    <a:lnTo>
                      <a:pt x="307" y="525"/>
                    </a:lnTo>
                    <a:lnTo>
                      <a:pt x="291" y="525"/>
                    </a:lnTo>
                    <a:lnTo>
                      <a:pt x="281" y="521"/>
                    </a:lnTo>
                    <a:lnTo>
                      <a:pt x="277" y="512"/>
                    </a:lnTo>
                    <a:lnTo>
                      <a:pt x="284" y="495"/>
                    </a:lnTo>
                    <a:lnTo>
                      <a:pt x="272" y="495"/>
                    </a:lnTo>
                    <a:lnTo>
                      <a:pt x="256" y="495"/>
                    </a:lnTo>
                    <a:lnTo>
                      <a:pt x="240" y="495"/>
                    </a:lnTo>
                    <a:lnTo>
                      <a:pt x="224" y="493"/>
                    </a:lnTo>
                    <a:lnTo>
                      <a:pt x="210" y="490"/>
                    </a:lnTo>
                    <a:lnTo>
                      <a:pt x="199" y="485"/>
                    </a:lnTo>
                    <a:lnTo>
                      <a:pt x="194" y="477"/>
                    </a:lnTo>
                    <a:lnTo>
                      <a:pt x="194" y="465"/>
                    </a:lnTo>
                    <a:lnTo>
                      <a:pt x="176" y="465"/>
                    </a:lnTo>
                    <a:lnTo>
                      <a:pt x="160" y="460"/>
                    </a:lnTo>
                    <a:lnTo>
                      <a:pt x="149" y="452"/>
                    </a:lnTo>
                    <a:lnTo>
                      <a:pt x="146" y="440"/>
                    </a:lnTo>
                    <a:lnTo>
                      <a:pt x="137" y="439"/>
                    </a:lnTo>
                    <a:lnTo>
                      <a:pt x="128" y="436"/>
                    </a:lnTo>
                    <a:lnTo>
                      <a:pt x="119" y="433"/>
                    </a:lnTo>
                    <a:lnTo>
                      <a:pt x="110" y="429"/>
                    </a:lnTo>
                    <a:lnTo>
                      <a:pt x="103" y="424"/>
                    </a:lnTo>
                    <a:lnTo>
                      <a:pt x="98" y="419"/>
                    </a:lnTo>
                    <a:lnTo>
                      <a:pt x="94" y="414"/>
                    </a:lnTo>
                    <a:lnTo>
                      <a:pt x="92" y="409"/>
                    </a:lnTo>
                    <a:lnTo>
                      <a:pt x="80" y="411"/>
                    </a:lnTo>
                    <a:lnTo>
                      <a:pt x="69" y="409"/>
                    </a:lnTo>
                    <a:lnTo>
                      <a:pt x="62" y="403"/>
                    </a:lnTo>
                    <a:lnTo>
                      <a:pt x="62" y="389"/>
                    </a:lnTo>
                    <a:lnTo>
                      <a:pt x="44" y="390"/>
                    </a:lnTo>
                    <a:lnTo>
                      <a:pt x="34" y="388"/>
                    </a:lnTo>
                    <a:lnTo>
                      <a:pt x="28" y="380"/>
                    </a:lnTo>
                    <a:lnTo>
                      <a:pt x="34" y="364"/>
                    </a:lnTo>
                    <a:lnTo>
                      <a:pt x="19" y="362"/>
                    </a:lnTo>
                    <a:lnTo>
                      <a:pt x="12" y="355"/>
                    </a:lnTo>
                    <a:lnTo>
                      <a:pt x="12" y="346"/>
                    </a:lnTo>
                    <a:lnTo>
                      <a:pt x="18" y="336"/>
                    </a:lnTo>
                    <a:lnTo>
                      <a:pt x="7" y="329"/>
                    </a:lnTo>
                    <a:lnTo>
                      <a:pt x="0" y="323"/>
                    </a:lnTo>
                    <a:lnTo>
                      <a:pt x="2" y="315"/>
                    </a:lnTo>
                    <a:lnTo>
                      <a:pt x="14" y="307"/>
                    </a:lnTo>
                    <a:lnTo>
                      <a:pt x="7" y="302"/>
                    </a:lnTo>
                    <a:lnTo>
                      <a:pt x="4" y="295"/>
                    </a:lnTo>
                    <a:lnTo>
                      <a:pt x="2" y="289"/>
                    </a:lnTo>
                    <a:lnTo>
                      <a:pt x="2" y="282"/>
                    </a:lnTo>
                    <a:lnTo>
                      <a:pt x="7" y="274"/>
                    </a:lnTo>
                    <a:lnTo>
                      <a:pt x="14" y="265"/>
                    </a:lnTo>
                    <a:lnTo>
                      <a:pt x="27" y="256"/>
                    </a:lnTo>
                    <a:lnTo>
                      <a:pt x="44" y="246"/>
                    </a:lnTo>
                    <a:lnTo>
                      <a:pt x="35" y="241"/>
                    </a:lnTo>
                    <a:lnTo>
                      <a:pt x="32" y="235"/>
                    </a:lnTo>
                    <a:lnTo>
                      <a:pt x="34" y="228"/>
                    </a:lnTo>
                    <a:lnTo>
                      <a:pt x="39" y="220"/>
                    </a:lnTo>
                    <a:lnTo>
                      <a:pt x="41" y="213"/>
                    </a:lnTo>
                    <a:lnTo>
                      <a:pt x="44" y="206"/>
                    </a:lnTo>
                    <a:lnTo>
                      <a:pt x="51" y="199"/>
                    </a:lnTo>
                    <a:lnTo>
                      <a:pt x="62" y="196"/>
                    </a:lnTo>
                    <a:lnTo>
                      <a:pt x="60" y="192"/>
                    </a:lnTo>
                    <a:lnTo>
                      <a:pt x="59" y="187"/>
                    </a:lnTo>
                    <a:lnTo>
                      <a:pt x="55" y="184"/>
                    </a:lnTo>
                    <a:lnTo>
                      <a:pt x="53" y="182"/>
                    </a:lnTo>
                    <a:lnTo>
                      <a:pt x="51" y="180"/>
                    </a:lnTo>
                    <a:lnTo>
                      <a:pt x="50" y="177"/>
                    </a:lnTo>
                    <a:lnTo>
                      <a:pt x="48" y="175"/>
                    </a:lnTo>
                    <a:lnTo>
                      <a:pt x="46" y="173"/>
                    </a:lnTo>
                    <a:lnTo>
                      <a:pt x="46" y="170"/>
                    </a:lnTo>
                    <a:lnTo>
                      <a:pt x="46" y="167"/>
                    </a:lnTo>
                    <a:lnTo>
                      <a:pt x="46" y="165"/>
                    </a:lnTo>
                    <a:lnTo>
                      <a:pt x="48" y="163"/>
                    </a:lnTo>
                    <a:lnTo>
                      <a:pt x="41" y="164"/>
                    </a:lnTo>
                    <a:lnTo>
                      <a:pt x="34" y="162"/>
                    </a:lnTo>
                    <a:lnTo>
                      <a:pt x="32" y="156"/>
                    </a:lnTo>
                    <a:lnTo>
                      <a:pt x="39" y="140"/>
                    </a:lnTo>
                    <a:lnTo>
                      <a:pt x="32" y="134"/>
                    </a:lnTo>
                    <a:lnTo>
                      <a:pt x="25" y="129"/>
                    </a:lnTo>
                    <a:lnTo>
                      <a:pt x="18" y="124"/>
                    </a:lnTo>
                    <a:lnTo>
                      <a:pt x="11" y="121"/>
                    </a:lnTo>
                    <a:close/>
                  </a:path>
                </a:pathLst>
              </a:custGeom>
              <a:solidFill>
                <a:srgbClr val="FFED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9" name="Freeform 229"/>
              <p:cNvSpPr>
                <a:spLocks/>
              </p:cNvSpPr>
              <p:nvPr/>
            </p:nvSpPr>
            <p:spPr bwMode="auto">
              <a:xfrm>
                <a:off x="1243" y="2397"/>
                <a:ext cx="37" cy="30"/>
              </a:xfrm>
              <a:custGeom>
                <a:avLst/>
                <a:gdLst>
                  <a:gd name="T0" fmla="*/ 20 w 75"/>
                  <a:gd name="T1" fmla="*/ 6 h 30"/>
                  <a:gd name="T2" fmla="*/ 29 w 75"/>
                  <a:gd name="T3" fmla="*/ 2 h 30"/>
                  <a:gd name="T4" fmla="*/ 39 w 75"/>
                  <a:gd name="T5" fmla="*/ 0 h 30"/>
                  <a:gd name="T6" fmla="*/ 48 w 75"/>
                  <a:gd name="T7" fmla="*/ 0 h 30"/>
                  <a:gd name="T8" fmla="*/ 57 w 75"/>
                  <a:gd name="T9" fmla="*/ 1 h 30"/>
                  <a:gd name="T10" fmla="*/ 63 w 75"/>
                  <a:gd name="T11" fmla="*/ 3 h 30"/>
                  <a:gd name="T12" fmla="*/ 68 w 75"/>
                  <a:gd name="T13" fmla="*/ 6 h 30"/>
                  <a:gd name="T14" fmla="*/ 71 w 75"/>
                  <a:gd name="T15" fmla="*/ 11 h 30"/>
                  <a:gd name="T16" fmla="*/ 71 w 75"/>
                  <a:gd name="T17" fmla="*/ 16 h 30"/>
                  <a:gd name="T18" fmla="*/ 75 w 75"/>
                  <a:gd name="T19" fmla="*/ 18 h 30"/>
                  <a:gd name="T20" fmla="*/ 73 w 75"/>
                  <a:gd name="T21" fmla="*/ 22 h 30"/>
                  <a:gd name="T22" fmla="*/ 68 w 75"/>
                  <a:gd name="T23" fmla="*/ 26 h 30"/>
                  <a:gd name="T24" fmla="*/ 59 w 75"/>
                  <a:gd name="T25" fmla="*/ 29 h 30"/>
                  <a:gd name="T26" fmla="*/ 52 w 75"/>
                  <a:gd name="T27" fmla="*/ 30 h 30"/>
                  <a:gd name="T28" fmla="*/ 45 w 75"/>
                  <a:gd name="T29" fmla="*/ 30 h 30"/>
                  <a:gd name="T30" fmla="*/ 36 w 75"/>
                  <a:gd name="T31" fmla="*/ 30 h 30"/>
                  <a:gd name="T32" fmla="*/ 27 w 75"/>
                  <a:gd name="T33" fmla="*/ 30 h 30"/>
                  <a:gd name="T34" fmla="*/ 20 w 75"/>
                  <a:gd name="T35" fmla="*/ 29 h 30"/>
                  <a:gd name="T36" fmla="*/ 11 w 75"/>
                  <a:gd name="T37" fmla="*/ 28 h 30"/>
                  <a:gd name="T38" fmla="*/ 6 w 75"/>
                  <a:gd name="T39" fmla="*/ 27 h 30"/>
                  <a:gd name="T40" fmla="*/ 0 w 75"/>
                  <a:gd name="T41" fmla="*/ 26 h 30"/>
                  <a:gd name="T42" fmla="*/ 2 w 75"/>
                  <a:gd name="T43" fmla="*/ 23 h 30"/>
                  <a:gd name="T44" fmla="*/ 4 w 75"/>
                  <a:gd name="T45" fmla="*/ 19 h 30"/>
                  <a:gd name="T46" fmla="*/ 7 w 75"/>
                  <a:gd name="T47" fmla="*/ 15 h 30"/>
                  <a:gd name="T48" fmla="*/ 11 w 75"/>
                  <a:gd name="T49" fmla="*/ 12 h 30"/>
                  <a:gd name="T50" fmla="*/ 18 w 75"/>
                  <a:gd name="T51" fmla="*/ 15 h 30"/>
                  <a:gd name="T52" fmla="*/ 25 w 75"/>
                  <a:gd name="T53" fmla="*/ 16 h 30"/>
                  <a:gd name="T54" fmla="*/ 32 w 75"/>
                  <a:gd name="T55" fmla="*/ 16 h 30"/>
                  <a:gd name="T56" fmla="*/ 36 w 75"/>
                  <a:gd name="T57" fmla="*/ 14 h 30"/>
                  <a:gd name="T58" fmla="*/ 38 w 75"/>
                  <a:gd name="T59" fmla="*/ 12 h 30"/>
                  <a:gd name="T60" fmla="*/ 36 w 75"/>
                  <a:gd name="T61" fmla="*/ 9 h 30"/>
                  <a:gd name="T62" fmla="*/ 31 w 75"/>
                  <a:gd name="T63" fmla="*/ 7 h 30"/>
                  <a:gd name="T64" fmla="*/ 20 w 75"/>
                  <a:gd name="T65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5" h="30">
                    <a:moveTo>
                      <a:pt x="20" y="6"/>
                    </a:moveTo>
                    <a:lnTo>
                      <a:pt x="29" y="2"/>
                    </a:lnTo>
                    <a:lnTo>
                      <a:pt x="39" y="0"/>
                    </a:lnTo>
                    <a:lnTo>
                      <a:pt x="48" y="0"/>
                    </a:lnTo>
                    <a:lnTo>
                      <a:pt x="57" y="1"/>
                    </a:lnTo>
                    <a:lnTo>
                      <a:pt x="63" y="3"/>
                    </a:lnTo>
                    <a:lnTo>
                      <a:pt x="68" y="6"/>
                    </a:lnTo>
                    <a:lnTo>
                      <a:pt x="71" y="11"/>
                    </a:lnTo>
                    <a:lnTo>
                      <a:pt x="71" y="16"/>
                    </a:lnTo>
                    <a:lnTo>
                      <a:pt x="75" y="18"/>
                    </a:lnTo>
                    <a:lnTo>
                      <a:pt x="73" y="22"/>
                    </a:lnTo>
                    <a:lnTo>
                      <a:pt x="68" y="26"/>
                    </a:lnTo>
                    <a:lnTo>
                      <a:pt x="59" y="29"/>
                    </a:lnTo>
                    <a:lnTo>
                      <a:pt x="52" y="30"/>
                    </a:lnTo>
                    <a:lnTo>
                      <a:pt x="45" y="30"/>
                    </a:lnTo>
                    <a:lnTo>
                      <a:pt x="36" y="30"/>
                    </a:lnTo>
                    <a:lnTo>
                      <a:pt x="27" y="30"/>
                    </a:lnTo>
                    <a:lnTo>
                      <a:pt x="20" y="29"/>
                    </a:lnTo>
                    <a:lnTo>
                      <a:pt x="11" y="28"/>
                    </a:lnTo>
                    <a:lnTo>
                      <a:pt x="6" y="27"/>
                    </a:lnTo>
                    <a:lnTo>
                      <a:pt x="0" y="26"/>
                    </a:lnTo>
                    <a:lnTo>
                      <a:pt x="2" y="23"/>
                    </a:lnTo>
                    <a:lnTo>
                      <a:pt x="4" y="19"/>
                    </a:lnTo>
                    <a:lnTo>
                      <a:pt x="7" y="15"/>
                    </a:lnTo>
                    <a:lnTo>
                      <a:pt x="11" y="12"/>
                    </a:lnTo>
                    <a:lnTo>
                      <a:pt x="18" y="15"/>
                    </a:lnTo>
                    <a:lnTo>
                      <a:pt x="25" y="16"/>
                    </a:lnTo>
                    <a:lnTo>
                      <a:pt x="32" y="16"/>
                    </a:lnTo>
                    <a:lnTo>
                      <a:pt x="36" y="14"/>
                    </a:lnTo>
                    <a:lnTo>
                      <a:pt x="38" y="12"/>
                    </a:lnTo>
                    <a:lnTo>
                      <a:pt x="36" y="9"/>
                    </a:lnTo>
                    <a:lnTo>
                      <a:pt x="31" y="7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0" name="Freeform 230"/>
              <p:cNvSpPr>
                <a:spLocks/>
              </p:cNvSpPr>
              <p:nvPr/>
            </p:nvSpPr>
            <p:spPr bwMode="auto">
              <a:xfrm>
                <a:off x="1337" y="2622"/>
                <a:ext cx="33" cy="62"/>
              </a:xfrm>
              <a:custGeom>
                <a:avLst/>
                <a:gdLst>
                  <a:gd name="T0" fmla="*/ 12 w 65"/>
                  <a:gd name="T1" fmla="*/ 0 h 62"/>
                  <a:gd name="T2" fmla="*/ 26 w 65"/>
                  <a:gd name="T3" fmla="*/ 4 h 62"/>
                  <a:gd name="T4" fmla="*/ 35 w 65"/>
                  <a:gd name="T5" fmla="*/ 9 h 62"/>
                  <a:gd name="T6" fmla="*/ 39 w 65"/>
                  <a:gd name="T7" fmla="*/ 13 h 62"/>
                  <a:gd name="T8" fmla="*/ 42 w 65"/>
                  <a:gd name="T9" fmla="*/ 18 h 62"/>
                  <a:gd name="T10" fmla="*/ 42 w 65"/>
                  <a:gd name="T11" fmla="*/ 23 h 62"/>
                  <a:gd name="T12" fmla="*/ 46 w 65"/>
                  <a:gd name="T13" fmla="*/ 28 h 62"/>
                  <a:gd name="T14" fmla="*/ 53 w 65"/>
                  <a:gd name="T15" fmla="*/ 33 h 62"/>
                  <a:gd name="T16" fmla="*/ 65 w 65"/>
                  <a:gd name="T17" fmla="*/ 38 h 62"/>
                  <a:gd name="T18" fmla="*/ 55 w 65"/>
                  <a:gd name="T19" fmla="*/ 40 h 62"/>
                  <a:gd name="T20" fmla="*/ 46 w 65"/>
                  <a:gd name="T21" fmla="*/ 45 h 62"/>
                  <a:gd name="T22" fmla="*/ 39 w 65"/>
                  <a:gd name="T23" fmla="*/ 52 h 62"/>
                  <a:gd name="T24" fmla="*/ 35 w 65"/>
                  <a:gd name="T25" fmla="*/ 62 h 62"/>
                  <a:gd name="T26" fmla="*/ 33 w 65"/>
                  <a:gd name="T27" fmla="*/ 55 h 62"/>
                  <a:gd name="T28" fmla="*/ 33 w 65"/>
                  <a:gd name="T29" fmla="*/ 49 h 62"/>
                  <a:gd name="T30" fmla="*/ 33 w 65"/>
                  <a:gd name="T31" fmla="*/ 44 h 62"/>
                  <a:gd name="T32" fmla="*/ 35 w 65"/>
                  <a:gd name="T33" fmla="*/ 39 h 62"/>
                  <a:gd name="T34" fmla="*/ 30 w 65"/>
                  <a:gd name="T35" fmla="*/ 36 h 62"/>
                  <a:gd name="T36" fmla="*/ 24 w 65"/>
                  <a:gd name="T37" fmla="*/ 33 h 62"/>
                  <a:gd name="T38" fmla="*/ 19 w 65"/>
                  <a:gd name="T39" fmla="*/ 28 h 62"/>
                  <a:gd name="T40" fmla="*/ 17 w 65"/>
                  <a:gd name="T41" fmla="*/ 24 h 62"/>
                  <a:gd name="T42" fmla="*/ 14 w 65"/>
                  <a:gd name="T43" fmla="*/ 28 h 62"/>
                  <a:gd name="T44" fmla="*/ 10 w 65"/>
                  <a:gd name="T45" fmla="*/ 32 h 62"/>
                  <a:gd name="T46" fmla="*/ 9 w 65"/>
                  <a:gd name="T47" fmla="*/ 37 h 62"/>
                  <a:gd name="T48" fmla="*/ 7 w 65"/>
                  <a:gd name="T49" fmla="*/ 43 h 62"/>
                  <a:gd name="T50" fmla="*/ 3 w 65"/>
                  <a:gd name="T51" fmla="*/ 37 h 62"/>
                  <a:gd name="T52" fmla="*/ 1 w 65"/>
                  <a:gd name="T53" fmla="*/ 31 h 62"/>
                  <a:gd name="T54" fmla="*/ 0 w 65"/>
                  <a:gd name="T55" fmla="*/ 26 h 62"/>
                  <a:gd name="T56" fmla="*/ 0 w 65"/>
                  <a:gd name="T57" fmla="*/ 21 h 62"/>
                  <a:gd name="T58" fmla="*/ 1 w 65"/>
                  <a:gd name="T59" fmla="*/ 16 h 62"/>
                  <a:gd name="T60" fmla="*/ 7 w 65"/>
                  <a:gd name="T61" fmla="*/ 10 h 62"/>
                  <a:gd name="T62" fmla="*/ 10 w 65"/>
                  <a:gd name="T63" fmla="*/ 5 h 62"/>
                  <a:gd name="T64" fmla="*/ 12 w 65"/>
                  <a:gd name="T65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5" h="62">
                    <a:moveTo>
                      <a:pt x="12" y="0"/>
                    </a:moveTo>
                    <a:lnTo>
                      <a:pt x="26" y="4"/>
                    </a:lnTo>
                    <a:lnTo>
                      <a:pt x="35" y="9"/>
                    </a:lnTo>
                    <a:lnTo>
                      <a:pt x="39" y="13"/>
                    </a:lnTo>
                    <a:lnTo>
                      <a:pt x="42" y="18"/>
                    </a:lnTo>
                    <a:lnTo>
                      <a:pt x="42" y="23"/>
                    </a:lnTo>
                    <a:lnTo>
                      <a:pt x="46" y="28"/>
                    </a:lnTo>
                    <a:lnTo>
                      <a:pt x="53" y="33"/>
                    </a:lnTo>
                    <a:lnTo>
                      <a:pt x="65" y="38"/>
                    </a:lnTo>
                    <a:lnTo>
                      <a:pt x="55" y="40"/>
                    </a:lnTo>
                    <a:lnTo>
                      <a:pt x="46" y="45"/>
                    </a:lnTo>
                    <a:lnTo>
                      <a:pt x="39" y="52"/>
                    </a:lnTo>
                    <a:lnTo>
                      <a:pt x="35" y="62"/>
                    </a:lnTo>
                    <a:lnTo>
                      <a:pt x="33" y="55"/>
                    </a:lnTo>
                    <a:lnTo>
                      <a:pt x="33" y="49"/>
                    </a:lnTo>
                    <a:lnTo>
                      <a:pt x="33" y="44"/>
                    </a:lnTo>
                    <a:lnTo>
                      <a:pt x="35" y="39"/>
                    </a:lnTo>
                    <a:lnTo>
                      <a:pt x="30" y="36"/>
                    </a:lnTo>
                    <a:lnTo>
                      <a:pt x="24" y="33"/>
                    </a:lnTo>
                    <a:lnTo>
                      <a:pt x="19" y="28"/>
                    </a:lnTo>
                    <a:lnTo>
                      <a:pt x="17" y="24"/>
                    </a:lnTo>
                    <a:lnTo>
                      <a:pt x="14" y="28"/>
                    </a:lnTo>
                    <a:lnTo>
                      <a:pt x="10" y="32"/>
                    </a:lnTo>
                    <a:lnTo>
                      <a:pt x="9" y="37"/>
                    </a:lnTo>
                    <a:lnTo>
                      <a:pt x="7" y="43"/>
                    </a:lnTo>
                    <a:lnTo>
                      <a:pt x="3" y="37"/>
                    </a:lnTo>
                    <a:lnTo>
                      <a:pt x="1" y="31"/>
                    </a:lnTo>
                    <a:lnTo>
                      <a:pt x="0" y="26"/>
                    </a:lnTo>
                    <a:lnTo>
                      <a:pt x="0" y="21"/>
                    </a:lnTo>
                    <a:lnTo>
                      <a:pt x="1" y="16"/>
                    </a:lnTo>
                    <a:lnTo>
                      <a:pt x="7" y="10"/>
                    </a:lnTo>
                    <a:lnTo>
                      <a:pt x="10" y="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1" name="Freeform 231"/>
              <p:cNvSpPr>
                <a:spLocks/>
              </p:cNvSpPr>
              <p:nvPr/>
            </p:nvSpPr>
            <p:spPr bwMode="auto">
              <a:xfrm>
                <a:off x="1379" y="2682"/>
                <a:ext cx="214" cy="150"/>
              </a:xfrm>
              <a:custGeom>
                <a:avLst/>
                <a:gdLst>
                  <a:gd name="T0" fmla="*/ 13 w 428"/>
                  <a:gd name="T1" fmla="*/ 10 h 150"/>
                  <a:gd name="T2" fmla="*/ 32 w 428"/>
                  <a:gd name="T3" fmla="*/ 20 h 150"/>
                  <a:gd name="T4" fmla="*/ 66 w 428"/>
                  <a:gd name="T5" fmla="*/ 24 h 150"/>
                  <a:gd name="T6" fmla="*/ 59 w 428"/>
                  <a:gd name="T7" fmla="*/ 46 h 150"/>
                  <a:gd name="T8" fmla="*/ 76 w 428"/>
                  <a:gd name="T9" fmla="*/ 61 h 150"/>
                  <a:gd name="T10" fmla="*/ 107 w 428"/>
                  <a:gd name="T11" fmla="*/ 69 h 150"/>
                  <a:gd name="T12" fmla="*/ 139 w 428"/>
                  <a:gd name="T13" fmla="*/ 73 h 150"/>
                  <a:gd name="T14" fmla="*/ 147 w 428"/>
                  <a:gd name="T15" fmla="*/ 89 h 150"/>
                  <a:gd name="T16" fmla="*/ 176 w 428"/>
                  <a:gd name="T17" fmla="*/ 94 h 150"/>
                  <a:gd name="T18" fmla="*/ 213 w 428"/>
                  <a:gd name="T19" fmla="*/ 94 h 150"/>
                  <a:gd name="T20" fmla="*/ 235 w 428"/>
                  <a:gd name="T21" fmla="*/ 110 h 150"/>
                  <a:gd name="T22" fmla="*/ 268 w 428"/>
                  <a:gd name="T23" fmla="*/ 115 h 150"/>
                  <a:gd name="T24" fmla="*/ 300 w 428"/>
                  <a:gd name="T25" fmla="*/ 114 h 150"/>
                  <a:gd name="T26" fmla="*/ 323 w 428"/>
                  <a:gd name="T27" fmla="*/ 111 h 150"/>
                  <a:gd name="T28" fmla="*/ 330 w 428"/>
                  <a:gd name="T29" fmla="*/ 97 h 150"/>
                  <a:gd name="T30" fmla="*/ 361 w 428"/>
                  <a:gd name="T31" fmla="*/ 96 h 150"/>
                  <a:gd name="T32" fmla="*/ 373 w 428"/>
                  <a:gd name="T33" fmla="*/ 81 h 150"/>
                  <a:gd name="T34" fmla="*/ 375 w 428"/>
                  <a:gd name="T35" fmla="*/ 63 h 150"/>
                  <a:gd name="T36" fmla="*/ 346 w 428"/>
                  <a:gd name="T37" fmla="*/ 22 h 150"/>
                  <a:gd name="T38" fmla="*/ 362 w 428"/>
                  <a:gd name="T39" fmla="*/ 25 h 150"/>
                  <a:gd name="T40" fmla="*/ 380 w 428"/>
                  <a:gd name="T41" fmla="*/ 34 h 150"/>
                  <a:gd name="T42" fmla="*/ 407 w 428"/>
                  <a:gd name="T43" fmla="*/ 37 h 150"/>
                  <a:gd name="T44" fmla="*/ 407 w 428"/>
                  <a:gd name="T45" fmla="*/ 62 h 150"/>
                  <a:gd name="T46" fmla="*/ 412 w 428"/>
                  <a:gd name="T47" fmla="*/ 69 h 150"/>
                  <a:gd name="T48" fmla="*/ 396 w 428"/>
                  <a:gd name="T49" fmla="*/ 70 h 150"/>
                  <a:gd name="T50" fmla="*/ 394 w 428"/>
                  <a:gd name="T51" fmla="*/ 87 h 150"/>
                  <a:gd name="T52" fmla="*/ 403 w 428"/>
                  <a:gd name="T53" fmla="*/ 117 h 150"/>
                  <a:gd name="T54" fmla="*/ 389 w 428"/>
                  <a:gd name="T55" fmla="*/ 116 h 150"/>
                  <a:gd name="T56" fmla="*/ 373 w 428"/>
                  <a:gd name="T57" fmla="*/ 114 h 150"/>
                  <a:gd name="T58" fmla="*/ 341 w 428"/>
                  <a:gd name="T59" fmla="*/ 120 h 150"/>
                  <a:gd name="T60" fmla="*/ 343 w 428"/>
                  <a:gd name="T61" fmla="*/ 133 h 150"/>
                  <a:gd name="T62" fmla="*/ 338 w 428"/>
                  <a:gd name="T63" fmla="*/ 133 h 150"/>
                  <a:gd name="T64" fmla="*/ 327 w 428"/>
                  <a:gd name="T65" fmla="*/ 131 h 150"/>
                  <a:gd name="T66" fmla="*/ 297 w 428"/>
                  <a:gd name="T67" fmla="*/ 133 h 150"/>
                  <a:gd name="T68" fmla="*/ 268 w 428"/>
                  <a:gd name="T69" fmla="*/ 133 h 150"/>
                  <a:gd name="T70" fmla="*/ 254 w 428"/>
                  <a:gd name="T71" fmla="*/ 142 h 150"/>
                  <a:gd name="T72" fmla="*/ 243 w 428"/>
                  <a:gd name="T73" fmla="*/ 140 h 150"/>
                  <a:gd name="T74" fmla="*/ 210 w 428"/>
                  <a:gd name="T75" fmla="*/ 115 h 150"/>
                  <a:gd name="T76" fmla="*/ 211 w 428"/>
                  <a:gd name="T77" fmla="*/ 136 h 150"/>
                  <a:gd name="T78" fmla="*/ 197 w 428"/>
                  <a:gd name="T79" fmla="*/ 135 h 150"/>
                  <a:gd name="T80" fmla="*/ 174 w 428"/>
                  <a:gd name="T81" fmla="*/ 122 h 150"/>
                  <a:gd name="T82" fmla="*/ 147 w 428"/>
                  <a:gd name="T83" fmla="*/ 115 h 150"/>
                  <a:gd name="T84" fmla="*/ 149 w 428"/>
                  <a:gd name="T85" fmla="*/ 125 h 150"/>
                  <a:gd name="T86" fmla="*/ 135 w 428"/>
                  <a:gd name="T87" fmla="*/ 116 h 150"/>
                  <a:gd name="T88" fmla="*/ 123 w 428"/>
                  <a:gd name="T89" fmla="*/ 102 h 150"/>
                  <a:gd name="T90" fmla="*/ 82 w 428"/>
                  <a:gd name="T91" fmla="*/ 111 h 150"/>
                  <a:gd name="T92" fmla="*/ 110 w 428"/>
                  <a:gd name="T93" fmla="*/ 90 h 150"/>
                  <a:gd name="T94" fmla="*/ 96 w 428"/>
                  <a:gd name="T95" fmla="*/ 89 h 150"/>
                  <a:gd name="T96" fmla="*/ 75 w 428"/>
                  <a:gd name="T97" fmla="*/ 89 h 150"/>
                  <a:gd name="T98" fmla="*/ 80 w 428"/>
                  <a:gd name="T99" fmla="*/ 72 h 150"/>
                  <a:gd name="T100" fmla="*/ 62 w 428"/>
                  <a:gd name="T101" fmla="*/ 70 h 150"/>
                  <a:gd name="T102" fmla="*/ 53 w 428"/>
                  <a:gd name="T103" fmla="*/ 76 h 150"/>
                  <a:gd name="T104" fmla="*/ 39 w 428"/>
                  <a:gd name="T105" fmla="*/ 73 h 150"/>
                  <a:gd name="T106" fmla="*/ 34 w 428"/>
                  <a:gd name="T107" fmla="*/ 31 h 150"/>
                  <a:gd name="T108" fmla="*/ 11 w 428"/>
                  <a:gd name="T109" fmla="*/ 37 h 150"/>
                  <a:gd name="T110" fmla="*/ 2 w 428"/>
                  <a:gd name="T111" fmla="*/ 36 h 150"/>
                  <a:gd name="T112" fmla="*/ 4 w 428"/>
                  <a:gd name="T113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28" h="150">
                    <a:moveTo>
                      <a:pt x="4" y="0"/>
                    </a:moveTo>
                    <a:lnTo>
                      <a:pt x="7" y="6"/>
                    </a:lnTo>
                    <a:lnTo>
                      <a:pt x="13" y="10"/>
                    </a:lnTo>
                    <a:lnTo>
                      <a:pt x="18" y="14"/>
                    </a:lnTo>
                    <a:lnTo>
                      <a:pt x="25" y="17"/>
                    </a:lnTo>
                    <a:lnTo>
                      <a:pt x="32" y="20"/>
                    </a:lnTo>
                    <a:lnTo>
                      <a:pt x="41" y="22"/>
                    </a:lnTo>
                    <a:lnTo>
                      <a:pt x="53" y="23"/>
                    </a:lnTo>
                    <a:lnTo>
                      <a:pt x="66" y="24"/>
                    </a:lnTo>
                    <a:lnTo>
                      <a:pt x="60" y="32"/>
                    </a:lnTo>
                    <a:lnTo>
                      <a:pt x="59" y="39"/>
                    </a:lnTo>
                    <a:lnTo>
                      <a:pt x="59" y="46"/>
                    </a:lnTo>
                    <a:lnTo>
                      <a:pt x="62" y="52"/>
                    </a:lnTo>
                    <a:lnTo>
                      <a:pt x="68" y="58"/>
                    </a:lnTo>
                    <a:lnTo>
                      <a:pt x="76" y="61"/>
                    </a:lnTo>
                    <a:lnTo>
                      <a:pt x="89" y="63"/>
                    </a:lnTo>
                    <a:lnTo>
                      <a:pt x="103" y="62"/>
                    </a:lnTo>
                    <a:lnTo>
                      <a:pt x="107" y="69"/>
                    </a:lnTo>
                    <a:lnTo>
                      <a:pt x="114" y="74"/>
                    </a:lnTo>
                    <a:lnTo>
                      <a:pt x="124" y="75"/>
                    </a:lnTo>
                    <a:lnTo>
                      <a:pt x="139" y="73"/>
                    </a:lnTo>
                    <a:lnTo>
                      <a:pt x="139" y="79"/>
                    </a:lnTo>
                    <a:lnTo>
                      <a:pt x="142" y="84"/>
                    </a:lnTo>
                    <a:lnTo>
                      <a:pt x="147" y="89"/>
                    </a:lnTo>
                    <a:lnTo>
                      <a:pt x="155" y="92"/>
                    </a:lnTo>
                    <a:lnTo>
                      <a:pt x="163" y="94"/>
                    </a:lnTo>
                    <a:lnTo>
                      <a:pt x="176" y="94"/>
                    </a:lnTo>
                    <a:lnTo>
                      <a:pt x="192" y="92"/>
                    </a:lnTo>
                    <a:lnTo>
                      <a:pt x="211" y="88"/>
                    </a:lnTo>
                    <a:lnTo>
                      <a:pt x="213" y="94"/>
                    </a:lnTo>
                    <a:lnTo>
                      <a:pt x="219" y="99"/>
                    </a:lnTo>
                    <a:lnTo>
                      <a:pt x="226" y="105"/>
                    </a:lnTo>
                    <a:lnTo>
                      <a:pt x="235" y="110"/>
                    </a:lnTo>
                    <a:lnTo>
                      <a:pt x="243" y="114"/>
                    </a:lnTo>
                    <a:lnTo>
                      <a:pt x="256" y="115"/>
                    </a:lnTo>
                    <a:lnTo>
                      <a:pt x="268" y="115"/>
                    </a:lnTo>
                    <a:lnTo>
                      <a:pt x="282" y="111"/>
                    </a:lnTo>
                    <a:lnTo>
                      <a:pt x="291" y="113"/>
                    </a:lnTo>
                    <a:lnTo>
                      <a:pt x="300" y="114"/>
                    </a:lnTo>
                    <a:lnTo>
                      <a:pt x="309" y="114"/>
                    </a:lnTo>
                    <a:lnTo>
                      <a:pt x="318" y="113"/>
                    </a:lnTo>
                    <a:lnTo>
                      <a:pt x="323" y="111"/>
                    </a:lnTo>
                    <a:lnTo>
                      <a:pt x="329" y="108"/>
                    </a:lnTo>
                    <a:lnTo>
                      <a:pt x="330" y="103"/>
                    </a:lnTo>
                    <a:lnTo>
                      <a:pt x="330" y="97"/>
                    </a:lnTo>
                    <a:lnTo>
                      <a:pt x="341" y="98"/>
                    </a:lnTo>
                    <a:lnTo>
                      <a:pt x="352" y="98"/>
                    </a:lnTo>
                    <a:lnTo>
                      <a:pt x="361" y="96"/>
                    </a:lnTo>
                    <a:lnTo>
                      <a:pt x="368" y="92"/>
                    </a:lnTo>
                    <a:lnTo>
                      <a:pt x="371" y="87"/>
                    </a:lnTo>
                    <a:lnTo>
                      <a:pt x="373" y="81"/>
                    </a:lnTo>
                    <a:lnTo>
                      <a:pt x="369" y="74"/>
                    </a:lnTo>
                    <a:lnTo>
                      <a:pt x="362" y="67"/>
                    </a:lnTo>
                    <a:lnTo>
                      <a:pt x="375" y="63"/>
                    </a:lnTo>
                    <a:lnTo>
                      <a:pt x="378" y="52"/>
                    </a:lnTo>
                    <a:lnTo>
                      <a:pt x="369" y="38"/>
                    </a:lnTo>
                    <a:lnTo>
                      <a:pt x="346" y="22"/>
                    </a:lnTo>
                    <a:lnTo>
                      <a:pt x="352" y="17"/>
                    </a:lnTo>
                    <a:lnTo>
                      <a:pt x="357" y="21"/>
                    </a:lnTo>
                    <a:lnTo>
                      <a:pt x="362" y="25"/>
                    </a:lnTo>
                    <a:lnTo>
                      <a:pt x="368" y="28"/>
                    </a:lnTo>
                    <a:lnTo>
                      <a:pt x="375" y="31"/>
                    </a:lnTo>
                    <a:lnTo>
                      <a:pt x="380" y="34"/>
                    </a:lnTo>
                    <a:lnTo>
                      <a:pt x="389" y="36"/>
                    </a:lnTo>
                    <a:lnTo>
                      <a:pt x="398" y="37"/>
                    </a:lnTo>
                    <a:lnTo>
                      <a:pt x="407" y="37"/>
                    </a:lnTo>
                    <a:lnTo>
                      <a:pt x="400" y="44"/>
                    </a:lnTo>
                    <a:lnTo>
                      <a:pt x="398" y="52"/>
                    </a:lnTo>
                    <a:lnTo>
                      <a:pt x="407" y="62"/>
                    </a:lnTo>
                    <a:lnTo>
                      <a:pt x="428" y="69"/>
                    </a:lnTo>
                    <a:lnTo>
                      <a:pt x="421" y="69"/>
                    </a:lnTo>
                    <a:lnTo>
                      <a:pt x="412" y="69"/>
                    </a:lnTo>
                    <a:lnTo>
                      <a:pt x="403" y="68"/>
                    </a:lnTo>
                    <a:lnTo>
                      <a:pt x="394" y="65"/>
                    </a:lnTo>
                    <a:lnTo>
                      <a:pt x="396" y="70"/>
                    </a:lnTo>
                    <a:lnTo>
                      <a:pt x="398" y="76"/>
                    </a:lnTo>
                    <a:lnTo>
                      <a:pt x="396" y="82"/>
                    </a:lnTo>
                    <a:lnTo>
                      <a:pt x="394" y="87"/>
                    </a:lnTo>
                    <a:lnTo>
                      <a:pt x="401" y="97"/>
                    </a:lnTo>
                    <a:lnTo>
                      <a:pt x="405" y="107"/>
                    </a:lnTo>
                    <a:lnTo>
                      <a:pt x="403" y="117"/>
                    </a:lnTo>
                    <a:lnTo>
                      <a:pt x="396" y="127"/>
                    </a:lnTo>
                    <a:lnTo>
                      <a:pt x="393" y="122"/>
                    </a:lnTo>
                    <a:lnTo>
                      <a:pt x="389" y="116"/>
                    </a:lnTo>
                    <a:lnTo>
                      <a:pt x="384" y="112"/>
                    </a:lnTo>
                    <a:lnTo>
                      <a:pt x="375" y="109"/>
                    </a:lnTo>
                    <a:lnTo>
                      <a:pt x="373" y="114"/>
                    </a:lnTo>
                    <a:lnTo>
                      <a:pt x="368" y="117"/>
                    </a:lnTo>
                    <a:lnTo>
                      <a:pt x="357" y="119"/>
                    </a:lnTo>
                    <a:lnTo>
                      <a:pt x="341" y="120"/>
                    </a:lnTo>
                    <a:lnTo>
                      <a:pt x="341" y="124"/>
                    </a:lnTo>
                    <a:lnTo>
                      <a:pt x="341" y="128"/>
                    </a:lnTo>
                    <a:lnTo>
                      <a:pt x="343" y="133"/>
                    </a:lnTo>
                    <a:lnTo>
                      <a:pt x="345" y="137"/>
                    </a:lnTo>
                    <a:lnTo>
                      <a:pt x="341" y="135"/>
                    </a:lnTo>
                    <a:lnTo>
                      <a:pt x="338" y="133"/>
                    </a:lnTo>
                    <a:lnTo>
                      <a:pt x="336" y="131"/>
                    </a:lnTo>
                    <a:lnTo>
                      <a:pt x="334" y="129"/>
                    </a:lnTo>
                    <a:lnTo>
                      <a:pt x="327" y="131"/>
                    </a:lnTo>
                    <a:lnTo>
                      <a:pt x="318" y="131"/>
                    </a:lnTo>
                    <a:lnTo>
                      <a:pt x="307" y="132"/>
                    </a:lnTo>
                    <a:lnTo>
                      <a:pt x="297" y="133"/>
                    </a:lnTo>
                    <a:lnTo>
                      <a:pt x="286" y="133"/>
                    </a:lnTo>
                    <a:lnTo>
                      <a:pt x="277" y="133"/>
                    </a:lnTo>
                    <a:lnTo>
                      <a:pt x="268" y="133"/>
                    </a:lnTo>
                    <a:lnTo>
                      <a:pt x="263" y="133"/>
                    </a:lnTo>
                    <a:lnTo>
                      <a:pt x="259" y="137"/>
                    </a:lnTo>
                    <a:lnTo>
                      <a:pt x="254" y="142"/>
                    </a:lnTo>
                    <a:lnTo>
                      <a:pt x="247" y="146"/>
                    </a:lnTo>
                    <a:lnTo>
                      <a:pt x="240" y="150"/>
                    </a:lnTo>
                    <a:lnTo>
                      <a:pt x="243" y="140"/>
                    </a:lnTo>
                    <a:lnTo>
                      <a:pt x="240" y="129"/>
                    </a:lnTo>
                    <a:lnTo>
                      <a:pt x="229" y="121"/>
                    </a:lnTo>
                    <a:lnTo>
                      <a:pt x="210" y="115"/>
                    </a:lnTo>
                    <a:lnTo>
                      <a:pt x="213" y="121"/>
                    </a:lnTo>
                    <a:lnTo>
                      <a:pt x="213" y="128"/>
                    </a:lnTo>
                    <a:lnTo>
                      <a:pt x="211" y="136"/>
                    </a:lnTo>
                    <a:lnTo>
                      <a:pt x="204" y="143"/>
                    </a:lnTo>
                    <a:lnTo>
                      <a:pt x="201" y="139"/>
                    </a:lnTo>
                    <a:lnTo>
                      <a:pt x="197" y="135"/>
                    </a:lnTo>
                    <a:lnTo>
                      <a:pt x="190" y="131"/>
                    </a:lnTo>
                    <a:lnTo>
                      <a:pt x="183" y="126"/>
                    </a:lnTo>
                    <a:lnTo>
                      <a:pt x="174" y="122"/>
                    </a:lnTo>
                    <a:lnTo>
                      <a:pt x="165" y="119"/>
                    </a:lnTo>
                    <a:lnTo>
                      <a:pt x="156" y="117"/>
                    </a:lnTo>
                    <a:lnTo>
                      <a:pt x="147" y="115"/>
                    </a:lnTo>
                    <a:lnTo>
                      <a:pt x="147" y="118"/>
                    </a:lnTo>
                    <a:lnTo>
                      <a:pt x="147" y="121"/>
                    </a:lnTo>
                    <a:lnTo>
                      <a:pt x="149" y="125"/>
                    </a:lnTo>
                    <a:lnTo>
                      <a:pt x="151" y="128"/>
                    </a:lnTo>
                    <a:lnTo>
                      <a:pt x="142" y="123"/>
                    </a:lnTo>
                    <a:lnTo>
                      <a:pt x="135" y="116"/>
                    </a:lnTo>
                    <a:lnTo>
                      <a:pt x="132" y="107"/>
                    </a:lnTo>
                    <a:lnTo>
                      <a:pt x="128" y="95"/>
                    </a:lnTo>
                    <a:lnTo>
                      <a:pt x="123" y="102"/>
                    </a:lnTo>
                    <a:lnTo>
                      <a:pt x="114" y="107"/>
                    </a:lnTo>
                    <a:lnTo>
                      <a:pt x="100" y="110"/>
                    </a:lnTo>
                    <a:lnTo>
                      <a:pt x="82" y="111"/>
                    </a:lnTo>
                    <a:lnTo>
                      <a:pt x="96" y="105"/>
                    </a:lnTo>
                    <a:lnTo>
                      <a:pt x="105" y="99"/>
                    </a:lnTo>
                    <a:lnTo>
                      <a:pt x="110" y="90"/>
                    </a:lnTo>
                    <a:lnTo>
                      <a:pt x="107" y="79"/>
                    </a:lnTo>
                    <a:lnTo>
                      <a:pt x="101" y="84"/>
                    </a:lnTo>
                    <a:lnTo>
                      <a:pt x="96" y="89"/>
                    </a:lnTo>
                    <a:lnTo>
                      <a:pt x="87" y="93"/>
                    </a:lnTo>
                    <a:lnTo>
                      <a:pt x="78" y="95"/>
                    </a:lnTo>
                    <a:lnTo>
                      <a:pt x="75" y="89"/>
                    </a:lnTo>
                    <a:lnTo>
                      <a:pt x="75" y="83"/>
                    </a:lnTo>
                    <a:lnTo>
                      <a:pt x="76" y="78"/>
                    </a:lnTo>
                    <a:lnTo>
                      <a:pt x="80" y="72"/>
                    </a:lnTo>
                    <a:lnTo>
                      <a:pt x="73" y="72"/>
                    </a:lnTo>
                    <a:lnTo>
                      <a:pt x="68" y="71"/>
                    </a:lnTo>
                    <a:lnTo>
                      <a:pt x="62" y="70"/>
                    </a:lnTo>
                    <a:lnTo>
                      <a:pt x="60" y="69"/>
                    </a:lnTo>
                    <a:lnTo>
                      <a:pt x="57" y="72"/>
                    </a:lnTo>
                    <a:lnTo>
                      <a:pt x="53" y="76"/>
                    </a:lnTo>
                    <a:lnTo>
                      <a:pt x="48" y="81"/>
                    </a:lnTo>
                    <a:lnTo>
                      <a:pt x="46" y="84"/>
                    </a:lnTo>
                    <a:lnTo>
                      <a:pt x="39" y="73"/>
                    </a:lnTo>
                    <a:lnTo>
                      <a:pt x="32" y="61"/>
                    </a:lnTo>
                    <a:lnTo>
                      <a:pt x="30" y="47"/>
                    </a:lnTo>
                    <a:lnTo>
                      <a:pt x="34" y="31"/>
                    </a:lnTo>
                    <a:lnTo>
                      <a:pt x="23" y="29"/>
                    </a:lnTo>
                    <a:lnTo>
                      <a:pt x="16" y="33"/>
                    </a:lnTo>
                    <a:lnTo>
                      <a:pt x="11" y="37"/>
                    </a:lnTo>
                    <a:lnTo>
                      <a:pt x="5" y="42"/>
                    </a:lnTo>
                    <a:lnTo>
                      <a:pt x="4" y="47"/>
                    </a:lnTo>
                    <a:lnTo>
                      <a:pt x="2" y="36"/>
                    </a:lnTo>
                    <a:lnTo>
                      <a:pt x="0" y="25"/>
                    </a:lnTo>
                    <a:lnTo>
                      <a:pt x="0" y="1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2" name="Freeform 232"/>
              <p:cNvSpPr>
                <a:spLocks/>
              </p:cNvSpPr>
              <p:nvPr/>
            </p:nvSpPr>
            <p:spPr bwMode="auto">
              <a:xfrm>
                <a:off x="1547" y="2676"/>
                <a:ext cx="19" cy="19"/>
              </a:xfrm>
              <a:custGeom>
                <a:avLst/>
                <a:gdLst>
                  <a:gd name="T0" fmla="*/ 3 w 37"/>
                  <a:gd name="T1" fmla="*/ 0 h 19"/>
                  <a:gd name="T2" fmla="*/ 9 w 37"/>
                  <a:gd name="T3" fmla="*/ 4 h 19"/>
                  <a:gd name="T4" fmla="*/ 17 w 37"/>
                  <a:gd name="T5" fmla="*/ 8 h 19"/>
                  <a:gd name="T6" fmla="*/ 26 w 37"/>
                  <a:gd name="T7" fmla="*/ 11 h 19"/>
                  <a:gd name="T8" fmla="*/ 37 w 37"/>
                  <a:gd name="T9" fmla="*/ 13 h 19"/>
                  <a:gd name="T10" fmla="*/ 35 w 37"/>
                  <a:gd name="T11" fmla="*/ 19 h 19"/>
                  <a:gd name="T12" fmla="*/ 21 w 37"/>
                  <a:gd name="T13" fmla="*/ 18 h 19"/>
                  <a:gd name="T14" fmla="*/ 9 w 37"/>
                  <a:gd name="T15" fmla="*/ 14 h 19"/>
                  <a:gd name="T16" fmla="*/ 0 w 37"/>
                  <a:gd name="T17" fmla="*/ 8 h 19"/>
                  <a:gd name="T18" fmla="*/ 3 w 37"/>
                  <a:gd name="T1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" h="19">
                    <a:moveTo>
                      <a:pt x="3" y="0"/>
                    </a:moveTo>
                    <a:lnTo>
                      <a:pt x="9" y="4"/>
                    </a:lnTo>
                    <a:lnTo>
                      <a:pt x="17" y="8"/>
                    </a:lnTo>
                    <a:lnTo>
                      <a:pt x="26" y="11"/>
                    </a:lnTo>
                    <a:lnTo>
                      <a:pt x="37" y="13"/>
                    </a:lnTo>
                    <a:lnTo>
                      <a:pt x="35" y="19"/>
                    </a:lnTo>
                    <a:lnTo>
                      <a:pt x="21" y="18"/>
                    </a:lnTo>
                    <a:lnTo>
                      <a:pt x="9" y="14"/>
                    </a:lnTo>
                    <a:lnTo>
                      <a:pt x="0" y="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3" name="Freeform 233"/>
              <p:cNvSpPr>
                <a:spLocks/>
              </p:cNvSpPr>
              <p:nvPr/>
            </p:nvSpPr>
            <p:spPr bwMode="auto">
              <a:xfrm>
                <a:off x="1156" y="2256"/>
                <a:ext cx="386" cy="223"/>
              </a:xfrm>
              <a:custGeom>
                <a:avLst/>
                <a:gdLst>
                  <a:gd name="T0" fmla="*/ 75 w 771"/>
                  <a:gd name="T1" fmla="*/ 116 h 223"/>
                  <a:gd name="T2" fmla="*/ 130 w 771"/>
                  <a:gd name="T3" fmla="*/ 67 h 223"/>
                  <a:gd name="T4" fmla="*/ 185 w 771"/>
                  <a:gd name="T5" fmla="*/ 50 h 223"/>
                  <a:gd name="T6" fmla="*/ 249 w 771"/>
                  <a:gd name="T7" fmla="*/ 36 h 223"/>
                  <a:gd name="T8" fmla="*/ 315 w 771"/>
                  <a:gd name="T9" fmla="*/ 36 h 223"/>
                  <a:gd name="T10" fmla="*/ 398 w 771"/>
                  <a:gd name="T11" fmla="*/ 49 h 223"/>
                  <a:gd name="T12" fmla="*/ 462 w 771"/>
                  <a:gd name="T13" fmla="*/ 68 h 223"/>
                  <a:gd name="T14" fmla="*/ 508 w 771"/>
                  <a:gd name="T15" fmla="*/ 93 h 223"/>
                  <a:gd name="T16" fmla="*/ 522 w 771"/>
                  <a:gd name="T17" fmla="*/ 122 h 223"/>
                  <a:gd name="T18" fmla="*/ 556 w 771"/>
                  <a:gd name="T19" fmla="*/ 153 h 223"/>
                  <a:gd name="T20" fmla="*/ 585 w 771"/>
                  <a:gd name="T21" fmla="*/ 176 h 223"/>
                  <a:gd name="T22" fmla="*/ 622 w 771"/>
                  <a:gd name="T23" fmla="*/ 204 h 223"/>
                  <a:gd name="T24" fmla="*/ 656 w 771"/>
                  <a:gd name="T25" fmla="*/ 222 h 223"/>
                  <a:gd name="T26" fmla="*/ 702 w 771"/>
                  <a:gd name="T27" fmla="*/ 221 h 223"/>
                  <a:gd name="T28" fmla="*/ 732 w 771"/>
                  <a:gd name="T29" fmla="*/ 206 h 223"/>
                  <a:gd name="T30" fmla="*/ 744 w 771"/>
                  <a:gd name="T31" fmla="*/ 190 h 223"/>
                  <a:gd name="T32" fmla="*/ 675 w 771"/>
                  <a:gd name="T33" fmla="*/ 194 h 223"/>
                  <a:gd name="T34" fmla="*/ 691 w 771"/>
                  <a:gd name="T35" fmla="*/ 179 h 223"/>
                  <a:gd name="T36" fmla="*/ 636 w 771"/>
                  <a:gd name="T37" fmla="*/ 178 h 223"/>
                  <a:gd name="T38" fmla="*/ 652 w 771"/>
                  <a:gd name="T39" fmla="*/ 170 h 223"/>
                  <a:gd name="T40" fmla="*/ 641 w 771"/>
                  <a:gd name="T41" fmla="*/ 152 h 223"/>
                  <a:gd name="T42" fmla="*/ 608 w 771"/>
                  <a:gd name="T43" fmla="*/ 153 h 223"/>
                  <a:gd name="T44" fmla="*/ 601 w 771"/>
                  <a:gd name="T45" fmla="*/ 141 h 223"/>
                  <a:gd name="T46" fmla="*/ 579 w 771"/>
                  <a:gd name="T47" fmla="*/ 135 h 223"/>
                  <a:gd name="T48" fmla="*/ 629 w 771"/>
                  <a:gd name="T49" fmla="*/ 127 h 223"/>
                  <a:gd name="T50" fmla="*/ 581 w 771"/>
                  <a:gd name="T51" fmla="*/ 116 h 223"/>
                  <a:gd name="T52" fmla="*/ 574 w 771"/>
                  <a:gd name="T53" fmla="*/ 101 h 223"/>
                  <a:gd name="T54" fmla="*/ 556 w 771"/>
                  <a:gd name="T55" fmla="*/ 93 h 223"/>
                  <a:gd name="T56" fmla="*/ 547 w 771"/>
                  <a:gd name="T57" fmla="*/ 79 h 223"/>
                  <a:gd name="T58" fmla="*/ 514 w 771"/>
                  <a:gd name="T59" fmla="*/ 71 h 223"/>
                  <a:gd name="T60" fmla="*/ 531 w 771"/>
                  <a:gd name="T61" fmla="*/ 59 h 223"/>
                  <a:gd name="T62" fmla="*/ 485 w 771"/>
                  <a:gd name="T63" fmla="*/ 50 h 223"/>
                  <a:gd name="T64" fmla="*/ 483 w 771"/>
                  <a:gd name="T65" fmla="*/ 46 h 223"/>
                  <a:gd name="T66" fmla="*/ 427 w 771"/>
                  <a:gd name="T67" fmla="*/ 41 h 223"/>
                  <a:gd name="T68" fmla="*/ 419 w 771"/>
                  <a:gd name="T69" fmla="*/ 32 h 223"/>
                  <a:gd name="T70" fmla="*/ 427 w 771"/>
                  <a:gd name="T71" fmla="*/ 13 h 223"/>
                  <a:gd name="T72" fmla="*/ 359 w 771"/>
                  <a:gd name="T73" fmla="*/ 19 h 223"/>
                  <a:gd name="T74" fmla="*/ 373 w 771"/>
                  <a:gd name="T75" fmla="*/ 3 h 223"/>
                  <a:gd name="T76" fmla="*/ 322 w 771"/>
                  <a:gd name="T77" fmla="*/ 17 h 223"/>
                  <a:gd name="T78" fmla="*/ 297 w 771"/>
                  <a:gd name="T79" fmla="*/ 16 h 223"/>
                  <a:gd name="T80" fmla="*/ 260 w 771"/>
                  <a:gd name="T81" fmla="*/ 7 h 223"/>
                  <a:gd name="T82" fmla="*/ 210 w 771"/>
                  <a:gd name="T83" fmla="*/ 26 h 223"/>
                  <a:gd name="T84" fmla="*/ 197 w 771"/>
                  <a:gd name="T85" fmla="*/ 21 h 223"/>
                  <a:gd name="T86" fmla="*/ 153 w 771"/>
                  <a:gd name="T87" fmla="*/ 33 h 223"/>
                  <a:gd name="T88" fmla="*/ 135 w 771"/>
                  <a:gd name="T89" fmla="*/ 38 h 223"/>
                  <a:gd name="T90" fmla="*/ 107 w 771"/>
                  <a:gd name="T91" fmla="*/ 43 h 223"/>
                  <a:gd name="T92" fmla="*/ 91 w 771"/>
                  <a:gd name="T93" fmla="*/ 53 h 223"/>
                  <a:gd name="T94" fmla="*/ 68 w 771"/>
                  <a:gd name="T95" fmla="*/ 58 h 223"/>
                  <a:gd name="T96" fmla="*/ 55 w 771"/>
                  <a:gd name="T97" fmla="*/ 83 h 223"/>
                  <a:gd name="T98" fmla="*/ 39 w 771"/>
                  <a:gd name="T99" fmla="*/ 95 h 223"/>
                  <a:gd name="T100" fmla="*/ 52 w 771"/>
                  <a:gd name="T101" fmla="*/ 103 h 223"/>
                  <a:gd name="T102" fmla="*/ 15 w 771"/>
                  <a:gd name="T103" fmla="*/ 109 h 223"/>
                  <a:gd name="T104" fmla="*/ 39 w 771"/>
                  <a:gd name="T105" fmla="*/ 127 h 223"/>
                  <a:gd name="T106" fmla="*/ 9 w 771"/>
                  <a:gd name="T107" fmla="*/ 141 h 223"/>
                  <a:gd name="T108" fmla="*/ 20 w 771"/>
                  <a:gd name="T109" fmla="*/ 158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71" h="223">
                    <a:moveTo>
                      <a:pt x="64" y="149"/>
                    </a:moveTo>
                    <a:lnTo>
                      <a:pt x="63" y="144"/>
                    </a:lnTo>
                    <a:lnTo>
                      <a:pt x="63" y="137"/>
                    </a:lnTo>
                    <a:lnTo>
                      <a:pt x="68" y="130"/>
                    </a:lnTo>
                    <a:lnTo>
                      <a:pt x="82" y="126"/>
                    </a:lnTo>
                    <a:lnTo>
                      <a:pt x="75" y="116"/>
                    </a:lnTo>
                    <a:lnTo>
                      <a:pt x="77" y="105"/>
                    </a:lnTo>
                    <a:lnTo>
                      <a:pt x="87" y="96"/>
                    </a:lnTo>
                    <a:lnTo>
                      <a:pt x="109" y="91"/>
                    </a:lnTo>
                    <a:lnTo>
                      <a:pt x="107" y="81"/>
                    </a:lnTo>
                    <a:lnTo>
                      <a:pt x="116" y="73"/>
                    </a:lnTo>
                    <a:lnTo>
                      <a:pt x="130" y="67"/>
                    </a:lnTo>
                    <a:lnTo>
                      <a:pt x="153" y="67"/>
                    </a:lnTo>
                    <a:lnTo>
                      <a:pt x="158" y="63"/>
                    </a:lnTo>
                    <a:lnTo>
                      <a:pt x="164" y="59"/>
                    </a:lnTo>
                    <a:lnTo>
                      <a:pt x="171" y="55"/>
                    </a:lnTo>
                    <a:lnTo>
                      <a:pt x="178" y="52"/>
                    </a:lnTo>
                    <a:lnTo>
                      <a:pt x="185" y="50"/>
                    </a:lnTo>
                    <a:lnTo>
                      <a:pt x="194" y="49"/>
                    </a:lnTo>
                    <a:lnTo>
                      <a:pt x="203" y="48"/>
                    </a:lnTo>
                    <a:lnTo>
                      <a:pt x="213" y="49"/>
                    </a:lnTo>
                    <a:lnTo>
                      <a:pt x="224" y="43"/>
                    </a:lnTo>
                    <a:lnTo>
                      <a:pt x="237" y="39"/>
                    </a:lnTo>
                    <a:lnTo>
                      <a:pt x="249" y="36"/>
                    </a:lnTo>
                    <a:lnTo>
                      <a:pt x="261" y="38"/>
                    </a:lnTo>
                    <a:lnTo>
                      <a:pt x="274" y="40"/>
                    </a:lnTo>
                    <a:lnTo>
                      <a:pt x="286" y="41"/>
                    </a:lnTo>
                    <a:lnTo>
                      <a:pt x="295" y="40"/>
                    </a:lnTo>
                    <a:lnTo>
                      <a:pt x="306" y="38"/>
                    </a:lnTo>
                    <a:lnTo>
                      <a:pt x="315" y="36"/>
                    </a:lnTo>
                    <a:lnTo>
                      <a:pt x="327" y="35"/>
                    </a:lnTo>
                    <a:lnTo>
                      <a:pt x="343" y="34"/>
                    </a:lnTo>
                    <a:lnTo>
                      <a:pt x="359" y="34"/>
                    </a:lnTo>
                    <a:lnTo>
                      <a:pt x="375" y="38"/>
                    </a:lnTo>
                    <a:lnTo>
                      <a:pt x="387" y="42"/>
                    </a:lnTo>
                    <a:lnTo>
                      <a:pt x="398" y="49"/>
                    </a:lnTo>
                    <a:lnTo>
                      <a:pt x="402" y="60"/>
                    </a:lnTo>
                    <a:lnTo>
                      <a:pt x="416" y="60"/>
                    </a:lnTo>
                    <a:lnTo>
                      <a:pt x="430" y="60"/>
                    </a:lnTo>
                    <a:lnTo>
                      <a:pt x="443" y="62"/>
                    </a:lnTo>
                    <a:lnTo>
                      <a:pt x="453" y="64"/>
                    </a:lnTo>
                    <a:lnTo>
                      <a:pt x="462" y="68"/>
                    </a:lnTo>
                    <a:lnTo>
                      <a:pt x="467" y="73"/>
                    </a:lnTo>
                    <a:lnTo>
                      <a:pt x="471" y="80"/>
                    </a:lnTo>
                    <a:lnTo>
                      <a:pt x="473" y="88"/>
                    </a:lnTo>
                    <a:lnTo>
                      <a:pt x="487" y="89"/>
                    </a:lnTo>
                    <a:lnTo>
                      <a:pt x="498" y="91"/>
                    </a:lnTo>
                    <a:lnTo>
                      <a:pt x="508" y="93"/>
                    </a:lnTo>
                    <a:lnTo>
                      <a:pt x="515" y="96"/>
                    </a:lnTo>
                    <a:lnTo>
                      <a:pt x="521" y="100"/>
                    </a:lnTo>
                    <a:lnTo>
                      <a:pt x="522" y="105"/>
                    </a:lnTo>
                    <a:lnTo>
                      <a:pt x="521" y="112"/>
                    </a:lnTo>
                    <a:lnTo>
                      <a:pt x="514" y="119"/>
                    </a:lnTo>
                    <a:lnTo>
                      <a:pt x="522" y="122"/>
                    </a:lnTo>
                    <a:lnTo>
                      <a:pt x="533" y="126"/>
                    </a:lnTo>
                    <a:lnTo>
                      <a:pt x="542" y="130"/>
                    </a:lnTo>
                    <a:lnTo>
                      <a:pt x="551" y="135"/>
                    </a:lnTo>
                    <a:lnTo>
                      <a:pt x="556" y="141"/>
                    </a:lnTo>
                    <a:lnTo>
                      <a:pt x="558" y="147"/>
                    </a:lnTo>
                    <a:lnTo>
                      <a:pt x="556" y="153"/>
                    </a:lnTo>
                    <a:lnTo>
                      <a:pt x="549" y="160"/>
                    </a:lnTo>
                    <a:lnTo>
                      <a:pt x="558" y="162"/>
                    </a:lnTo>
                    <a:lnTo>
                      <a:pt x="567" y="166"/>
                    </a:lnTo>
                    <a:lnTo>
                      <a:pt x="574" y="171"/>
                    </a:lnTo>
                    <a:lnTo>
                      <a:pt x="576" y="176"/>
                    </a:lnTo>
                    <a:lnTo>
                      <a:pt x="585" y="176"/>
                    </a:lnTo>
                    <a:lnTo>
                      <a:pt x="595" y="178"/>
                    </a:lnTo>
                    <a:lnTo>
                      <a:pt x="604" y="181"/>
                    </a:lnTo>
                    <a:lnTo>
                      <a:pt x="613" y="186"/>
                    </a:lnTo>
                    <a:lnTo>
                      <a:pt x="618" y="191"/>
                    </a:lnTo>
                    <a:lnTo>
                      <a:pt x="622" y="197"/>
                    </a:lnTo>
                    <a:lnTo>
                      <a:pt x="622" y="204"/>
                    </a:lnTo>
                    <a:lnTo>
                      <a:pt x="617" y="211"/>
                    </a:lnTo>
                    <a:lnTo>
                      <a:pt x="627" y="211"/>
                    </a:lnTo>
                    <a:lnTo>
                      <a:pt x="638" y="212"/>
                    </a:lnTo>
                    <a:lnTo>
                      <a:pt x="645" y="215"/>
                    </a:lnTo>
                    <a:lnTo>
                      <a:pt x="650" y="219"/>
                    </a:lnTo>
                    <a:lnTo>
                      <a:pt x="656" y="222"/>
                    </a:lnTo>
                    <a:lnTo>
                      <a:pt x="663" y="223"/>
                    </a:lnTo>
                    <a:lnTo>
                      <a:pt x="672" y="223"/>
                    </a:lnTo>
                    <a:lnTo>
                      <a:pt x="681" y="223"/>
                    </a:lnTo>
                    <a:lnTo>
                      <a:pt x="686" y="222"/>
                    </a:lnTo>
                    <a:lnTo>
                      <a:pt x="693" y="222"/>
                    </a:lnTo>
                    <a:lnTo>
                      <a:pt x="702" y="221"/>
                    </a:lnTo>
                    <a:lnTo>
                      <a:pt x="711" y="220"/>
                    </a:lnTo>
                    <a:lnTo>
                      <a:pt x="720" y="219"/>
                    </a:lnTo>
                    <a:lnTo>
                      <a:pt x="728" y="219"/>
                    </a:lnTo>
                    <a:lnTo>
                      <a:pt x="736" y="219"/>
                    </a:lnTo>
                    <a:lnTo>
                      <a:pt x="741" y="220"/>
                    </a:lnTo>
                    <a:lnTo>
                      <a:pt x="732" y="206"/>
                    </a:lnTo>
                    <a:lnTo>
                      <a:pt x="737" y="203"/>
                    </a:lnTo>
                    <a:lnTo>
                      <a:pt x="746" y="199"/>
                    </a:lnTo>
                    <a:lnTo>
                      <a:pt x="757" y="196"/>
                    </a:lnTo>
                    <a:lnTo>
                      <a:pt x="771" y="194"/>
                    </a:lnTo>
                    <a:lnTo>
                      <a:pt x="760" y="191"/>
                    </a:lnTo>
                    <a:lnTo>
                      <a:pt x="744" y="190"/>
                    </a:lnTo>
                    <a:lnTo>
                      <a:pt x="730" y="191"/>
                    </a:lnTo>
                    <a:lnTo>
                      <a:pt x="720" y="192"/>
                    </a:lnTo>
                    <a:lnTo>
                      <a:pt x="712" y="186"/>
                    </a:lnTo>
                    <a:lnTo>
                      <a:pt x="702" y="191"/>
                    </a:lnTo>
                    <a:lnTo>
                      <a:pt x="689" y="194"/>
                    </a:lnTo>
                    <a:lnTo>
                      <a:pt x="675" y="194"/>
                    </a:lnTo>
                    <a:lnTo>
                      <a:pt x="665" y="193"/>
                    </a:lnTo>
                    <a:lnTo>
                      <a:pt x="675" y="191"/>
                    </a:lnTo>
                    <a:lnTo>
                      <a:pt x="686" y="187"/>
                    </a:lnTo>
                    <a:lnTo>
                      <a:pt x="693" y="181"/>
                    </a:lnTo>
                    <a:lnTo>
                      <a:pt x="698" y="177"/>
                    </a:lnTo>
                    <a:lnTo>
                      <a:pt x="691" y="179"/>
                    </a:lnTo>
                    <a:lnTo>
                      <a:pt x="682" y="181"/>
                    </a:lnTo>
                    <a:lnTo>
                      <a:pt x="672" y="183"/>
                    </a:lnTo>
                    <a:lnTo>
                      <a:pt x="663" y="183"/>
                    </a:lnTo>
                    <a:lnTo>
                      <a:pt x="652" y="183"/>
                    </a:lnTo>
                    <a:lnTo>
                      <a:pt x="643" y="181"/>
                    </a:lnTo>
                    <a:lnTo>
                      <a:pt x="636" y="178"/>
                    </a:lnTo>
                    <a:lnTo>
                      <a:pt x="631" y="174"/>
                    </a:lnTo>
                    <a:lnTo>
                      <a:pt x="638" y="173"/>
                    </a:lnTo>
                    <a:lnTo>
                      <a:pt x="645" y="173"/>
                    </a:lnTo>
                    <a:lnTo>
                      <a:pt x="652" y="173"/>
                    </a:lnTo>
                    <a:lnTo>
                      <a:pt x="659" y="173"/>
                    </a:lnTo>
                    <a:lnTo>
                      <a:pt x="652" y="170"/>
                    </a:lnTo>
                    <a:lnTo>
                      <a:pt x="641" y="166"/>
                    </a:lnTo>
                    <a:lnTo>
                      <a:pt x="629" y="162"/>
                    </a:lnTo>
                    <a:lnTo>
                      <a:pt x="617" y="160"/>
                    </a:lnTo>
                    <a:lnTo>
                      <a:pt x="625" y="159"/>
                    </a:lnTo>
                    <a:lnTo>
                      <a:pt x="634" y="156"/>
                    </a:lnTo>
                    <a:lnTo>
                      <a:pt x="641" y="152"/>
                    </a:lnTo>
                    <a:lnTo>
                      <a:pt x="647" y="149"/>
                    </a:lnTo>
                    <a:lnTo>
                      <a:pt x="641" y="150"/>
                    </a:lnTo>
                    <a:lnTo>
                      <a:pt x="634" y="151"/>
                    </a:lnTo>
                    <a:lnTo>
                      <a:pt x="625" y="152"/>
                    </a:lnTo>
                    <a:lnTo>
                      <a:pt x="617" y="153"/>
                    </a:lnTo>
                    <a:lnTo>
                      <a:pt x="608" y="153"/>
                    </a:lnTo>
                    <a:lnTo>
                      <a:pt x="599" y="153"/>
                    </a:lnTo>
                    <a:lnTo>
                      <a:pt x="592" y="152"/>
                    </a:lnTo>
                    <a:lnTo>
                      <a:pt x="585" y="151"/>
                    </a:lnTo>
                    <a:lnTo>
                      <a:pt x="586" y="146"/>
                    </a:lnTo>
                    <a:lnTo>
                      <a:pt x="592" y="142"/>
                    </a:lnTo>
                    <a:lnTo>
                      <a:pt x="601" y="141"/>
                    </a:lnTo>
                    <a:lnTo>
                      <a:pt x="613" y="140"/>
                    </a:lnTo>
                    <a:lnTo>
                      <a:pt x="606" y="137"/>
                    </a:lnTo>
                    <a:lnTo>
                      <a:pt x="597" y="136"/>
                    </a:lnTo>
                    <a:lnTo>
                      <a:pt x="588" y="136"/>
                    </a:lnTo>
                    <a:lnTo>
                      <a:pt x="578" y="137"/>
                    </a:lnTo>
                    <a:lnTo>
                      <a:pt x="579" y="135"/>
                    </a:lnTo>
                    <a:lnTo>
                      <a:pt x="585" y="133"/>
                    </a:lnTo>
                    <a:lnTo>
                      <a:pt x="592" y="131"/>
                    </a:lnTo>
                    <a:lnTo>
                      <a:pt x="601" y="130"/>
                    </a:lnTo>
                    <a:lnTo>
                      <a:pt x="609" y="129"/>
                    </a:lnTo>
                    <a:lnTo>
                      <a:pt x="618" y="128"/>
                    </a:lnTo>
                    <a:lnTo>
                      <a:pt x="629" y="127"/>
                    </a:lnTo>
                    <a:lnTo>
                      <a:pt x="638" y="127"/>
                    </a:lnTo>
                    <a:lnTo>
                      <a:pt x="629" y="124"/>
                    </a:lnTo>
                    <a:lnTo>
                      <a:pt x="618" y="121"/>
                    </a:lnTo>
                    <a:lnTo>
                      <a:pt x="606" y="119"/>
                    </a:lnTo>
                    <a:lnTo>
                      <a:pt x="595" y="117"/>
                    </a:lnTo>
                    <a:lnTo>
                      <a:pt x="581" y="116"/>
                    </a:lnTo>
                    <a:lnTo>
                      <a:pt x="569" y="114"/>
                    </a:lnTo>
                    <a:lnTo>
                      <a:pt x="556" y="114"/>
                    </a:lnTo>
                    <a:lnTo>
                      <a:pt x="546" y="114"/>
                    </a:lnTo>
                    <a:lnTo>
                      <a:pt x="553" y="109"/>
                    </a:lnTo>
                    <a:lnTo>
                      <a:pt x="562" y="104"/>
                    </a:lnTo>
                    <a:lnTo>
                      <a:pt x="574" y="101"/>
                    </a:lnTo>
                    <a:lnTo>
                      <a:pt x="588" y="98"/>
                    </a:lnTo>
                    <a:lnTo>
                      <a:pt x="579" y="97"/>
                    </a:lnTo>
                    <a:lnTo>
                      <a:pt x="570" y="96"/>
                    </a:lnTo>
                    <a:lnTo>
                      <a:pt x="556" y="96"/>
                    </a:lnTo>
                    <a:lnTo>
                      <a:pt x="540" y="96"/>
                    </a:lnTo>
                    <a:lnTo>
                      <a:pt x="556" y="93"/>
                    </a:lnTo>
                    <a:lnTo>
                      <a:pt x="569" y="89"/>
                    </a:lnTo>
                    <a:lnTo>
                      <a:pt x="579" y="83"/>
                    </a:lnTo>
                    <a:lnTo>
                      <a:pt x="583" y="78"/>
                    </a:lnTo>
                    <a:lnTo>
                      <a:pt x="570" y="79"/>
                    </a:lnTo>
                    <a:lnTo>
                      <a:pt x="560" y="79"/>
                    </a:lnTo>
                    <a:lnTo>
                      <a:pt x="547" y="79"/>
                    </a:lnTo>
                    <a:lnTo>
                      <a:pt x="537" y="79"/>
                    </a:lnTo>
                    <a:lnTo>
                      <a:pt x="526" y="78"/>
                    </a:lnTo>
                    <a:lnTo>
                      <a:pt x="519" y="77"/>
                    </a:lnTo>
                    <a:lnTo>
                      <a:pt x="512" y="76"/>
                    </a:lnTo>
                    <a:lnTo>
                      <a:pt x="506" y="74"/>
                    </a:lnTo>
                    <a:lnTo>
                      <a:pt x="514" y="71"/>
                    </a:lnTo>
                    <a:lnTo>
                      <a:pt x="524" y="70"/>
                    </a:lnTo>
                    <a:lnTo>
                      <a:pt x="537" y="69"/>
                    </a:lnTo>
                    <a:lnTo>
                      <a:pt x="553" y="69"/>
                    </a:lnTo>
                    <a:lnTo>
                      <a:pt x="547" y="65"/>
                    </a:lnTo>
                    <a:lnTo>
                      <a:pt x="540" y="62"/>
                    </a:lnTo>
                    <a:lnTo>
                      <a:pt x="531" y="59"/>
                    </a:lnTo>
                    <a:lnTo>
                      <a:pt x="521" y="57"/>
                    </a:lnTo>
                    <a:lnTo>
                      <a:pt x="510" y="55"/>
                    </a:lnTo>
                    <a:lnTo>
                      <a:pt x="498" y="54"/>
                    </a:lnTo>
                    <a:lnTo>
                      <a:pt x="487" y="53"/>
                    </a:lnTo>
                    <a:lnTo>
                      <a:pt x="478" y="52"/>
                    </a:lnTo>
                    <a:lnTo>
                      <a:pt x="485" y="50"/>
                    </a:lnTo>
                    <a:lnTo>
                      <a:pt x="492" y="48"/>
                    </a:lnTo>
                    <a:lnTo>
                      <a:pt x="501" y="47"/>
                    </a:lnTo>
                    <a:lnTo>
                      <a:pt x="510" y="46"/>
                    </a:lnTo>
                    <a:lnTo>
                      <a:pt x="505" y="45"/>
                    </a:lnTo>
                    <a:lnTo>
                      <a:pt x="496" y="45"/>
                    </a:lnTo>
                    <a:lnTo>
                      <a:pt x="483" y="46"/>
                    </a:lnTo>
                    <a:lnTo>
                      <a:pt x="473" y="48"/>
                    </a:lnTo>
                    <a:lnTo>
                      <a:pt x="459" y="49"/>
                    </a:lnTo>
                    <a:lnTo>
                      <a:pt x="446" y="49"/>
                    </a:lnTo>
                    <a:lnTo>
                      <a:pt x="434" y="48"/>
                    </a:lnTo>
                    <a:lnTo>
                      <a:pt x="423" y="44"/>
                    </a:lnTo>
                    <a:lnTo>
                      <a:pt x="427" y="41"/>
                    </a:lnTo>
                    <a:lnTo>
                      <a:pt x="434" y="36"/>
                    </a:lnTo>
                    <a:lnTo>
                      <a:pt x="446" y="32"/>
                    </a:lnTo>
                    <a:lnTo>
                      <a:pt x="459" y="29"/>
                    </a:lnTo>
                    <a:lnTo>
                      <a:pt x="446" y="29"/>
                    </a:lnTo>
                    <a:lnTo>
                      <a:pt x="432" y="30"/>
                    </a:lnTo>
                    <a:lnTo>
                      <a:pt x="419" y="32"/>
                    </a:lnTo>
                    <a:lnTo>
                      <a:pt x="411" y="35"/>
                    </a:lnTo>
                    <a:lnTo>
                      <a:pt x="412" y="29"/>
                    </a:lnTo>
                    <a:lnTo>
                      <a:pt x="418" y="23"/>
                    </a:lnTo>
                    <a:lnTo>
                      <a:pt x="425" y="17"/>
                    </a:lnTo>
                    <a:lnTo>
                      <a:pt x="434" y="12"/>
                    </a:lnTo>
                    <a:lnTo>
                      <a:pt x="427" y="13"/>
                    </a:lnTo>
                    <a:lnTo>
                      <a:pt x="416" y="14"/>
                    </a:lnTo>
                    <a:lnTo>
                      <a:pt x="405" y="15"/>
                    </a:lnTo>
                    <a:lnTo>
                      <a:pt x="393" y="16"/>
                    </a:lnTo>
                    <a:lnTo>
                      <a:pt x="380" y="17"/>
                    </a:lnTo>
                    <a:lnTo>
                      <a:pt x="368" y="18"/>
                    </a:lnTo>
                    <a:lnTo>
                      <a:pt x="359" y="19"/>
                    </a:lnTo>
                    <a:lnTo>
                      <a:pt x="350" y="19"/>
                    </a:lnTo>
                    <a:lnTo>
                      <a:pt x="354" y="14"/>
                    </a:lnTo>
                    <a:lnTo>
                      <a:pt x="361" y="9"/>
                    </a:lnTo>
                    <a:lnTo>
                      <a:pt x="372" y="5"/>
                    </a:lnTo>
                    <a:lnTo>
                      <a:pt x="382" y="3"/>
                    </a:lnTo>
                    <a:lnTo>
                      <a:pt x="373" y="3"/>
                    </a:lnTo>
                    <a:lnTo>
                      <a:pt x="363" y="4"/>
                    </a:lnTo>
                    <a:lnTo>
                      <a:pt x="354" y="6"/>
                    </a:lnTo>
                    <a:lnTo>
                      <a:pt x="345" y="8"/>
                    </a:lnTo>
                    <a:lnTo>
                      <a:pt x="336" y="11"/>
                    </a:lnTo>
                    <a:lnTo>
                      <a:pt x="327" y="14"/>
                    </a:lnTo>
                    <a:lnTo>
                      <a:pt x="322" y="17"/>
                    </a:lnTo>
                    <a:lnTo>
                      <a:pt x="316" y="20"/>
                    </a:lnTo>
                    <a:lnTo>
                      <a:pt x="315" y="17"/>
                    </a:lnTo>
                    <a:lnTo>
                      <a:pt x="313" y="13"/>
                    </a:lnTo>
                    <a:lnTo>
                      <a:pt x="309" y="10"/>
                    </a:lnTo>
                    <a:lnTo>
                      <a:pt x="306" y="7"/>
                    </a:lnTo>
                    <a:lnTo>
                      <a:pt x="297" y="16"/>
                    </a:lnTo>
                    <a:lnTo>
                      <a:pt x="284" y="22"/>
                    </a:lnTo>
                    <a:lnTo>
                      <a:pt x="272" y="24"/>
                    </a:lnTo>
                    <a:lnTo>
                      <a:pt x="263" y="25"/>
                    </a:lnTo>
                    <a:lnTo>
                      <a:pt x="261" y="22"/>
                    </a:lnTo>
                    <a:lnTo>
                      <a:pt x="260" y="15"/>
                    </a:lnTo>
                    <a:lnTo>
                      <a:pt x="260" y="7"/>
                    </a:lnTo>
                    <a:lnTo>
                      <a:pt x="260" y="0"/>
                    </a:lnTo>
                    <a:lnTo>
                      <a:pt x="253" y="9"/>
                    </a:lnTo>
                    <a:lnTo>
                      <a:pt x="240" y="19"/>
                    </a:lnTo>
                    <a:lnTo>
                      <a:pt x="226" y="27"/>
                    </a:lnTo>
                    <a:lnTo>
                      <a:pt x="210" y="30"/>
                    </a:lnTo>
                    <a:lnTo>
                      <a:pt x="210" y="26"/>
                    </a:lnTo>
                    <a:lnTo>
                      <a:pt x="212" y="23"/>
                    </a:lnTo>
                    <a:lnTo>
                      <a:pt x="213" y="19"/>
                    </a:lnTo>
                    <a:lnTo>
                      <a:pt x="217" y="14"/>
                    </a:lnTo>
                    <a:lnTo>
                      <a:pt x="210" y="15"/>
                    </a:lnTo>
                    <a:lnTo>
                      <a:pt x="205" y="17"/>
                    </a:lnTo>
                    <a:lnTo>
                      <a:pt x="197" y="21"/>
                    </a:lnTo>
                    <a:lnTo>
                      <a:pt x="189" y="26"/>
                    </a:lnTo>
                    <a:lnTo>
                      <a:pt x="181" y="31"/>
                    </a:lnTo>
                    <a:lnTo>
                      <a:pt x="173" y="35"/>
                    </a:lnTo>
                    <a:lnTo>
                      <a:pt x="164" y="38"/>
                    </a:lnTo>
                    <a:lnTo>
                      <a:pt x="155" y="39"/>
                    </a:lnTo>
                    <a:lnTo>
                      <a:pt x="153" y="33"/>
                    </a:lnTo>
                    <a:lnTo>
                      <a:pt x="148" y="28"/>
                    </a:lnTo>
                    <a:lnTo>
                      <a:pt x="141" y="25"/>
                    </a:lnTo>
                    <a:lnTo>
                      <a:pt x="132" y="23"/>
                    </a:lnTo>
                    <a:lnTo>
                      <a:pt x="135" y="26"/>
                    </a:lnTo>
                    <a:lnTo>
                      <a:pt x="135" y="31"/>
                    </a:lnTo>
                    <a:lnTo>
                      <a:pt x="135" y="38"/>
                    </a:lnTo>
                    <a:lnTo>
                      <a:pt x="134" y="43"/>
                    </a:lnTo>
                    <a:lnTo>
                      <a:pt x="126" y="42"/>
                    </a:lnTo>
                    <a:lnTo>
                      <a:pt x="119" y="41"/>
                    </a:lnTo>
                    <a:lnTo>
                      <a:pt x="110" y="40"/>
                    </a:lnTo>
                    <a:lnTo>
                      <a:pt x="105" y="40"/>
                    </a:lnTo>
                    <a:lnTo>
                      <a:pt x="107" y="43"/>
                    </a:lnTo>
                    <a:lnTo>
                      <a:pt x="107" y="47"/>
                    </a:lnTo>
                    <a:lnTo>
                      <a:pt x="107" y="52"/>
                    </a:lnTo>
                    <a:lnTo>
                      <a:pt x="107" y="55"/>
                    </a:lnTo>
                    <a:lnTo>
                      <a:pt x="103" y="54"/>
                    </a:lnTo>
                    <a:lnTo>
                      <a:pt x="96" y="53"/>
                    </a:lnTo>
                    <a:lnTo>
                      <a:pt x="91" y="53"/>
                    </a:lnTo>
                    <a:lnTo>
                      <a:pt x="84" y="53"/>
                    </a:lnTo>
                    <a:lnTo>
                      <a:pt x="75" y="53"/>
                    </a:lnTo>
                    <a:lnTo>
                      <a:pt x="68" y="54"/>
                    </a:lnTo>
                    <a:lnTo>
                      <a:pt x="61" y="54"/>
                    </a:lnTo>
                    <a:lnTo>
                      <a:pt x="54" y="55"/>
                    </a:lnTo>
                    <a:lnTo>
                      <a:pt x="68" y="58"/>
                    </a:lnTo>
                    <a:lnTo>
                      <a:pt x="78" y="63"/>
                    </a:lnTo>
                    <a:lnTo>
                      <a:pt x="86" y="70"/>
                    </a:lnTo>
                    <a:lnTo>
                      <a:pt x="86" y="76"/>
                    </a:lnTo>
                    <a:lnTo>
                      <a:pt x="75" y="78"/>
                    </a:lnTo>
                    <a:lnTo>
                      <a:pt x="64" y="80"/>
                    </a:lnTo>
                    <a:lnTo>
                      <a:pt x="55" y="83"/>
                    </a:lnTo>
                    <a:lnTo>
                      <a:pt x="48" y="85"/>
                    </a:lnTo>
                    <a:lnTo>
                      <a:pt x="41" y="87"/>
                    </a:lnTo>
                    <a:lnTo>
                      <a:pt x="36" y="90"/>
                    </a:lnTo>
                    <a:lnTo>
                      <a:pt x="32" y="93"/>
                    </a:lnTo>
                    <a:lnTo>
                      <a:pt x="32" y="96"/>
                    </a:lnTo>
                    <a:lnTo>
                      <a:pt x="39" y="95"/>
                    </a:lnTo>
                    <a:lnTo>
                      <a:pt x="50" y="94"/>
                    </a:lnTo>
                    <a:lnTo>
                      <a:pt x="59" y="94"/>
                    </a:lnTo>
                    <a:lnTo>
                      <a:pt x="68" y="94"/>
                    </a:lnTo>
                    <a:lnTo>
                      <a:pt x="64" y="98"/>
                    </a:lnTo>
                    <a:lnTo>
                      <a:pt x="57" y="101"/>
                    </a:lnTo>
                    <a:lnTo>
                      <a:pt x="52" y="103"/>
                    </a:lnTo>
                    <a:lnTo>
                      <a:pt x="43" y="104"/>
                    </a:lnTo>
                    <a:lnTo>
                      <a:pt x="34" y="105"/>
                    </a:lnTo>
                    <a:lnTo>
                      <a:pt x="27" y="104"/>
                    </a:lnTo>
                    <a:lnTo>
                      <a:pt x="18" y="104"/>
                    </a:lnTo>
                    <a:lnTo>
                      <a:pt x="9" y="102"/>
                    </a:lnTo>
                    <a:lnTo>
                      <a:pt x="15" y="109"/>
                    </a:lnTo>
                    <a:lnTo>
                      <a:pt x="25" y="116"/>
                    </a:lnTo>
                    <a:lnTo>
                      <a:pt x="39" y="119"/>
                    </a:lnTo>
                    <a:lnTo>
                      <a:pt x="54" y="119"/>
                    </a:lnTo>
                    <a:lnTo>
                      <a:pt x="50" y="122"/>
                    </a:lnTo>
                    <a:lnTo>
                      <a:pt x="47" y="124"/>
                    </a:lnTo>
                    <a:lnTo>
                      <a:pt x="39" y="127"/>
                    </a:lnTo>
                    <a:lnTo>
                      <a:pt x="32" y="129"/>
                    </a:lnTo>
                    <a:lnTo>
                      <a:pt x="25" y="131"/>
                    </a:lnTo>
                    <a:lnTo>
                      <a:pt x="16" y="133"/>
                    </a:lnTo>
                    <a:lnTo>
                      <a:pt x="9" y="135"/>
                    </a:lnTo>
                    <a:lnTo>
                      <a:pt x="0" y="137"/>
                    </a:lnTo>
                    <a:lnTo>
                      <a:pt x="9" y="141"/>
                    </a:lnTo>
                    <a:lnTo>
                      <a:pt x="20" y="143"/>
                    </a:lnTo>
                    <a:lnTo>
                      <a:pt x="31" y="145"/>
                    </a:lnTo>
                    <a:lnTo>
                      <a:pt x="43" y="144"/>
                    </a:lnTo>
                    <a:lnTo>
                      <a:pt x="38" y="148"/>
                    </a:lnTo>
                    <a:lnTo>
                      <a:pt x="31" y="153"/>
                    </a:lnTo>
                    <a:lnTo>
                      <a:pt x="20" y="158"/>
                    </a:lnTo>
                    <a:lnTo>
                      <a:pt x="13" y="160"/>
                    </a:lnTo>
                    <a:lnTo>
                      <a:pt x="29" y="159"/>
                    </a:lnTo>
                    <a:lnTo>
                      <a:pt x="43" y="156"/>
                    </a:lnTo>
                    <a:lnTo>
                      <a:pt x="55" y="153"/>
                    </a:lnTo>
                    <a:lnTo>
                      <a:pt x="64" y="149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4" name="Freeform 234"/>
              <p:cNvSpPr>
                <a:spLocks/>
              </p:cNvSpPr>
              <p:nvPr/>
            </p:nvSpPr>
            <p:spPr bwMode="auto">
              <a:xfrm>
                <a:off x="1461" y="2909"/>
                <a:ext cx="199" cy="163"/>
              </a:xfrm>
              <a:custGeom>
                <a:avLst/>
                <a:gdLst>
                  <a:gd name="T0" fmla="*/ 327 w 398"/>
                  <a:gd name="T1" fmla="*/ 13 h 163"/>
                  <a:gd name="T2" fmla="*/ 302 w 398"/>
                  <a:gd name="T3" fmla="*/ 39 h 163"/>
                  <a:gd name="T4" fmla="*/ 281 w 398"/>
                  <a:gd name="T5" fmla="*/ 60 h 163"/>
                  <a:gd name="T6" fmla="*/ 299 w 398"/>
                  <a:gd name="T7" fmla="*/ 74 h 163"/>
                  <a:gd name="T8" fmla="*/ 331 w 398"/>
                  <a:gd name="T9" fmla="*/ 83 h 163"/>
                  <a:gd name="T10" fmla="*/ 379 w 398"/>
                  <a:gd name="T11" fmla="*/ 91 h 163"/>
                  <a:gd name="T12" fmla="*/ 398 w 398"/>
                  <a:gd name="T13" fmla="*/ 107 h 163"/>
                  <a:gd name="T14" fmla="*/ 375 w 398"/>
                  <a:gd name="T15" fmla="*/ 106 h 163"/>
                  <a:gd name="T16" fmla="*/ 349 w 398"/>
                  <a:gd name="T17" fmla="*/ 107 h 163"/>
                  <a:gd name="T18" fmla="*/ 329 w 398"/>
                  <a:gd name="T19" fmla="*/ 108 h 163"/>
                  <a:gd name="T20" fmla="*/ 297 w 398"/>
                  <a:gd name="T21" fmla="*/ 105 h 163"/>
                  <a:gd name="T22" fmla="*/ 265 w 398"/>
                  <a:gd name="T23" fmla="*/ 99 h 163"/>
                  <a:gd name="T24" fmla="*/ 244 w 398"/>
                  <a:gd name="T25" fmla="*/ 108 h 163"/>
                  <a:gd name="T26" fmla="*/ 217 w 398"/>
                  <a:gd name="T27" fmla="*/ 129 h 163"/>
                  <a:gd name="T28" fmla="*/ 196 w 398"/>
                  <a:gd name="T29" fmla="*/ 151 h 163"/>
                  <a:gd name="T30" fmla="*/ 180 w 398"/>
                  <a:gd name="T31" fmla="*/ 154 h 163"/>
                  <a:gd name="T32" fmla="*/ 169 w 398"/>
                  <a:gd name="T33" fmla="*/ 158 h 163"/>
                  <a:gd name="T34" fmla="*/ 159 w 398"/>
                  <a:gd name="T35" fmla="*/ 157 h 163"/>
                  <a:gd name="T36" fmla="*/ 171 w 398"/>
                  <a:gd name="T37" fmla="*/ 135 h 163"/>
                  <a:gd name="T38" fmla="*/ 196 w 398"/>
                  <a:gd name="T39" fmla="*/ 112 h 163"/>
                  <a:gd name="T40" fmla="*/ 182 w 398"/>
                  <a:gd name="T41" fmla="*/ 107 h 163"/>
                  <a:gd name="T42" fmla="*/ 100 w 398"/>
                  <a:gd name="T43" fmla="*/ 128 h 163"/>
                  <a:gd name="T44" fmla="*/ 20 w 398"/>
                  <a:gd name="T45" fmla="*/ 146 h 163"/>
                  <a:gd name="T46" fmla="*/ 16 w 398"/>
                  <a:gd name="T47" fmla="*/ 142 h 163"/>
                  <a:gd name="T48" fmla="*/ 22 w 398"/>
                  <a:gd name="T49" fmla="*/ 130 h 163"/>
                  <a:gd name="T50" fmla="*/ 34 w 398"/>
                  <a:gd name="T51" fmla="*/ 116 h 163"/>
                  <a:gd name="T52" fmla="*/ 64 w 398"/>
                  <a:gd name="T53" fmla="*/ 110 h 163"/>
                  <a:gd name="T54" fmla="*/ 105 w 398"/>
                  <a:gd name="T55" fmla="*/ 102 h 163"/>
                  <a:gd name="T56" fmla="*/ 127 w 398"/>
                  <a:gd name="T57" fmla="*/ 95 h 163"/>
                  <a:gd name="T58" fmla="*/ 151 w 398"/>
                  <a:gd name="T59" fmla="*/ 87 h 163"/>
                  <a:gd name="T60" fmla="*/ 100 w 398"/>
                  <a:gd name="T61" fmla="*/ 88 h 163"/>
                  <a:gd name="T62" fmla="*/ 31 w 398"/>
                  <a:gd name="T63" fmla="*/ 88 h 163"/>
                  <a:gd name="T64" fmla="*/ 4 w 398"/>
                  <a:gd name="T65" fmla="*/ 85 h 163"/>
                  <a:gd name="T66" fmla="*/ 24 w 398"/>
                  <a:gd name="T67" fmla="*/ 73 h 163"/>
                  <a:gd name="T68" fmla="*/ 52 w 398"/>
                  <a:gd name="T69" fmla="*/ 64 h 163"/>
                  <a:gd name="T70" fmla="*/ 84 w 398"/>
                  <a:gd name="T71" fmla="*/ 66 h 163"/>
                  <a:gd name="T72" fmla="*/ 118 w 398"/>
                  <a:gd name="T73" fmla="*/ 68 h 163"/>
                  <a:gd name="T74" fmla="*/ 148 w 398"/>
                  <a:gd name="T75" fmla="*/ 67 h 163"/>
                  <a:gd name="T76" fmla="*/ 176 w 398"/>
                  <a:gd name="T77" fmla="*/ 62 h 163"/>
                  <a:gd name="T78" fmla="*/ 210 w 398"/>
                  <a:gd name="T79" fmla="*/ 54 h 163"/>
                  <a:gd name="T80" fmla="*/ 242 w 398"/>
                  <a:gd name="T81" fmla="*/ 44 h 163"/>
                  <a:gd name="T82" fmla="*/ 265 w 398"/>
                  <a:gd name="T83" fmla="*/ 23 h 163"/>
                  <a:gd name="T84" fmla="*/ 286 w 398"/>
                  <a:gd name="T85" fmla="*/ 6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98" h="163">
                    <a:moveTo>
                      <a:pt x="340" y="0"/>
                    </a:moveTo>
                    <a:lnTo>
                      <a:pt x="334" y="6"/>
                    </a:lnTo>
                    <a:lnTo>
                      <a:pt x="327" y="13"/>
                    </a:lnTo>
                    <a:lnTo>
                      <a:pt x="320" y="21"/>
                    </a:lnTo>
                    <a:lnTo>
                      <a:pt x="311" y="30"/>
                    </a:lnTo>
                    <a:lnTo>
                      <a:pt x="302" y="39"/>
                    </a:lnTo>
                    <a:lnTo>
                      <a:pt x="293" y="47"/>
                    </a:lnTo>
                    <a:lnTo>
                      <a:pt x="286" y="55"/>
                    </a:lnTo>
                    <a:lnTo>
                      <a:pt x="281" y="60"/>
                    </a:lnTo>
                    <a:lnTo>
                      <a:pt x="290" y="64"/>
                    </a:lnTo>
                    <a:lnTo>
                      <a:pt x="297" y="69"/>
                    </a:lnTo>
                    <a:lnTo>
                      <a:pt x="299" y="74"/>
                    </a:lnTo>
                    <a:lnTo>
                      <a:pt x="301" y="78"/>
                    </a:lnTo>
                    <a:lnTo>
                      <a:pt x="315" y="81"/>
                    </a:lnTo>
                    <a:lnTo>
                      <a:pt x="331" y="83"/>
                    </a:lnTo>
                    <a:lnTo>
                      <a:pt x="347" y="85"/>
                    </a:lnTo>
                    <a:lnTo>
                      <a:pt x="363" y="88"/>
                    </a:lnTo>
                    <a:lnTo>
                      <a:pt x="379" y="91"/>
                    </a:lnTo>
                    <a:lnTo>
                      <a:pt x="389" y="95"/>
                    </a:lnTo>
                    <a:lnTo>
                      <a:pt x="396" y="100"/>
                    </a:lnTo>
                    <a:lnTo>
                      <a:pt x="398" y="107"/>
                    </a:lnTo>
                    <a:lnTo>
                      <a:pt x="391" y="106"/>
                    </a:lnTo>
                    <a:lnTo>
                      <a:pt x="382" y="106"/>
                    </a:lnTo>
                    <a:lnTo>
                      <a:pt x="375" y="106"/>
                    </a:lnTo>
                    <a:lnTo>
                      <a:pt x="366" y="106"/>
                    </a:lnTo>
                    <a:lnTo>
                      <a:pt x="357" y="106"/>
                    </a:lnTo>
                    <a:lnTo>
                      <a:pt x="349" y="107"/>
                    </a:lnTo>
                    <a:lnTo>
                      <a:pt x="341" y="107"/>
                    </a:lnTo>
                    <a:lnTo>
                      <a:pt x="336" y="108"/>
                    </a:lnTo>
                    <a:lnTo>
                      <a:pt x="329" y="108"/>
                    </a:lnTo>
                    <a:lnTo>
                      <a:pt x="320" y="108"/>
                    </a:lnTo>
                    <a:lnTo>
                      <a:pt x="309" y="107"/>
                    </a:lnTo>
                    <a:lnTo>
                      <a:pt x="297" y="105"/>
                    </a:lnTo>
                    <a:lnTo>
                      <a:pt x="286" y="103"/>
                    </a:lnTo>
                    <a:lnTo>
                      <a:pt x="274" y="101"/>
                    </a:lnTo>
                    <a:lnTo>
                      <a:pt x="265" y="99"/>
                    </a:lnTo>
                    <a:lnTo>
                      <a:pt x="258" y="98"/>
                    </a:lnTo>
                    <a:lnTo>
                      <a:pt x="251" y="102"/>
                    </a:lnTo>
                    <a:lnTo>
                      <a:pt x="244" y="108"/>
                    </a:lnTo>
                    <a:lnTo>
                      <a:pt x="235" y="114"/>
                    </a:lnTo>
                    <a:lnTo>
                      <a:pt x="226" y="121"/>
                    </a:lnTo>
                    <a:lnTo>
                      <a:pt x="217" y="129"/>
                    </a:lnTo>
                    <a:lnTo>
                      <a:pt x="208" y="137"/>
                    </a:lnTo>
                    <a:lnTo>
                      <a:pt x="201" y="144"/>
                    </a:lnTo>
                    <a:lnTo>
                      <a:pt x="196" y="151"/>
                    </a:lnTo>
                    <a:lnTo>
                      <a:pt x="190" y="152"/>
                    </a:lnTo>
                    <a:lnTo>
                      <a:pt x="185" y="153"/>
                    </a:lnTo>
                    <a:lnTo>
                      <a:pt x="180" y="154"/>
                    </a:lnTo>
                    <a:lnTo>
                      <a:pt x="175" y="154"/>
                    </a:lnTo>
                    <a:lnTo>
                      <a:pt x="171" y="156"/>
                    </a:lnTo>
                    <a:lnTo>
                      <a:pt x="169" y="158"/>
                    </a:lnTo>
                    <a:lnTo>
                      <a:pt x="166" y="160"/>
                    </a:lnTo>
                    <a:lnTo>
                      <a:pt x="162" y="163"/>
                    </a:lnTo>
                    <a:lnTo>
                      <a:pt x="159" y="157"/>
                    </a:lnTo>
                    <a:lnTo>
                      <a:pt x="160" y="150"/>
                    </a:lnTo>
                    <a:lnTo>
                      <a:pt x="164" y="143"/>
                    </a:lnTo>
                    <a:lnTo>
                      <a:pt x="171" y="135"/>
                    </a:lnTo>
                    <a:lnTo>
                      <a:pt x="178" y="127"/>
                    </a:lnTo>
                    <a:lnTo>
                      <a:pt x="187" y="119"/>
                    </a:lnTo>
                    <a:lnTo>
                      <a:pt x="196" y="112"/>
                    </a:lnTo>
                    <a:lnTo>
                      <a:pt x="203" y="107"/>
                    </a:lnTo>
                    <a:lnTo>
                      <a:pt x="198" y="103"/>
                    </a:lnTo>
                    <a:lnTo>
                      <a:pt x="182" y="107"/>
                    </a:lnTo>
                    <a:lnTo>
                      <a:pt x="159" y="113"/>
                    </a:lnTo>
                    <a:lnTo>
                      <a:pt x="130" y="120"/>
                    </a:lnTo>
                    <a:lnTo>
                      <a:pt x="100" y="128"/>
                    </a:lnTo>
                    <a:lnTo>
                      <a:pt x="70" y="135"/>
                    </a:lnTo>
                    <a:lnTo>
                      <a:pt x="41" y="141"/>
                    </a:lnTo>
                    <a:lnTo>
                      <a:pt x="20" y="146"/>
                    </a:lnTo>
                    <a:lnTo>
                      <a:pt x="6" y="149"/>
                    </a:lnTo>
                    <a:lnTo>
                      <a:pt x="11" y="146"/>
                    </a:lnTo>
                    <a:lnTo>
                      <a:pt x="16" y="142"/>
                    </a:lnTo>
                    <a:lnTo>
                      <a:pt x="22" y="139"/>
                    </a:lnTo>
                    <a:lnTo>
                      <a:pt x="22" y="135"/>
                    </a:lnTo>
                    <a:lnTo>
                      <a:pt x="22" y="130"/>
                    </a:lnTo>
                    <a:lnTo>
                      <a:pt x="24" y="124"/>
                    </a:lnTo>
                    <a:lnTo>
                      <a:pt x="27" y="119"/>
                    </a:lnTo>
                    <a:lnTo>
                      <a:pt x="34" y="116"/>
                    </a:lnTo>
                    <a:lnTo>
                      <a:pt x="41" y="115"/>
                    </a:lnTo>
                    <a:lnTo>
                      <a:pt x="52" y="113"/>
                    </a:lnTo>
                    <a:lnTo>
                      <a:pt x="64" y="110"/>
                    </a:lnTo>
                    <a:lnTo>
                      <a:pt x="79" y="107"/>
                    </a:lnTo>
                    <a:lnTo>
                      <a:pt x="93" y="104"/>
                    </a:lnTo>
                    <a:lnTo>
                      <a:pt x="105" y="102"/>
                    </a:lnTo>
                    <a:lnTo>
                      <a:pt x="114" y="100"/>
                    </a:lnTo>
                    <a:lnTo>
                      <a:pt x="119" y="98"/>
                    </a:lnTo>
                    <a:lnTo>
                      <a:pt x="127" y="95"/>
                    </a:lnTo>
                    <a:lnTo>
                      <a:pt x="134" y="92"/>
                    </a:lnTo>
                    <a:lnTo>
                      <a:pt x="143" y="89"/>
                    </a:lnTo>
                    <a:lnTo>
                      <a:pt x="151" y="87"/>
                    </a:lnTo>
                    <a:lnTo>
                      <a:pt x="139" y="87"/>
                    </a:lnTo>
                    <a:lnTo>
                      <a:pt x="121" y="88"/>
                    </a:lnTo>
                    <a:lnTo>
                      <a:pt x="100" y="88"/>
                    </a:lnTo>
                    <a:lnTo>
                      <a:pt x="77" y="88"/>
                    </a:lnTo>
                    <a:lnTo>
                      <a:pt x="54" y="88"/>
                    </a:lnTo>
                    <a:lnTo>
                      <a:pt x="31" y="88"/>
                    </a:lnTo>
                    <a:lnTo>
                      <a:pt x="13" y="88"/>
                    </a:lnTo>
                    <a:lnTo>
                      <a:pt x="0" y="88"/>
                    </a:lnTo>
                    <a:lnTo>
                      <a:pt x="4" y="85"/>
                    </a:lnTo>
                    <a:lnTo>
                      <a:pt x="8" y="81"/>
                    </a:lnTo>
                    <a:lnTo>
                      <a:pt x="15" y="77"/>
                    </a:lnTo>
                    <a:lnTo>
                      <a:pt x="24" y="73"/>
                    </a:lnTo>
                    <a:lnTo>
                      <a:pt x="32" y="69"/>
                    </a:lnTo>
                    <a:lnTo>
                      <a:pt x="41" y="66"/>
                    </a:lnTo>
                    <a:lnTo>
                      <a:pt x="52" y="64"/>
                    </a:lnTo>
                    <a:lnTo>
                      <a:pt x="63" y="64"/>
                    </a:lnTo>
                    <a:lnTo>
                      <a:pt x="73" y="65"/>
                    </a:lnTo>
                    <a:lnTo>
                      <a:pt x="84" y="66"/>
                    </a:lnTo>
                    <a:lnTo>
                      <a:pt x="96" y="67"/>
                    </a:lnTo>
                    <a:lnTo>
                      <a:pt x="107" y="67"/>
                    </a:lnTo>
                    <a:lnTo>
                      <a:pt x="118" y="68"/>
                    </a:lnTo>
                    <a:lnTo>
                      <a:pt x="128" y="68"/>
                    </a:lnTo>
                    <a:lnTo>
                      <a:pt x="139" y="68"/>
                    </a:lnTo>
                    <a:lnTo>
                      <a:pt x="148" y="67"/>
                    </a:lnTo>
                    <a:lnTo>
                      <a:pt x="157" y="66"/>
                    </a:lnTo>
                    <a:lnTo>
                      <a:pt x="166" y="64"/>
                    </a:lnTo>
                    <a:lnTo>
                      <a:pt x="176" y="62"/>
                    </a:lnTo>
                    <a:lnTo>
                      <a:pt x="187" y="59"/>
                    </a:lnTo>
                    <a:lnTo>
                      <a:pt x="199" y="56"/>
                    </a:lnTo>
                    <a:lnTo>
                      <a:pt x="210" y="54"/>
                    </a:lnTo>
                    <a:lnTo>
                      <a:pt x="222" y="51"/>
                    </a:lnTo>
                    <a:lnTo>
                      <a:pt x="235" y="50"/>
                    </a:lnTo>
                    <a:lnTo>
                      <a:pt x="242" y="44"/>
                    </a:lnTo>
                    <a:lnTo>
                      <a:pt x="249" y="38"/>
                    </a:lnTo>
                    <a:lnTo>
                      <a:pt x="258" y="30"/>
                    </a:lnTo>
                    <a:lnTo>
                      <a:pt x="265" y="23"/>
                    </a:lnTo>
                    <a:lnTo>
                      <a:pt x="274" y="16"/>
                    </a:lnTo>
                    <a:lnTo>
                      <a:pt x="281" y="10"/>
                    </a:lnTo>
                    <a:lnTo>
                      <a:pt x="286" y="6"/>
                    </a:lnTo>
                    <a:lnTo>
                      <a:pt x="290" y="3"/>
                    </a:lnTo>
                    <a:lnTo>
                      <a:pt x="340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5" name="Freeform 235"/>
              <p:cNvSpPr>
                <a:spLocks/>
              </p:cNvSpPr>
              <p:nvPr/>
            </p:nvSpPr>
            <p:spPr bwMode="auto">
              <a:xfrm>
                <a:off x="1262" y="2894"/>
                <a:ext cx="205" cy="166"/>
              </a:xfrm>
              <a:custGeom>
                <a:avLst/>
                <a:gdLst>
                  <a:gd name="T0" fmla="*/ 399 w 410"/>
                  <a:gd name="T1" fmla="*/ 28 h 166"/>
                  <a:gd name="T2" fmla="*/ 378 w 410"/>
                  <a:gd name="T3" fmla="*/ 43 h 166"/>
                  <a:gd name="T4" fmla="*/ 358 w 410"/>
                  <a:gd name="T5" fmla="*/ 61 h 166"/>
                  <a:gd name="T6" fmla="*/ 341 w 410"/>
                  <a:gd name="T7" fmla="*/ 81 h 166"/>
                  <a:gd name="T8" fmla="*/ 357 w 410"/>
                  <a:gd name="T9" fmla="*/ 97 h 166"/>
                  <a:gd name="T10" fmla="*/ 337 w 410"/>
                  <a:gd name="T11" fmla="*/ 101 h 166"/>
                  <a:gd name="T12" fmla="*/ 325 w 410"/>
                  <a:gd name="T13" fmla="*/ 103 h 166"/>
                  <a:gd name="T14" fmla="*/ 314 w 410"/>
                  <a:gd name="T15" fmla="*/ 108 h 166"/>
                  <a:gd name="T16" fmla="*/ 302 w 410"/>
                  <a:gd name="T17" fmla="*/ 118 h 166"/>
                  <a:gd name="T18" fmla="*/ 310 w 410"/>
                  <a:gd name="T19" fmla="*/ 131 h 166"/>
                  <a:gd name="T20" fmla="*/ 321 w 410"/>
                  <a:gd name="T21" fmla="*/ 152 h 166"/>
                  <a:gd name="T22" fmla="*/ 303 w 410"/>
                  <a:gd name="T23" fmla="*/ 161 h 166"/>
                  <a:gd name="T24" fmla="*/ 287 w 410"/>
                  <a:gd name="T25" fmla="*/ 148 h 166"/>
                  <a:gd name="T26" fmla="*/ 275 w 410"/>
                  <a:gd name="T27" fmla="*/ 135 h 166"/>
                  <a:gd name="T28" fmla="*/ 254 w 410"/>
                  <a:gd name="T29" fmla="*/ 121 h 166"/>
                  <a:gd name="T30" fmla="*/ 223 w 410"/>
                  <a:gd name="T31" fmla="*/ 115 h 166"/>
                  <a:gd name="T32" fmla="*/ 190 w 410"/>
                  <a:gd name="T33" fmla="*/ 124 h 166"/>
                  <a:gd name="T34" fmla="*/ 165 w 410"/>
                  <a:gd name="T35" fmla="*/ 134 h 166"/>
                  <a:gd name="T36" fmla="*/ 149 w 410"/>
                  <a:gd name="T37" fmla="*/ 142 h 166"/>
                  <a:gd name="T38" fmla="*/ 135 w 410"/>
                  <a:gd name="T39" fmla="*/ 145 h 166"/>
                  <a:gd name="T40" fmla="*/ 110 w 410"/>
                  <a:gd name="T41" fmla="*/ 147 h 166"/>
                  <a:gd name="T42" fmla="*/ 83 w 410"/>
                  <a:gd name="T43" fmla="*/ 150 h 166"/>
                  <a:gd name="T44" fmla="*/ 58 w 410"/>
                  <a:gd name="T45" fmla="*/ 159 h 166"/>
                  <a:gd name="T46" fmla="*/ 39 w 410"/>
                  <a:gd name="T47" fmla="*/ 166 h 166"/>
                  <a:gd name="T48" fmla="*/ 57 w 410"/>
                  <a:gd name="T49" fmla="*/ 146 h 166"/>
                  <a:gd name="T50" fmla="*/ 78 w 410"/>
                  <a:gd name="T51" fmla="*/ 131 h 166"/>
                  <a:gd name="T52" fmla="*/ 96 w 410"/>
                  <a:gd name="T53" fmla="*/ 125 h 166"/>
                  <a:gd name="T54" fmla="*/ 120 w 410"/>
                  <a:gd name="T55" fmla="*/ 118 h 166"/>
                  <a:gd name="T56" fmla="*/ 149 w 410"/>
                  <a:gd name="T57" fmla="*/ 110 h 166"/>
                  <a:gd name="T58" fmla="*/ 174 w 410"/>
                  <a:gd name="T59" fmla="*/ 106 h 166"/>
                  <a:gd name="T60" fmla="*/ 133 w 410"/>
                  <a:gd name="T61" fmla="*/ 104 h 166"/>
                  <a:gd name="T62" fmla="*/ 92 w 410"/>
                  <a:gd name="T63" fmla="*/ 101 h 166"/>
                  <a:gd name="T64" fmla="*/ 55 w 410"/>
                  <a:gd name="T65" fmla="*/ 98 h 166"/>
                  <a:gd name="T66" fmla="*/ 30 w 410"/>
                  <a:gd name="T67" fmla="*/ 94 h 166"/>
                  <a:gd name="T68" fmla="*/ 12 w 410"/>
                  <a:gd name="T69" fmla="*/ 99 h 166"/>
                  <a:gd name="T70" fmla="*/ 0 w 410"/>
                  <a:gd name="T71" fmla="*/ 105 h 166"/>
                  <a:gd name="T72" fmla="*/ 0 w 410"/>
                  <a:gd name="T73" fmla="*/ 97 h 166"/>
                  <a:gd name="T74" fmla="*/ 7 w 410"/>
                  <a:gd name="T75" fmla="*/ 91 h 166"/>
                  <a:gd name="T76" fmla="*/ 28 w 410"/>
                  <a:gd name="T77" fmla="*/ 81 h 166"/>
                  <a:gd name="T78" fmla="*/ 57 w 410"/>
                  <a:gd name="T79" fmla="*/ 74 h 166"/>
                  <a:gd name="T80" fmla="*/ 78 w 410"/>
                  <a:gd name="T81" fmla="*/ 75 h 166"/>
                  <a:gd name="T82" fmla="*/ 113 w 410"/>
                  <a:gd name="T83" fmla="*/ 78 h 166"/>
                  <a:gd name="T84" fmla="*/ 149 w 410"/>
                  <a:gd name="T85" fmla="*/ 80 h 166"/>
                  <a:gd name="T86" fmla="*/ 175 w 410"/>
                  <a:gd name="T87" fmla="*/ 82 h 166"/>
                  <a:gd name="T88" fmla="*/ 199 w 410"/>
                  <a:gd name="T89" fmla="*/ 82 h 166"/>
                  <a:gd name="T90" fmla="*/ 223 w 410"/>
                  <a:gd name="T91" fmla="*/ 82 h 166"/>
                  <a:gd name="T92" fmla="*/ 247 w 410"/>
                  <a:gd name="T93" fmla="*/ 82 h 166"/>
                  <a:gd name="T94" fmla="*/ 259 w 410"/>
                  <a:gd name="T95" fmla="*/ 82 h 166"/>
                  <a:gd name="T96" fmla="*/ 270 w 410"/>
                  <a:gd name="T97" fmla="*/ 71 h 166"/>
                  <a:gd name="T98" fmla="*/ 293 w 410"/>
                  <a:gd name="T99" fmla="*/ 60 h 166"/>
                  <a:gd name="T100" fmla="*/ 319 w 410"/>
                  <a:gd name="T101" fmla="*/ 51 h 166"/>
                  <a:gd name="T102" fmla="*/ 344 w 410"/>
                  <a:gd name="T103" fmla="*/ 40 h 166"/>
                  <a:gd name="T104" fmla="*/ 369 w 410"/>
                  <a:gd name="T105" fmla="*/ 19 h 166"/>
                  <a:gd name="T106" fmla="*/ 387 w 410"/>
                  <a:gd name="T107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10" h="166">
                    <a:moveTo>
                      <a:pt x="410" y="22"/>
                    </a:moveTo>
                    <a:lnTo>
                      <a:pt x="399" y="28"/>
                    </a:lnTo>
                    <a:lnTo>
                      <a:pt x="390" y="36"/>
                    </a:lnTo>
                    <a:lnTo>
                      <a:pt x="378" y="43"/>
                    </a:lnTo>
                    <a:lnTo>
                      <a:pt x="367" y="52"/>
                    </a:lnTo>
                    <a:lnTo>
                      <a:pt x="358" y="61"/>
                    </a:lnTo>
                    <a:lnTo>
                      <a:pt x="350" y="71"/>
                    </a:lnTo>
                    <a:lnTo>
                      <a:pt x="341" y="81"/>
                    </a:lnTo>
                    <a:lnTo>
                      <a:pt x="335" y="91"/>
                    </a:lnTo>
                    <a:lnTo>
                      <a:pt x="357" y="97"/>
                    </a:lnTo>
                    <a:lnTo>
                      <a:pt x="348" y="104"/>
                    </a:lnTo>
                    <a:lnTo>
                      <a:pt x="337" y="101"/>
                    </a:lnTo>
                    <a:lnTo>
                      <a:pt x="330" y="101"/>
                    </a:lnTo>
                    <a:lnTo>
                      <a:pt x="325" y="103"/>
                    </a:lnTo>
                    <a:lnTo>
                      <a:pt x="319" y="105"/>
                    </a:lnTo>
                    <a:lnTo>
                      <a:pt x="314" y="108"/>
                    </a:lnTo>
                    <a:lnTo>
                      <a:pt x="307" y="113"/>
                    </a:lnTo>
                    <a:lnTo>
                      <a:pt x="302" y="118"/>
                    </a:lnTo>
                    <a:lnTo>
                      <a:pt x="303" y="124"/>
                    </a:lnTo>
                    <a:lnTo>
                      <a:pt x="310" y="131"/>
                    </a:lnTo>
                    <a:lnTo>
                      <a:pt x="318" y="140"/>
                    </a:lnTo>
                    <a:lnTo>
                      <a:pt x="321" y="152"/>
                    </a:lnTo>
                    <a:lnTo>
                      <a:pt x="316" y="164"/>
                    </a:lnTo>
                    <a:lnTo>
                      <a:pt x="303" y="161"/>
                    </a:lnTo>
                    <a:lnTo>
                      <a:pt x="294" y="155"/>
                    </a:lnTo>
                    <a:lnTo>
                      <a:pt x="287" y="148"/>
                    </a:lnTo>
                    <a:lnTo>
                      <a:pt x="282" y="140"/>
                    </a:lnTo>
                    <a:lnTo>
                      <a:pt x="275" y="135"/>
                    </a:lnTo>
                    <a:lnTo>
                      <a:pt x="264" y="128"/>
                    </a:lnTo>
                    <a:lnTo>
                      <a:pt x="254" y="121"/>
                    </a:lnTo>
                    <a:lnTo>
                      <a:pt x="247" y="111"/>
                    </a:lnTo>
                    <a:lnTo>
                      <a:pt x="223" y="115"/>
                    </a:lnTo>
                    <a:lnTo>
                      <a:pt x="206" y="119"/>
                    </a:lnTo>
                    <a:lnTo>
                      <a:pt x="190" y="124"/>
                    </a:lnTo>
                    <a:lnTo>
                      <a:pt x="175" y="129"/>
                    </a:lnTo>
                    <a:lnTo>
                      <a:pt x="165" y="134"/>
                    </a:lnTo>
                    <a:lnTo>
                      <a:pt x="156" y="138"/>
                    </a:lnTo>
                    <a:lnTo>
                      <a:pt x="149" y="142"/>
                    </a:lnTo>
                    <a:lnTo>
                      <a:pt x="142" y="144"/>
                    </a:lnTo>
                    <a:lnTo>
                      <a:pt x="135" y="145"/>
                    </a:lnTo>
                    <a:lnTo>
                      <a:pt x="124" y="146"/>
                    </a:lnTo>
                    <a:lnTo>
                      <a:pt x="110" y="147"/>
                    </a:lnTo>
                    <a:lnTo>
                      <a:pt x="97" y="148"/>
                    </a:lnTo>
                    <a:lnTo>
                      <a:pt x="83" y="150"/>
                    </a:lnTo>
                    <a:lnTo>
                      <a:pt x="71" y="154"/>
                    </a:lnTo>
                    <a:lnTo>
                      <a:pt x="58" y="159"/>
                    </a:lnTo>
                    <a:lnTo>
                      <a:pt x="51" y="166"/>
                    </a:lnTo>
                    <a:lnTo>
                      <a:pt x="39" y="166"/>
                    </a:lnTo>
                    <a:lnTo>
                      <a:pt x="46" y="156"/>
                    </a:lnTo>
                    <a:lnTo>
                      <a:pt x="57" y="146"/>
                    </a:lnTo>
                    <a:lnTo>
                      <a:pt x="67" y="137"/>
                    </a:lnTo>
                    <a:lnTo>
                      <a:pt x="78" y="131"/>
                    </a:lnTo>
                    <a:lnTo>
                      <a:pt x="85" y="129"/>
                    </a:lnTo>
                    <a:lnTo>
                      <a:pt x="96" y="125"/>
                    </a:lnTo>
                    <a:lnTo>
                      <a:pt x="108" y="122"/>
                    </a:lnTo>
                    <a:lnTo>
                      <a:pt x="120" y="118"/>
                    </a:lnTo>
                    <a:lnTo>
                      <a:pt x="135" y="114"/>
                    </a:lnTo>
                    <a:lnTo>
                      <a:pt x="149" y="110"/>
                    </a:lnTo>
                    <a:lnTo>
                      <a:pt x="161" y="108"/>
                    </a:lnTo>
                    <a:lnTo>
                      <a:pt x="174" y="106"/>
                    </a:lnTo>
                    <a:lnTo>
                      <a:pt x="154" y="105"/>
                    </a:lnTo>
                    <a:lnTo>
                      <a:pt x="133" y="104"/>
                    </a:lnTo>
                    <a:lnTo>
                      <a:pt x="112" y="103"/>
                    </a:lnTo>
                    <a:lnTo>
                      <a:pt x="92" y="101"/>
                    </a:lnTo>
                    <a:lnTo>
                      <a:pt x="72" y="100"/>
                    </a:lnTo>
                    <a:lnTo>
                      <a:pt x="55" y="98"/>
                    </a:lnTo>
                    <a:lnTo>
                      <a:pt x="41" y="96"/>
                    </a:lnTo>
                    <a:lnTo>
                      <a:pt x="30" y="94"/>
                    </a:lnTo>
                    <a:lnTo>
                      <a:pt x="23" y="96"/>
                    </a:lnTo>
                    <a:lnTo>
                      <a:pt x="12" y="99"/>
                    </a:lnTo>
                    <a:lnTo>
                      <a:pt x="5" y="102"/>
                    </a:lnTo>
                    <a:lnTo>
                      <a:pt x="0" y="105"/>
                    </a:lnTo>
                    <a:lnTo>
                      <a:pt x="0" y="101"/>
                    </a:lnTo>
                    <a:lnTo>
                      <a:pt x="0" y="97"/>
                    </a:lnTo>
                    <a:lnTo>
                      <a:pt x="1" y="94"/>
                    </a:lnTo>
                    <a:lnTo>
                      <a:pt x="7" y="91"/>
                    </a:lnTo>
                    <a:lnTo>
                      <a:pt x="16" y="87"/>
                    </a:lnTo>
                    <a:lnTo>
                      <a:pt x="28" y="81"/>
                    </a:lnTo>
                    <a:lnTo>
                      <a:pt x="42" y="76"/>
                    </a:lnTo>
                    <a:lnTo>
                      <a:pt x="57" y="74"/>
                    </a:lnTo>
                    <a:lnTo>
                      <a:pt x="65" y="75"/>
                    </a:lnTo>
                    <a:lnTo>
                      <a:pt x="78" y="75"/>
                    </a:lnTo>
                    <a:lnTo>
                      <a:pt x="94" y="76"/>
                    </a:lnTo>
                    <a:lnTo>
                      <a:pt x="113" y="78"/>
                    </a:lnTo>
                    <a:lnTo>
                      <a:pt x="131" y="79"/>
                    </a:lnTo>
                    <a:lnTo>
                      <a:pt x="149" y="80"/>
                    </a:lnTo>
                    <a:lnTo>
                      <a:pt x="163" y="81"/>
                    </a:lnTo>
                    <a:lnTo>
                      <a:pt x="175" y="82"/>
                    </a:lnTo>
                    <a:lnTo>
                      <a:pt x="186" y="82"/>
                    </a:lnTo>
                    <a:lnTo>
                      <a:pt x="199" y="82"/>
                    </a:lnTo>
                    <a:lnTo>
                      <a:pt x="211" y="82"/>
                    </a:lnTo>
                    <a:lnTo>
                      <a:pt x="223" y="82"/>
                    </a:lnTo>
                    <a:lnTo>
                      <a:pt x="236" y="82"/>
                    </a:lnTo>
                    <a:lnTo>
                      <a:pt x="247" y="82"/>
                    </a:lnTo>
                    <a:lnTo>
                      <a:pt x="254" y="82"/>
                    </a:lnTo>
                    <a:lnTo>
                      <a:pt x="259" y="82"/>
                    </a:lnTo>
                    <a:lnTo>
                      <a:pt x="263" y="77"/>
                    </a:lnTo>
                    <a:lnTo>
                      <a:pt x="270" y="71"/>
                    </a:lnTo>
                    <a:lnTo>
                      <a:pt x="280" y="65"/>
                    </a:lnTo>
                    <a:lnTo>
                      <a:pt x="293" y="60"/>
                    </a:lnTo>
                    <a:lnTo>
                      <a:pt x="305" y="56"/>
                    </a:lnTo>
                    <a:lnTo>
                      <a:pt x="319" y="51"/>
                    </a:lnTo>
                    <a:lnTo>
                      <a:pt x="332" y="46"/>
                    </a:lnTo>
                    <a:lnTo>
                      <a:pt x="344" y="40"/>
                    </a:lnTo>
                    <a:lnTo>
                      <a:pt x="355" y="31"/>
                    </a:lnTo>
                    <a:lnTo>
                      <a:pt x="369" y="19"/>
                    </a:lnTo>
                    <a:lnTo>
                      <a:pt x="380" y="8"/>
                    </a:lnTo>
                    <a:lnTo>
                      <a:pt x="387" y="0"/>
                    </a:lnTo>
                    <a:lnTo>
                      <a:pt x="410" y="2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6" name="Freeform 236"/>
              <p:cNvSpPr>
                <a:spLocks/>
              </p:cNvSpPr>
              <p:nvPr/>
            </p:nvSpPr>
            <p:spPr bwMode="auto">
              <a:xfrm>
                <a:off x="1153" y="2500"/>
                <a:ext cx="477" cy="425"/>
              </a:xfrm>
              <a:custGeom>
                <a:avLst/>
                <a:gdLst>
                  <a:gd name="T0" fmla="*/ 931 w 956"/>
                  <a:gd name="T1" fmla="*/ 382 h 425"/>
                  <a:gd name="T2" fmla="*/ 894 w 956"/>
                  <a:gd name="T3" fmla="*/ 363 h 425"/>
                  <a:gd name="T4" fmla="*/ 840 w 956"/>
                  <a:gd name="T5" fmla="*/ 340 h 425"/>
                  <a:gd name="T6" fmla="*/ 821 w 956"/>
                  <a:gd name="T7" fmla="*/ 370 h 425"/>
                  <a:gd name="T8" fmla="*/ 776 w 956"/>
                  <a:gd name="T9" fmla="*/ 381 h 425"/>
                  <a:gd name="T10" fmla="*/ 723 w 956"/>
                  <a:gd name="T11" fmla="*/ 374 h 425"/>
                  <a:gd name="T12" fmla="*/ 672 w 956"/>
                  <a:gd name="T13" fmla="*/ 379 h 425"/>
                  <a:gd name="T14" fmla="*/ 631 w 956"/>
                  <a:gd name="T15" fmla="*/ 371 h 425"/>
                  <a:gd name="T16" fmla="*/ 595 w 956"/>
                  <a:gd name="T17" fmla="*/ 354 h 425"/>
                  <a:gd name="T18" fmla="*/ 540 w 956"/>
                  <a:gd name="T19" fmla="*/ 365 h 425"/>
                  <a:gd name="T20" fmla="*/ 490 w 956"/>
                  <a:gd name="T21" fmla="*/ 362 h 425"/>
                  <a:gd name="T22" fmla="*/ 423 w 956"/>
                  <a:gd name="T23" fmla="*/ 357 h 425"/>
                  <a:gd name="T24" fmla="*/ 373 w 956"/>
                  <a:gd name="T25" fmla="*/ 315 h 425"/>
                  <a:gd name="T26" fmla="*/ 338 w 956"/>
                  <a:gd name="T27" fmla="*/ 285 h 425"/>
                  <a:gd name="T28" fmla="*/ 265 w 956"/>
                  <a:gd name="T29" fmla="*/ 275 h 425"/>
                  <a:gd name="T30" fmla="*/ 215 w 956"/>
                  <a:gd name="T31" fmla="*/ 242 h 425"/>
                  <a:gd name="T32" fmla="*/ 176 w 956"/>
                  <a:gd name="T33" fmla="*/ 219 h 425"/>
                  <a:gd name="T34" fmla="*/ 146 w 956"/>
                  <a:gd name="T35" fmla="*/ 201 h 425"/>
                  <a:gd name="T36" fmla="*/ 100 w 956"/>
                  <a:gd name="T37" fmla="*/ 178 h 425"/>
                  <a:gd name="T38" fmla="*/ 78 w 956"/>
                  <a:gd name="T39" fmla="*/ 136 h 425"/>
                  <a:gd name="T40" fmla="*/ 80 w 956"/>
                  <a:gd name="T41" fmla="*/ 97 h 425"/>
                  <a:gd name="T42" fmla="*/ 73 w 956"/>
                  <a:gd name="T43" fmla="*/ 64 h 425"/>
                  <a:gd name="T44" fmla="*/ 98 w 956"/>
                  <a:gd name="T45" fmla="*/ 25 h 425"/>
                  <a:gd name="T46" fmla="*/ 78 w 956"/>
                  <a:gd name="T47" fmla="*/ 0 h 425"/>
                  <a:gd name="T48" fmla="*/ 39 w 956"/>
                  <a:gd name="T49" fmla="*/ 5 h 425"/>
                  <a:gd name="T50" fmla="*/ 43 w 956"/>
                  <a:gd name="T51" fmla="*/ 26 h 425"/>
                  <a:gd name="T52" fmla="*/ 25 w 956"/>
                  <a:gd name="T53" fmla="*/ 41 h 425"/>
                  <a:gd name="T54" fmla="*/ 27 w 956"/>
                  <a:gd name="T55" fmla="*/ 57 h 425"/>
                  <a:gd name="T56" fmla="*/ 43 w 956"/>
                  <a:gd name="T57" fmla="*/ 66 h 425"/>
                  <a:gd name="T58" fmla="*/ 29 w 956"/>
                  <a:gd name="T59" fmla="*/ 82 h 425"/>
                  <a:gd name="T60" fmla="*/ 14 w 956"/>
                  <a:gd name="T61" fmla="*/ 95 h 425"/>
                  <a:gd name="T62" fmla="*/ 14 w 956"/>
                  <a:gd name="T63" fmla="*/ 126 h 425"/>
                  <a:gd name="T64" fmla="*/ 41 w 956"/>
                  <a:gd name="T65" fmla="*/ 117 h 425"/>
                  <a:gd name="T66" fmla="*/ 22 w 956"/>
                  <a:gd name="T67" fmla="*/ 165 h 425"/>
                  <a:gd name="T68" fmla="*/ 54 w 956"/>
                  <a:gd name="T69" fmla="*/ 181 h 425"/>
                  <a:gd name="T70" fmla="*/ 82 w 956"/>
                  <a:gd name="T71" fmla="*/ 187 h 425"/>
                  <a:gd name="T72" fmla="*/ 100 w 956"/>
                  <a:gd name="T73" fmla="*/ 215 h 425"/>
                  <a:gd name="T74" fmla="*/ 117 w 956"/>
                  <a:gd name="T75" fmla="*/ 215 h 425"/>
                  <a:gd name="T76" fmla="*/ 126 w 956"/>
                  <a:gd name="T77" fmla="*/ 232 h 425"/>
                  <a:gd name="T78" fmla="*/ 146 w 956"/>
                  <a:gd name="T79" fmla="*/ 241 h 425"/>
                  <a:gd name="T80" fmla="*/ 173 w 956"/>
                  <a:gd name="T81" fmla="*/ 236 h 425"/>
                  <a:gd name="T82" fmla="*/ 190 w 956"/>
                  <a:gd name="T83" fmla="*/ 261 h 425"/>
                  <a:gd name="T84" fmla="*/ 235 w 956"/>
                  <a:gd name="T85" fmla="*/ 279 h 425"/>
                  <a:gd name="T86" fmla="*/ 260 w 956"/>
                  <a:gd name="T87" fmla="*/ 306 h 425"/>
                  <a:gd name="T88" fmla="*/ 283 w 956"/>
                  <a:gd name="T89" fmla="*/ 316 h 425"/>
                  <a:gd name="T90" fmla="*/ 311 w 956"/>
                  <a:gd name="T91" fmla="*/ 328 h 425"/>
                  <a:gd name="T92" fmla="*/ 325 w 956"/>
                  <a:gd name="T93" fmla="*/ 331 h 425"/>
                  <a:gd name="T94" fmla="*/ 339 w 956"/>
                  <a:gd name="T95" fmla="*/ 344 h 425"/>
                  <a:gd name="T96" fmla="*/ 361 w 956"/>
                  <a:gd name="T97" fmla="*/ 368 h 425"/>
                  <a:gd name="T98" fmla="*/ 379 w 956"/>
                  <a:gd name="T99" fmla="*/ 381 h 425"/>
                  <a:gd name="T100" fmla="*/ 458 w 956"/>
                  <a:gd name="T101" fmla="*/ 389 h 425"/>
                  <a:gd name="T102" fmla="*/ 489 w 956"/>
                  <a:gd name="T103" fmla="*/ 388 h 425"/>
                  <a:gd name="T104" fmla="*/ 522 w 956"/>
                  <a:gd name="T105" fmla="*/ 400 h 425"/>
                  <a:gd name="T106" fmla="*/ 565 w 956"/>
                  <a:gd name="T107" fmla="*/ 383 h 425"/>
                  <a:gd name="T108" fmla="*/ 576 w 956"/>
                  <a:gd name="T109" fmla="*/ 393 h 425"/>
                  <a:gd name="T110" fmla="*/ 636 w 956"/>
                  <a:gd name="T111" fmla="*/ 422 h 425"/>
                  <a:gd name="T112" fmla="*/ 686 w 956"/>
                  <a:gd name="T113" fmla="*/ 417 h 425"/>
                  <a:gd name="T114" fmla="*/ 730 w 956"/>
                  <a:gd name="T115" fmla="*/ 408 h 425"/>
                  <a:gd name="T116" fmla="*/ 762 w 956"/>
                  <a:gd name="T117" fmla="*/ 400 h 425"/>
                  <a:gd name="T118" fmla="*/ 791 w 956"/>
                  <a:gd name="T119" fmla="*/ 407 h 425"/>
                  <a:gd name="T120" fmla="*/ 830 w 956"/>
                  <a:gd name="T121" fmla="*/ 410 h 425"/>
                  <a:gd name="T122" fmla="*/ 854 w 956"/>
                  <a:gd name="T123" fmla="*/ 403 h 425"/>
                  <a:gd name="T124" fmla="*/ 885 w 956"/>
                  <a:gd name="T125" fmla="*/ 423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56" h="425">
                    <a:moveTo>
                      <a:pt x="906" y="412"/>
                    </a:moveTo>
                    <a:lnTo>
                      <a:pt x="956" y="409"/>
                    </a:lnTo>
                    <a:lnTo>
                      <a:pt x="952" y="388"/>
                    </a:lnTo>
                    <a:lnTo>
                      <a:pt x="941" y="384"/>
                    </a:lnTo>
                    <a:lnTo>
                      <a:pt x="931" y="382"/>
                    </a:lnTo>
                    <a:lnTo>
                      <a:pt x="920" y="379"/>
                    </a:lnTo>
                    <a:lnTo>
                      <a:pt x="911" y="376"/>
                    </a:lnTo>
                    <a:lnTo>
                      <a:pt x="902" y="373"/>
                    </a:lnTo>
                    <a:lnTo>
                      <a:pt x="897" y="368"/>
                    </a:lnTo>
                    <a:lnTo>
                      <a:pt x="894" y="363"/>
                    </a:lnTo>
                    <a:lnTo>
                      <a:pt x="892" y="357"/>
                    </a:lnTo>
                    <a:lnTo>
                      <a:pt x="879" y="356"/>
                    </a:lnTo>
                    <a:lnTo>
                      <a:pt x="863" y="353"/>
                    </a:lnTo>
                    <a:lnTo>
                      <a:pt x="851" y="347"/>
                    </a:lnTo>
                    <a:lnTo>
                      <a:pt x="840" y="340"/>
                    </a:lnTo>
                    <a:lnTo>
                      <a:pt x="833" y="353"/>
                    </a:lnTo>
                    <a:lnTo>
                      <a:pt x="799" y="339"/>
                    </a:lnTo>
                    <a:lnTo>
                      <a:pt x="803" y="349"/>
                    </a:lnTo>
                    <a:lnTo>
                      <a:pt x="810" y="360"/>
                    </a:lnTo>
                    <a:lnTo>
                      <a:pt x="821" y="370"/>
                    </a:lnTo>
                    <a:lnTo>
                      <a:pt x="833" y="377"/>
                    </a:lnTo>
                    <a:lnTo>
                      <a:pt x="819" y="379"/>
                    </a:lnTo>
                    <a:lnTo>
                      <a:pt x="805" y="381"/>
                    </a:lnTo>
                    <a:lnTo>
                      <a:pt x="791" y="381"/>
                    </a:lnTo>
                    <a:lnTo>
                      <a:pt x="776" y="381"/>
                    </a:lnTo>
                    <a:lnTo>
                      <a:pt x="762" y="381"/>
                    </a:lnTo>
                    <a:lnTo>
                      <a:pt x="750" y="379"/>
                    </a:lnTo>
                    <a:lnTo>
                      <a:pt x="739" y="376"/>
                    </a:lnTo>
                    <a:lnTo>
                      <a:pt x="732" y="371"/>
                    </a:lnTo>
                    <a:lnTo>
                      <a:pt x="723" y="374"/>
                    </a:lnTo>
                    <a:lnTo>
                      <a:pt x="714" y="377"/>
                    </a:lnTo>
                    <a:lnTo>
                      <a:pt x="703" y="379"/>
                    </a:lnTo>
                    <a:lnTo>
                      <a:pt x="691" y="380"/>
                    </a:lnTo>
                    <a:lnTo>
                      <a:pt x="682" y="380"/>
                    </a:lnTo>
                    <a:lnTo>
                      <a:pt x="672" y="379"/>
                    </a:lnTo>
                    <a:lnTo>
                      <a:pt x="664" y="377"/>
                    </a:lnTo>
                    <a:lnTo>
                      <a:pt x="661" y="372"/>
                    </a:lnTo>
                    <a:lnTo>
                      <a:pt x="650" y="372"/>
                    </a:lnTo>
                    <a:lnTo>
                      <a:pt x="640" y="371"/>
                    </a:lnTo>
                    <a:lnTo>
                      <a:pt x="631" y="371"/>
                    </a:lnTo>
                    <a:lnTo>
                      <a:pt x="620" y="369"/>
                    </a:lnTo>
                    <a:lnTo>
                      <a:pt x="613" y="367"/>
                    </a:lnTo>
                    <a:lnTo>
                      <a:pt x="604" y="364"/>
                    </a:lnTo>
                    <a:lnTo>
                      <a:pt x="599" y="359"/>
                    </a:lnTo>
                    <a:lnTo>
                      <a:pt x="595" y="354"/>
                    </a:lnTo>
                    <a:lnTo>
                      <a:pt x="585" y="358"/>
                    </a:lnTo>
                    <a:lnTo>
                      <a:pt x="572" y="361"/>
                    </a:lnTo>
                    <a:lnTo>
                      <a:pt x="561" y="364"/>
                    </a:lnTo>
                    <a:lnTo>
                      <a:pt x="551" y="365"/>
                    </a:lnTo>
                    <a:lnTo>
                      <a:pt x="540" y="365"/>
                    </a:lnTo>
                    <a:lnTo>
                      <a:pt x="529" y="363"/>
                    </a:lnTo>
                    <a:lnTo>
                      <a:pt x="521" y="360"/>
                    </a:lnTo>
                    <a:lnTo>
                      <a:pt x="513" y="355"/>
                    </a:lnTo>
                    <a:lnTo>
                      <a:pt x="503" y="361"/>
                    </a:lnTo>
                    <a:lnTo>
                      <a:pt x="490" y="362"/>
                    </a:lnTo>
                    <a:lnTo>
                      <a:pt x="478" y="359"/>
                    </a:lnTo>
                    <a:lnTo>
                      <a:pt x="467" y="349"/>
                    </a:lnTo>
                    <a:lnTo>
                      <a:pt x="457" y="354"/>
                    </a:lnTo>
                    <a:lnTo>
                      <a:pt x="441" y="357"/>
                    </a:lnTo>
                    <a:lnTo>
                      <a:pt x="423" y="357"/>
                    </a:lnTo>
                    <a:lnTo>
                      <a:pt x="405" y="355"/>
                    </a:lnTo>
                    <a:lnTo>
                      <a:pt x="389" y="350"/>
                    </a:lnTo>
                    <a:lnTo>
                      <a:pt x="377" y="342"/>
                    </a:lnTo>
                    <a:lnTo>
                      <a:pt x="370" y="330"/>
                    </a:lnTo>
                    <a:lnTo>
                      <a:pt x="373" y="315"/>
                    </a:lnTo>
                    <a:lnTo>
                      <a:pt x="357" y="315"/>
                    </a:lnTo>
                    <a:lnTo>
                      <a:pt x="347" y="311"/>
                    </a:lnTo>
                    <a:lnTo>
                      <a:pt x="343" y="302"/>
                    </a:lnTo>
                    <a:lnTo>
                      <a:pt x="350" y="285"/>
                    </a:lnTo>
                    <a:lnTo>
                      <a:pt x="338" y="285"/>
                    </a:lnTo>
                    <a:lnTo>
                      <a:pt x="322" y="285"/>
                    </a:lnTo>
                    <a:lnTo>
                      <a:pt x="306" y="285"/>
                    </a:lnTo>
                    <a:lnTo>
                      <a:pt x="290" y="283"/>
                    </a:lnTo>
                    <a:lnTo>
                      <a:pt x="276" y="280"/>
                    </a:lnTo>
                    <a:lnTo>
                      <a:pt x="265" y="275"/>
                    </a:lnTo>
                    <a:lnTo>
                      <a:pt x="260" y="267"/>
                    </a:lnTo>
                    <a:lnTo>
                      <a:pt x="260" y="255"/>
                    </a:lnTo>
                    <a:lnTo>
                      <a:pt x="242" y="255"/>
                    </a:lnTo>
                    <a:lnTo>
                      <a:pt x="226" y="250"/>
                    </a:lnTo>
                    <a:lnTo>
                      <a:pt x="215" y="242"/>
                    </a:lnTo>
                    <a:lnTo>
                      <a:pt x="212" y="230"/>
                    </a:lnTo>
                    <a:lnTo>
                      <a:pt x="203" y="229"/>
                    </a:lnTo>
                    <a:lnTo>
                      <a:pt x="194" y="226"/>
                    </a:lnTo>
                    <a:lnTo>
                      <a:pt x="185" y="223"/>
                    </a:lnTo>
                    <a:lnTo>
                      <a:pt x="176" y="219"/>
                    </a:lnTo>
                    <a:lnTo>
                      <a:pt x="169" y="214"/>
                    </a:lnTo>
                    <a:lnTo>
                      <a:pt x="164" y="209"/>
                    </a:lnTo>
                    <a:lnTo>
                      <a:pt x="160" y="204"/>
                    </a:lnTo>
                    <a:lnTo>
                      <a:pt x="158" y="199"/>
                    </a:lnTo>
                    <a:lnTo>
                      <a:pt x="146" y="201"/>
                    </a:lnTo>
                    <a:lnTo>
                      <a:pt x="135" y="199"/>
                    </a:lnTo>
                    <a:lnTo>
                      <a:pt x="128" y="193"/>
                    </a:lnTo>
                    <a:lnTo>
                      <a:pt x="128" y="179"/>
                    </a:lnTo>
                    <a:lnTo>
                      <a:pt x="110" y="180"/>
                    </a:lnTo>
                    <a:lnTo>
                      <a:pt x="100" y="178"/>
                    </a:lnTo>
                    <a:lnTo>
                      <a:pt x="94" y="170"/>
                    </a:lnTo>
                    <a:lnTo>
                      <a:pt x="100" y="154"/>
                    </a:lnTo>
                    <a:lnTo>
                      <a:pt x="85" y="152"/>
                    </a:lnTo>
                    <a:lnTo>
                      <a:pt x="78" y="145"/>
                    </a:lnTo>
                    <a:lnTo>
                      <a:pt x="78" y="136"/>
                    </a:lnTo>
                    <a:lnTo>
                      <a:pt x="84" y="126"/>
                    </a:lnTo>
                    <a:lnTo>
                      <a:pt x="73" y="119"/>
                    </a:lnTo>
                    <a:lnTo>
                      <a:pt x="66" y="113"/>
                    </a:lnTo>
                    <a:lnTo>
                      <a:pt x="68" y="105"/>
                    </a:lnTo>
                    <a:lnTo>
                      <a:pt x="80" y="97"/>
                    </a:lnTo>
                    <a:lnTo>
                      <a:pt x="73" y="92"/>
                    </a:lnTo>
                    <a:lnTo>
                      <a:pt x="70" y="85"/>
                    </a:lnTo>
                    <a:lnTo>
                      <a:pt x="68" y="79"/>
                    </a:lnTo>
                    <a:lnTo>
                      <a:pt x="68" y="72"/>
                    </a:lnTo>
                    <a:lnTo>
                      <a:pt x="73" y="64"/>
                    </a:lnTo>
                    <a:lnTo>
                      <a:pt x="80" y="55"/>
                    </a:lnTo>
                    <a:lnTo>
                      <a:pt x="93" y="46"/>
                    </a:lnTo>
                    <a:lnTo>
                      <a:pt x="110" y="36"/>
                    </a:lnTo>
                    <a:lnTo>
                      <a:pt x="101" y="31"/>
                    </a:lnTo>
                    <a:lnTo>
                      <a:pt x="98" y="25"/>
                    </a:lnTo>
                    <a:lnTo>
                      <a:pt x="100" y="18"/>
                    </a:lnTo>
                    <a:lnTo>
                      <a:pt x="105" y="10"/>
                    </a:lnTo>
                    <a:lnTo>
                      <a:pt x="96" y="5"/>
                    </a:lnTo>
                    <a:lnTo>
                      <a:pt x="87" y="2"/>
                    </a:lnTo>
                    <a:lnTo>
                      <a:pt x="78" y="0"/>
                    </a:lnTo>
                    <a:lnTo>
                      <a:pt x="70" y="0"/>
                    </a:lnTo>
                    <a:lnTo>
                      <a:pt x="61" y="0"/>
                    </a:lnTo>
                    <a:lnTo>
                      <a:pt x="52" y="1"/>
                    </a:lnTo>
                    <a:lnTo>
                      <a:pt x="45" y="3"/>
                    </a:lnTo>
                    <a:lnTo>
                      <a:pt x="39" y="5"/>
                    </a:lnTo>
                    <a:lnTo>
                      <a:pt x="52" y="9"/>
                    </a:lnTo>
                    <a:lnTo>
                      <a:pt x="57" y="13"/>
                    </a:lnTo>
                    <a:lnTo>
                      <a:pt x="57" y="18"/>
                    </a:lnTo>
                    <a:lnTo>
                      <a:pt x="52" y="22"/>
                    </a:lnTo>
                    <a:lnTo>
                      <a:pt x="43" y="26"/>
                    </a:lnTo>
                    <a:lnTo>
                      <a:pt x="30" y="30"/>
                    </a:lnTo>
                    <a:lnTo>
                      <a:pt x="18" y="33"/>
                    </a:lnTo>
                    <a:lnTo>
                      <a:pt x="7" y="37"/>
                    </a:lnTo>
                    <a:lnTo>
                      <a:pt x="14" y="39"/>
                    </a:lnTo>
                    <a:lnTo>
                      <a:pt x="25" y="41"/>
                    </a:lnTo>
                    <a:lnTo>
                      <a:pt x="38" y="42"/>
                    </a:lnTo>
                    <a:lnTo>
                      <a:pt x="48" y="42"/>
                    </a:lnTo>
                    <a:lnTo>
                      <a:pt x="45" y="47"/>
                    </a:lnTo>
                    <a:lnTo>
                      <a:pt x="38" y="52"/>
                    </a:lnTo>
                    <a:lnTo>
                      <a:pt x="27" y="57"/>
                    </a:lnTo>
                    <a:lnTo>
                      <a:pt x="14" y="62"/>
                    </a:lnTo>
                    <a:lnTo>
                      <a:pt x="20" y="62"/>
                    </a:lnTo>
                    <a:lnTo>
                      <a:pt x="29" y="63"/>
                    </a:lnTo>
                    <a:lnTo>
                      <a:pt x="36" y="64"/>
                    </a:lnTo>
                    <a:lnTo>
                      <a:pt x="43" y="66"/>
                    </a:lnTo>
                    <a:lnTo>
                      <a:pt x="45" y="69"/>
                    </a:lnTo>
                    <a:lnTo>
                      <a:pt x="45" y="73"/>
                    </a:lnTo>
                    <a:lnTo>
                      <a:pt x="43" y="77"/>
                    </a:lnTo>
                    <a:lnTo>
                      <a:pt x="38" y="80"/>
                    </a:lnTo>
                    <a:lnTo>
                      <a:pt x="29" y="82"/>
                    </a:lnTo>
                    <a:lnTo>
                      <a:pt x="18" y="85"/>
                    </a:lnTo>
                    <a:lnTo>
                      <a:pt x="9" y="91"/>
                    </a:lnTo>
                    <a:lnTo>
                      <a:pt x="0" y="98"/>
                    </a:lnTo>
                    <a:lnTo>
                      <a:pt x="6" y="96"/>
                    </a:lnTo>
                    <a:lnTo>
                      <a:pt x="14" y="95"/>
                    </a:lnTo>
                    <a:lnTo>
                      <a:pt x="23" y="94"/>
                    </a:lnTo>
                    <a:lnTo>
                      <a:pt x="32" y="95"/>
                    </a:lnTo>
                    <a:lnTo>
                      <a:pt x="23" y="103"/>
                    </a:lnTo>
                    <a:lnTo>
                      <a:pt x="18" y="114"/>
                    </a:lnTo>
                    <a:lnTo>
                      <a:pt x="14" y="126"/>
                    </a:lnTo>
                    <a:lnTo>
                      <a:pt x="13" y="139"/>
                    </a:lnTo>
                    <a:lnTo>
                      <a:pt x="16" y="133"/>
                    </a:lnTo>
                    <a:lnTo>
                      <a:pt x="23" y="127"/>
                    </a:lnTo>
                    <a:lnTo>
                      <a:pt x="32" y="121"/>
                    </a:lnTo>
                    <a:lnTo>
                      <a:pt x="41" y="117"/>
                    </a:lnTo>
                    <a:lnTo>
                      <a:pt x="43" y="132"/>
                    </a:lnTo>
                    <a:lnTo>
                      <a:pt x="32" y="143"/>
                    </a:lnTo>
                    <a:lnTo>
                      <a:pt x="22" y="154"/>
                    </a:lnTo>
                    <a:lnTo>
                      <a:pt x="16" y="168"/>
                    </a:lnTo>
                    <a:lnTo>
                      <a:pt x="22" y="165"/>
                    </a:lnTo>
                    <a:lnTo>
                      <a:pt x="34" y="162"/>
                    </a:lnTo>
                    <a:lnTo>
                      <a:pt x="46" y="161"/>
                    </a:lnTo>
                    <a:lnTo>
                      <a:pt x="57" y="161"/>
                    </a:lnTo>
                    <a:lnTo>
                      <a:pt x="54" y="171"/>
                    </a:lnTo>
                    <a:lnTo>
                      <a:pt x="54" y="181"/>
                    </a:lnTo>
                    <a:lnTo>
                      <a:pt x="57" y="192"/>
                    </a:lnTo>
                    <a:lnTo>
                      <a:pt x="64" y="201"/>
                    </a:lnTo>
                    <a:lnTo>
                      <a:pt x="66" y="195"/>
                    </a:lnTo>
                    <a:lnTo>
                      <a:pt x="73" y="190"/>
                    </a:lnTo>
                    <a:lnTo>
                      <a:pt x="82" y="187"/>
                    </a:lnTo>
                    <a:lnTo>
                      <a:pt x="93" y="187"/>
                    </a:lnTo>
                    <a:lnTo>
                      <a:pt x="96" y="192"/>
                    </a:lnTo>
                    <a:lnTo>
                      <a:pt x="98" y="199"/>
                    </a:lnTo>
                    <a:lnTo>
                      <a:pt x="100" y="207"/>
                    </a:lnTo>
                    <a:lnTo>
                      <a:pt x="100" y="215"/>
                    </a:lnTo>
                    <a:lnTo>
                      <a:pt x="105" y="214"/>
                    </a:lnTo>
                    <a:lnTo>
                      <a:pt x="109" y="214"/>
                    </a:lnTo>
                    <a:lnTo>
                      <a:pt x="112" y="212"/>
                    </a:lnTo>
                    <a:lnTo>
                      <a:pt x="116" y="209"/>
                    </a:lnTo>
                    <a:lnTo>
                      <a:pt x="117" y="215"/>
                    </a:lnTo>
                    <a:lnTo>
                      <a:pt x="114" y="221"/>
                    </a:lnTo>
                    <a:lnTo>
                      <a:pt x="107" y="227"/>
                    </a:lnTo>
                    <a:lnTo>
                      <a:pt x="96" y="231"/>
                    </a:lnTo>
                    <a:lnTo>
                      <a:pt x="112" y="233"/>
                    </a:lnTo>
                    <a:lnTo>
                      <a:pt x="126" y="232"/>
                    </a:lnTo>
                    <a:lnTo>
                      <a:pt x="135" y="229"/>
                    </a:lnTo>
                    <a:lnTo>
                      <a:pt x="139" y="224"/>
                    </a:lnTo>
                    <a:lnTo>
                      <a:pt x="142" y="229"/>
                    </a:lnTo>
                    <a:lnTo>
                      <a:pt x="146" y="234"/>
                    </a:lnTo>
                    <a:lnTo>
                      <a:pt x="146" y="241"/>
                    </a:lnTo>
                    <a:lnTo>
                      <a:pt x="146" y="246"/>
                    </a:lnTo>
                    <a:lnTo>
                      <a:pt x="157" y="245"/>
                    </a:lnTo>
                    <a:lnTo>
                      <a:pt x="162" y="242"/>
                    </a:lnTo>
                    <a:lnTo>
                      <a:pt x="167" y="237"/>
                    </a:lnTo>
                    <a:lnTo>
                      <a:pt x="173" y="236"/>
                    </a:lnTo>
                    <a:lnTo>
                      <a:pt x="181" y="242"/>
                    </a:lnTo>
                    <a:lnTo>
                      <a:pt x="181" y="253"/>
                    </a:lnTo>
                    <a:lnTo>
                      <a:pt x="181" y="265"/>
                    </a:lnTo>
                    <a:lnTo>
                      <a:pt x="188" y="273"/>
                    </a:lnTo>
                    <a:lnTo>
                      <a:pt x="190" y="261"/>
                    </a:lnTo>
                    <a:lnTo>
                      <a:pt x="199" y="257"/>
                    </a:lnTo>
                    <a:lnTo>
                      <a:pt x="208" y="261"/>
                    </a:lnTo>
                    <a:lnTo>
                      <a:pt x="215" y="271"/>
                    </a:lnTo>
                    <a:lnTo>
                      <a:pt x="229" y="271"/>
                    </a:lnTo>
                    <a:lnTo>
                      <a:pt x="235" y="279"/>
                    </a:lnTo>
                    <a:lnTo>
                      <a:pt x="233" y="290"/>
                    </a:lnTo>
                    <a:lnTo>
                      <a:pt x="231" y="295"/>
                    </a:lnTo>
                    <a:lnTo>
                      <a:pt x="249" y="293"/>
                    </a:lnTo>
                    <a:lnTo>
                      <a:pt x="260" y="298"/>
                    </a:lnTo>
                    <a:lnTo>
                      <a:pt x="260" y="306"/>
                    </a:lnTo>
                    <a:lnTo>
                      <a:pt x="249" y="316"/>
                    </a:lnTo>
                    <a:lnTo>
                      <a:pt x="252" y="316"/>
                    </a:lnTo>
                    <a:lnTo>
                      <a:pt x="260" y="316"/>
                    </a:lnTo>
                    <a:lnTo>
                      <a:pt x="270" y="316"/>
                    </a:lnTo>
                    <a:lnTo>
                      <a:pt x="283" y="316"/>
                    </a:lnTo>
                    <a:lnTo>
                      <a:pt x="295" y="317"/>
                    </a:lnTo>
                    <a:lnTo>
                      <a:pt x="302" y="319"/>
                    </a:lnTo>
                    <a:lnTo>
                      <a:pt x="307" y="323"/>
                    </a:lnTo>
                    <a:lnTo>
                      <a:pt x="304" y="328"/>
                    </a:lnTo>
                    <a:lnTo>
                      <a:pt x="311" y="328"/>
                    </a:lnTo>
                    <a:lnTo>
                      <a:pt x="318" y="327"/>
                    </a:lnTo>
                    <a:lnTo>
                      <a:pt x="322" y="324"/>
                    </a:lnTo>
                    <a:lnTo>
                      <a:pt x="325" y="320"/>
                    </a:lnTo>
                    <a:lnTo>
                      <a:pt x="327" y="326"/>
                    </a:lnTo>
                    <a:lnTo>
                      <a:pt x="325" y="331"/>
                    </a:lnTo>
                    <a:lnTo>
                      <a:pt x="318" y="337"/>
                    </a:lnTo>
                    <a:lnTo>
                      <a:pt x="307" y="343"/>
                    </a:lnTo>
                    <a:lnTo>
                      <a:pt x="320" y="342"/>
                    </a:lnTo>
                    <a:lnTo>
                      <a:pt x="331" y="342"/>
                    </a:lnTo>
                    <a:lnTo>
                      <a:pt x="339" y="344"/>
                    </a:lnTo>
                    <a:lnTo>
                      <a:pt x="348" y="347"/>
                    </a:lnTo>
                    <a:lnTo>
                      <a:pt x="354" y="351"/>
                    </a:lnTo>
                    <a:lnTo>
                      <a:pt x="359" y="356"/>
                    </a:lnTo>
                    <a:lnTo>
                      <a:pt x="361" y="362"/>
                    </a:lnTo>
                    <a:lnTo>
                      <a:pt x="361" y="368"/>
                    </a:lnTo>
                    <a:lnTo>
                      <a:pt x="373" y="365"/>
                    </a:lnTo>
                    <a:lnTo>
                      <a:pt x="377" y="369"/>
                    </a:lnTo>
                    <a:lnTo>
                      <a:pt x="373" y="376"/>
                    </a:lnTo>
                    <a:lnTo>
                      <a:pt x="363" y="384"/>
                    </a:lnTo>
                    <a:lnTo>
                      <a:pt x="379" y="381"/>
                    </a:lnTo>
                    <a:lnTo>
                      <a:pt x="396" y="380"/>
                    </a:lnTo>
                    <a:lnTo>
                      <a:pt x="414" y="381"/>
                    </a:lnTo>
                    <a:lnTo>
                      <a:pt x="432" y="383"/>
                    </a:lnTo>
                    <a:lnTo>
                      <a:pt x="446" y="386"/>
                    </a:lnTo>
                    <a:lnTo>
                      <a:pt x="458" y="389"/>
                    </a:lnTo>
                    <a:lnTo>
                      <a:pt x="466" y="391"/>
                    </a:lnTo>
                    <a:lnTo>
                      <a:pt x="469" y="392"/>
                    </a:lnTo>
                    <a:lnTo>
                      <a:pt x="473" y="388"/>
                    </a:lnTo>
                    <a:lnTo>
                      <a:pt x="480" y="386"/>
                    </a:lnTo>
                    <a:lnTo>
                      <a:pt x="489" y="388"/>
                    </a:lnTo>
                    <a:lnTo>
                      <a:pt x="499" y="390"/>
                    </a:lnTo>
                    <a:lnTo>
                      <a:pt x="508" y="394"/>
                    </a:lnTo>
                    <a:lnTo>
                      <a:pt x="515" y="397"/>
                    </a:lnTo>
                    <a:lnTo>
                      <a:pt x="521" y="399"/>
                    </a:lnTo>
                    <a:lnTo>
                      <a:pt x="522" y="400"/>
                    </a:lnTo>
                    <a:lnTo>
                      <a:pt x="537" y="389"/>
                    </a:lnTo>
                    <a:lnTo>
                      <a:pt x="547" y="381"/>
                    </a:lnTo>
                    <a:lnTo>
                      <a:pt x="556" y="379"/>
                    </a:lnTo>
                    <a:lnTo>
                      <a:pt x="561" y="379"/>
                    </a:lnTo>
                    <a:lnTo>
                      <a:pt x="565" y="383"/>
                    </a:lnTo>
                    <a:lnTo>
                      <a:pt x="563" y="388"/>
                    </a:lnTo>
                    <a:lnTo>
                      <a:pt x="561" y="393"/>
                    </a:lnTo>
                    <a:lnTo>
                      <a:pt x="554" y="397"/>
                    </a:lnTo>
                    <a:lnTo>
                      <a:pt x="560" y="396"/>
                    </a:lnTo>
                    <a:lnTo>
                      <a:pt x="576" y="393"/>
                    </a:lnTo>
                    <a:lnTo>
                      <a:pt x="592" y="392"/>
                    </a:lnTo>
                    <a:lnTo>
                      <a:pt x="606" y="394"/>
                    </a:lnTo>
                    <a:lnTo>
                      <a:pt x="629" y="416"/>
                    </a:lnTo>
                    <a:lnTo>
                      <a:pt x="629" y="425"/>
                    </a:lnTo>
                    <a:lnTo>
                      <a:pt x="636" y="422"/>
                    </a:lnTo>
                    <a:lnTo>
                      <a:pt x="654" y="418"/>
                    </a:lnTo>
                    <a:lnTo>
                      <a:pt x="670" y="415"/>
                    </a:lnTo>
                    <a:lnTo>
                      <a:pt x="677" y="420"/>
                    </a:lnTo>
                    <a:lnTo>
                      <a:pt x="679" y="419"/>
                    </a:lnTo>
                    <a:lnTo>
                      <a:pt x="686" y="417"/>
                    </a:lnTo>
                    <a:lnTo>
                      <a:pt x="693" y="414"/>
                    </a:lnTo>
                    <a:lnTo>
                      <a:pt x="703" y="411"/>
                    </a:lnTo>
                    <a:lnTo>
                      <a:pt x="714" y="409"/>
                    </a:lnTo>
                    <a:lnTo>
                      <a:pt x="723" y="407"/>
                    </a:lnTo>
                    <a:lnTo>
                      <a:pt x="730" y="408"/>
                    </a:lnTo>
                    <a:lnTo>
                      <a:pt x="735" y="410"/>
                    </a:lnTo>
                    <a:lnTo>
                      <a:pt x="739" y="409"/>
                    </a:lnTo>
                    <a:lnTo>
                      <a:pt x="746" y="407"/>
                    </a:lnTo>
                    <a:lnTo>
                      <a:pt x="755" y="404"/>
                    </a:lnTo>
                    <a:lnTo>
                      <a:pt x="762" y="400"/>
                    </a:lnTo>
                    <a:lnTo>
                      <a:pt x="766" y="401"/>
                    </a:lnTo>
                    <a:lnTo>
                      <a:pt x="771" y="405"/>
                    </a:lnTo>
                    <a:lnTo>
                      <a:pt x="778" y="410"/>
                    </a:lnTo>
                    <a:lnTo>
                      <a:pt x="783" y="414"/>
                    </a:lnTo>
                    <a:lnTo>
                      <a:pt x="791" y="407"/>
                    </a:lnTo>
                    <a:lnTo>
                      <a:pt x="799" y="403"/>
                    </a:lnTo>
                    <a:lnTo>
                      <a:pt x="810" y="402"/>
                    </a:lnTo>
                    <a:lnTo>
                      <a:pt x="824" y="402"/>
                    </a:lnTo>
                    <a:lnTo>
                      <a:pt x="826" y="405"/>
                    </a:lnTo>
                    <a:lnTo>
                      <a:pt x="830" y="410"/>
                    </a:lnTo>
                    <a:lnTo>
                      <a:pt x="835" y="414"/>
                    </a:lnTo>
                    <a:lnTo>
                      <a:pt x="837" y="416"/>
                    </a:lnTo>
                    <a:lnTo>
                      <a:pt x="838" y="409"/>
                    </a:lnTo>
                    <a:lnTo>
                      <a:pt x="846" y="405"/>
                    </a:lnTo>
                    <a:lnTo>
                      <a:pt x="854" y="403"/>
                    </a:lnTo>
                    <a:lnTo>
                      <a:pt x="865" y="402"/>
                    </a:lnTo>
                    <a:lnTo>
                      <a:pt x="876" y="404"/>
                    </a:lnTo>
                    <a:lnTo>
                      <a:pt x="883" y="408"/>
                    </a:lnTo>
                    <a:lnTo>
                      <a:pt x="886" y="415"/>
                    </a:lnTo>
                    <a:lnTo>
                      <a:pt x="885" y="423"/>
                    </a:lnTo>
                    <a:lnTo>
                      <a:pt x="890" y="420"/>
                    </a:lnTo>
                    <a:lnTo>
                      <a:pt x="895" y="417"/>
                    </a:lnTo>
                    <a:lnTo>
                      <a:pt x="901" y="414"/>
                    </a:lnTo>
                    <a:lnTo>
                      <a:pt x="906" y="412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7" name="Freeform 237"/>
              <p:cNvSpPr>
                <a:spLocks/>
              </p:cNvSpPr>
              <p:nvPr/>
            </p:nvSpPr>
            <p:spPr bwMode="auto">
              <a:xfrm>
                <a:off x="1522" y="2449"/>
                <a:ext cx="201" cy="471"/>
              </a:xfrm>
              <a:custGeom>
                <a:avLst/>
                <a:gdLst>
                  <a:gd name="T0" fmla="*/ 243 w 401"/>
                  <a:gd name="T1" fmla="*/ 471 h 471"/>
                  <a:gd name="T2" fmla="*/ 259 w 401"/>
                  <a:gd name="T3" fmla="*/ 441 h 471"/>
                  <a:gd name="T4" fmla="*/ 313 w 401"/>
                  <a:gd name="T5" fmla="*/ 432 h 471"/>
                  <a:gd name="T6" fmla="*/ 336 w 401"/>
                  <a:gd name="T7" fmla="*/ 415 h 471"/>
                  <a:gd name="T8" fmla="*/ 359 w 401"/>
                  <a:gd name="T9" fmla="*/ 404 h 471"/>
                  <a:gd name="T10" fmla="*/ 339 w 401"/>
                  <a:gd name="T11" fmla="*/ 389 h 471"/>
                  <a:gd name="T12" fmla="*/ 394 w 401"/>
                  <a:gd name="T13" fmla="*/ 364 h 471"/>
                  <a:gd name="T14" fmla="*/ 352 w 401"/>
                  <a:gd name="T15" fmla="*/ 361 h 471"/>
                  <a:gd name="T16" fmla="*/ 373 w 401"/>
                  <a:gd name="T17" fmla="*/ 351 h 471"/>
                  <a:gd name="T18" fmla="*/ 371 w 401"/>
                  <a:gd name="T19" fmla="*/ 336 h 471"/>
                  <a:gd name="T20" fmla="*/ 392 w 401"/>
                  <a:gd name="T21" fmla="*/ 341 h 471"/>
                  <a:gd name="T22" fmla="*/ 385 w 401"/>
                  <a:gd name="T23" fmla="*/ 314 h 471"/>
                  <a:gd name="T24" fmla="*/ 387 w 401"/>
                  <a:gd name="T25" fmla="*/ 294 h 471"/>
                  <a:gd name="T26" fmla="*/ 401 w 401"/>
                  <a:gd name="T27" fmla="*/ 261 h 471"/>
                  <a:gd name="T28" fmla="*/ 375 w 401"/>
                  <a:gd name="T29" fmla="*/ 234 h 471"/>
                  <a:gd name="T30" fmla="*/ 352 w 401"/>
                  <a:gd name="T31" fmla="*/ 207 h 471"/>
                  <a:gd name="T32" fmla="*/ 357 w 401"/>
                  <a:gd name="T33" fmla="*/ 198 h 471"/>
                  <a:gd name="T34" fmla="*/ 345 w 401"/>
                  <a:gd name="T35" fmla="*/ 180 h 471"/>
                  <a:gd name="T36" fmla="*/ 316 w 401"/>
                  <a:gd name="T37" fmla="*/ 169 h 471"/>
                  <a:gd name="T38" fmla="*/ 284 w 401"/>
                  <a:gd name="T39" fmla="*/ 142 h 471"/>
                  <a:gd name="T40" fmla="*/ 302 w 401"/>
                  <a:gd name="T41" fmla="*/ 134 h 471"/>
                  <a:gd name="T42" fmla="*/ 286 w 401"/>
                  <a:gd name="T43" fmla="*/ 121 h 471"/>
                  <a:gd name="T44" fmla="*/ 254 w 401"/>
                  <a:gd name="T45" fmla="*/ 107 h 471"/>
                  <a:gd name="T46" fmla="*/ 272 w 401"/>
                  <a:gd name="T47" fmla="*/ 99 h 471"/>
                  <a:gd name="T48" fmla="*/ 250 w 401"/>
                  <a:gd name="T49" fmla="*/ 88 h 471"/>
                  <a:gd name="T50" fmla="*/ 226 w 401"/>
                  <a:gd name="T51" fmla="*/ 86 h 471"/>
                  <a:gd name="T52" fmla="*/ 185 w 401"/>
                  <a:gd name="T53" fmla="*/ 86 h 471"/>
                  <a:gd name="T54" fmla="*/ 210 w 401"/>
                  <a:gd name="T55" fmla="*/ 70 h 471"/>
                  <a:gd name="T56" fmla="*/ 194 w 401"/>
                  <a:gd name="T57" fmla="*/ 52 h 471"/>
                  <a:gd name="T58" fmla="*/ 156 w 401"/>
                  <a:gd name="T59" fmla="*/ 42 h 471"/>
                  <a:gd name="T60" fmla="*/ 181 w 401"/>
                  <a:gd name="T61" fmla="*/ 32 h 471"/>
                  <a:gd name="T62" fmla="*/ 144 w 401"/>
                  <a:gd name="T63" fmla="*/ 21 h 471"/>
                  <a:gd name="T64" fmla="*/ 117 w 401"/>
                  <a:gd name="T65" fmla="*/ 13 h 471"/>
                  <a:gd name="T66" fmla="*/ 76 w 401"/>
                  <a:gd name="T67" fmla="*/ 23 h 471"/>
                  <a:gd name="T68" fmla="*/ 85 w 401"/>
                  <a:gd name="T69" fmla="*/ 6 h 471"/>
                  <a:gd name="T70" fmla="*/ 46 w 401"/>
                  <a:gd name="T71" fmla="*/ 12 h 471"/>
                  <a:gd name="T72" fmla="*/ 9 w 401"/>
                  <a:gd name="T73" fmla="*/ 27 h 471"/>
                  <a:gd name="T74" fmla="*/ 57 w 401"/>
                  <a:gd name="T75" fmla="*/ 38 h 471"/>
                  <a:gd name="T76" fmla="*/ 94 w 401"/>
                  <a:gd name="T77" fmla="*/ 48 h 471"/>
                  <a:gd name="T78" fmla="*/ 115 w 401"/>
                  <a:gd name="T79" fmla="*/ 49 h 471"/>
                  <a:gd name="T80" fmla="*/ 163 w 401"/>
                  <a:gd name="T81" fmla="*/ 72 h 471"/>
                  <a:gd name="T82" fmla="*/ 162 w 401"/>
                  <a:gd name="T83" fmla="*/ 93 h 471"/>
                  <a:gd name="T84" fmla="*/ 213 w 401"/>
                  <a:gd name="T85" fmla="*/ 113 h 471"/>
                  <a:gd name="T86" fmla="*/ 254 w 401"/>
                  <a:gd name="T87" fmla="*/ 137 h 471"/>
                  <a:gd name="T88" fmla="*/ 270 w 401"/>
                  <a:gd name="T89" fmla="*/ 173 h 471"/>
                  <a:gd name="T90" fmla="*/ 305 w 401"/>
                  <a:gd name="T91" fmla="*/ 213 h 471"/>
                  <a:gd name="T92" fmla="*/ 339 w 401"/>
                  <a:gd name="T93" fmla="*/ 234 h 471"/>
                  <a:gd name="T94" fmla="*/ 348 w 401"/>
                  <a:gd name="T95" fmla="*/ 291 h 471"/>
                  <a:gd name="T96" fmla="*/ 325 w 401"/>
                  <a:gd name="T97" fmla="*/ 326 h 471"/>
                  <a:gd name="T98" fmla="*/ 305 w 401"/>
                  <a:gd name="T99" fmla="*/ 371 h 471"/>
                  <a:gd name="T100" fmla="*/ 252 w 401"/>
                  <a:gd name="T101" fmla="*/ 408 h 471"/>
                  <a:gd name="T102" fmla="*/ 213 w 401"/>
                  <a:gd name="T103" fmla="*/ 421 h 471"/>
                  <a:gd name="T104" fmla="*/ 213 w 401"/>
                  <a:gd name="T105" fmla="*/ 439 h 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01" h="471">
                    <a:moveTo>
                      <a:pt x="217" y="460"/>
                    </a:moveTo>
                    <a:lnTo>
                      <a:pt x="224" y="462"/>
                    </a:lnTo>
                    <a:lnTo>
                      <a:pt x="231" y="464"/>
                    </a:lnTo>
                    <a:lnTo>
                      <a:pt x="236" y="467"/>
                    </a:lnTo>
                    <a:lnTo>
                      <a:pt x="243" y="471"/>
                    </a:lnTo>
                    <a:lnTo>
                      <a:pt x="243" y="467"/>
                    </a:lnTo>
                    <a:lnTo>
                      <a:pt x="247" y="459"/>
                    </a:lnTo>
                    <a:lnTo>
                      <a:pt x="249" y="449"/>
                    </a:lnTo>
                    <a:lnTo>
                      <a:pt x="249" y="441"/>
                    </a:lnTo>
                    <a:lnTo>
                      <a:pt x="259" y="441"/>
                    </a:lnTo>
                    <a:lnTo>
                      <a:pt x="273" y="440"/>
                    </a:lnTo>
                    <a:lnTo>
                      <a:pt x="286" y="439"/>
                    </a:lnTo>
                    <a:lnTo>
                      <a:pt x="297" y="440"/>
                    </a:lnTo>
                    <a:lnTo>
                      <a:pt x="305" y="454"/>
                    </a:lnTo>
                    <a:lnTo>
                      <a:pt x="313" y="432"/>
                    </a:lnTo>
                    <a:lnTo>
                      <a:pt x="323" y="428"/>
                    </a:lnTo>
                    <a:lnTo>
                      <a:pt x="341" y="431"/>
                    </a:lnTo>
                    <a:lnTo>
                      <a:pt x="341" y="428"/>
                    </a:lnTo>
                    <a:lnTo>
                      <a:pt x="339" y="422"/>
                    </a:lnTo>
                    <a:lnTo>
                      <a:pt x="336" y="415"/>
                    </a:lnTo>
                    <a:lnTo>
                      <a:pt x="329" y="410"/>
                    </a:lnTo>
                    <a:lnTo>
                      <a:pt x="341" y="401"/>
                    </a:lnTo>
                    <a:lnTo>
                      <a:pt x="346" y="401"/>
                    </a:lnTo>
                    <a:lnTo>
                      <a:pt x="352" y="402"/>
                    </a:lnTo>
                    <a:lnTo>
                      <a:pt x="359" y="404"/>
                    </a:lnTo>
                    <a:lnTo>
                      <a:pt x="366" y="406"/>
                    </a:lnTo>
                    <a:lnTo>
                      <a:pt x="364" y="402"/>
                    </a:lnTo>
                    <a:lnTo>
                      <a:pt x="359" y="398"/>
                    </a:lnTo>
                    <a:lnTo>
                      <a:pt x="350" y="393"/>
                    </a:lnTo>
                    <a:lnTo>
                      <a:pt x="339" y="389"/>
                    </a:lnTo>
                    <a:lnTo>
                      <a:pt x="345" y="382"/>
                    </a:lnTo>
                    <a:lnTo>
                      <a:pt x="364" y="381"/>
                    </a:lnTo>
                    <a:lnTo>
                      <a:pt x="378" y="377"/>
                    </a:lnTo>
                    <a:lnTo>
                      <a:pt x="387" y="371"/>
                    </a:lnTo>
                    <a:lnTo>
                      <a:pt x="394" y="364"/>
                    </a:lnTo>
                    <a:lnTo>
                      <a:pt x="384" y="367"/>
                    </a:lnTo>
                    <a:lnTo>
                      <a:pt x="369" y="369"/>
                    </a:lnTo>
                    <a:lnTo>
                      <a:pt x="357" y="369"/>
                    </a:lnTo>
                    <a:lnTo>
                      <a:pt x="345" y="368"/>
                    </a:lnTo>
                    <a:lnTo>
                      <a:pt x="352" y="361"/>
                    </a:lnTo>
                    <a:lnTo>
                      <a:pt x="359" y="358"/>
                    </a:lnTo>
                    <a:lnTo>
                      <a:pt x="368" y="358"/>
                    </a:lnTo>
                    <a:lnTo>
                      <a:pt x="378" y="360"/>
                    </a:lnTo>
                    <a:lnTo>
                      <a:pt x="376" y="356"/>
                    </a:lnTo>
                    <a:lnTo>
                      <a:pt x="373" y="351"/>
                    </a:lnTo>
                    <a:lnTo>
                      <a:pt x="366" y="347"/>
                    </a:lnTo>
                    <a:lnTo>
                      <a:pt x="357" y="344"/>
                    </a:lnTo>
                    <a:lnTo>
                      <a:pt x="361" y="342"/>
                    </a:lnTo>
                    <a:lnTo>
                      <a:pt x="364" y="339"/>
                    </a:lnTo>
                    <a:lnTo>
                      <a:pt x="371" y="336"/>
                    </a:lnTo>
                    <a:lnTo>
                      <a:pt x="376" y="332"/>
                    </a:lnTo>
                    <a:lnTo>
                      <a:pt x="380" y="334"/>
                    </a:lnTo>
                    <a:lnTo>
                      <a:pt x="384" y="336"/>
                    </a:lnTo>
                    <a:lnTo>
                      <a:pt x="387" y="339"/>
                    </a:lnTo>
                    <a:lnTo>
                      <a:pt x="392" y="341"/>
                    </a:lnTo>
                    <a:lnTo>
                      <a:pt x="392" y="336"/>
                    </a:lnTo>
                    <a:lnTo>
                      <a:pt x="391" y="331"/>
                    </a:lnTo>
                    <a:lnTo>
                      <a:pt x="385" y="326"/>
                    </a:lnTo>
                    <a:lnTo>
                      <a:pt x="378" y="320"/>
                    </a:lnTo>
                    <a:lnTo>
                      <a:pt x="385" y="314"/>
                    </a:lnTo>
                    <a:lnTo>
                      <a:pt x="392" y="306"/>
                    </a:lnTo>
                    <a:lnTo>
                      <a:pt x="396" y="297"/>
                    </a:lnTo>
                    <a:lnTo>
                      <a:pt x="396" y="288"/>
                    </a:lnTo>
                    <a:lnTo>
                      <a:pt x="392" y="292"/>
                    </a:lnTo>
                    <a:lnTo>
                      <a:pt x="387" y="294"/>
                    </a:lnTo>
                    <a:lnTo>
                      <a:pt x="382" y="295"/>
                    </a:lnTo>
                    <a:lnTo>
                      <a:pt x="376" y="296"/>
                    </a:lnTo>
                    <a:lnTo>
                      <a:pt x="382" y="285"/>
                    </a:lnTo>
                    <a:lnTo>
                      <a:pt x="392" y="273"/>
                    </a:lnTo>
                    <a:lnTo>
                      <a:pt x="401" y="261"/>
                    </a:lnTo>
                    <a:lnTo>
                      <a:pt x="401" y="249"/>
                    </a:lnTo>
                    <a:lnTo>
                      <a:pt x="389" y="252"/>
                    </a:lnTo>
                    <a:lnTo>
                      <a:pt x="380" y="249"/>
                    </a:lnTo>
                    <a:lnTo>
                      <a:pt x="376" y="241"/>
                    </a:lnTo>
                    <a:lnTo>
                      <a:pt x="375" y="234"/>
                    </a:lnTo>
                    <a:lnTo>
                      <a:pt x="371" y="228"/>
                    </a:lnTo>
                    <a:lnTo>
                      <a:pt x="366" y="221"/>
                    </a:lnTo>
                    <a:lnTo>
                      <a:pt x="355" y="213"/>
                    </a:lnTo>
                    <a:lnTo>
                      <a:pt x="346" y="207"/>
                    </a:lnTo>
                    <a:lnTo>
                      <a:pt x="352" y="207"/>
                    </a:lnTo>
                    <a:lnTo>
                      <a:pt x="359" y="208"/>
                    </a:lnTo>
                    <a:lnTo>
                      <a:pt x="364" y="209"/>
                    </a:lnTo>
                    <a:lnTo>
                      <a:pt x="369" y="210"/>
                    </a:lnTo>
                    <a:lnTo>
                      <a:pt x="366" y="206"/>
                    </a:lnTo>
                    <a:lnTo>
                      <a:pt x="357" y="198"/>
                    </a:lnTo>
                    <a:lnTo>
                      <a:pt x="346" y="190"/>
                    </a:lnTo>
                    <a:lnTo>
                      <a:pt x="339" y="184"/>
                    </a:lnTo>
                    <a:lnTo>
                      <a:pt x="339" y="183"/>
                    </a:lnTo>
                    <a:lnTo>
                      <a:pt x="341" y="181"/>
                    </a:lnTo>
                    <a:lnTo>
                      <a:pt x="345" y="180"/>
                    </a:lnTo>
                    <a:lnTo>
                      <a:pt x="353" y="179"/>
                    </a:lnTo>
                    <a:lnTo>
                      <a:pt x="346" y="174"/>
                    </a:lnTo>
                    <a:lnTo>
                      <a:pt x="337" y="171"/>
                    </a:lnTo>
                    <a:lnTo>
                      <a:pt x="329" y="170"/>
                    </a:lnTo>
                    <a:lnTo>
                      <a:pt x="316" y="169"/>
                    </a:lnTo>
                    <a:lnTo>
                      <a:pt x="304" y="165"/>
                    </a:lnTo>
                    <a:lnTo>
                      <a:pt x="291" y="159"/>
                    </a:lnTo>
                    <a:lnTo>
                      <a:pt x="282" y="151"/>
                    </a:lnTo>
                    <a:lnTo>
                      <a:pt x="281" y="144"/>
                    </a:lnTo>
                    <a:lnTo>
                      <a:pt x="284" y="142"/>
                    </a:lnTo>
                    <a:lnTo>
                      <a:pt x="293" y="140"/>
                    </a:lnTo>
                    <a:lnTo>
                      <a:pt x="302" y="142"/>
                    </a:lnTo>
                    <a:lnTo>
                      <a:pt x="313" y="144"/>
                    </a:lnTo>
                    <a:lnTo>
                      <a:pt x="309" y="137"/>
                    </a:lnTo>
                    <a:lnTo>
                      <a:pt x="302" y="134"/>
                    </a:lnTo>
                    <a:lnTo>
                      <a:pt x="293" y="132"/>
                    </a:lnTo>
                    <a:lnTo>
                      <a:pt x="281" y="131"/>
                    </a:lnTo>
                    <a:lnTo>
                      <a:pt x="281" y="128"/>
                    </a:lnTo>
                    <a:lnTo>
                      <a:pt x="282" y="125"/>
                    </a:lnTo>
                    <a:lnTo>
                      <a:pt x="286" y="121"/>
                    </a:lnTo>
                    <a:lnTo>
                      <a:pt x="289" y="117"/>
                    </a:lnTo>
                    <a:lnTo>
                      <a:pt x="284" y="114"/>
                    </a:lnTo>
                    <a:lnTo>
                      <a:pt x="275" y="112"/>
                    </a:lnTo>
                    <a:lnTo>
                      <a:pt x="263" y="109"/>
                    </a:lnTo>
                    <a:lnTo>
                      <a:pt x="254" y="107"/>
                    </a:lnTo>
                    <a:lnTo>
                      <a:pt x="258" y="105"/>
                    </a:lnTo>
                    <a:lnTo>
                      <a:pt x="263" y="103"/>
                    </a:lnTo>
                    <a:lnTo>
                      <a:pt x="270" y="102"/>
                    </a:lnTo>
                    <a:lnTo>
                      <a:pt x="277" y="100"/>
                    </a:lnTo>
                    <a:lnTo>
                      <a:pt x="272" y="99"/>
                    </a:lnTo>
                    <a:lnTo>
                      <a:pt x="263" y="98"/>
                    </a:lnTo>
                    <a:lnTo>
                      <a:pt x="250" y="98"/>
                    </a:lnTo>
                    <a:lnTo>
                      <a:pt x="242" y="98"/>
                    </a:lnTo>
                    <a:lnTo>
                      <a:pt x="249" y="94"/>
                    </a:lnTo>
                    <a:lnTo>
                      <a:pt x="250" y="88"/>
                    </a:lnTo>
                    <a:lnTo>
                      <a:pt x="249" y="83"/>
                    </a:lnTo>
                    <a:lnTo>
                      <a:pt x="245" y="79"/>
                    </a:lnTo>
                    <a:lnTo>
                      <a:pt x="240" y="82"/>
                    </a:lnTo>
                    <a:lnTo>
                      <a:pt x="233" y="84"/>
                    </a:lnTo>
                    <a:lnTo>
                      <a:pt x="226" y="86"/>
                    </a:lnTo>
                    <a:lnTo>
                      <a:pt x="218" y="87"/>
                    </a:lnTo>
                    <a:lnTo>
                      <a:pt x="210" y="87"/>
                    </a:lnTo>
                    <a:lnTo>
                      <a:pt x="201" y="87"/>
                    </a:lnTo>
                    <a:lnTo>
                      <a:pt x="194" y="87"/>
                    </a:lnTo>
                    <a:lnTo>
                      <a:pt x="185" y="86"/>
                    </a:lnTo>
                    <a:lnTo>
                      <a:pt x="188" y="83"/>
                    </a:lnTo>
                    <a:lnTo>
                      <a:pt x="195" y="80"/>
                    </a:lnTo>
                    <a:lnTo>
                      <a:pt x="204" y="77"/>
                    </a:lnTo>
                    <a:lnTo>
                      <a:pt x="217" y="75"/>
                    </a:lnTo>
                    <a:lnTo>
                      <a:pt x="210" y="70"/>
                    </a:lnTo>
                    <a:lnTo>
                      <a:pt x="201" y="66"/>
                    </a:lnTo>
                    <a:lnTo>
                      <a:pt x="188" y="65"/>
                    </a:lnTo>
                    <a:lnTo>
                      <a:pt x="174" y="65"/>
                    </a:lnTo>
                    <a:lnTo>
                      <a:pt x="185" y="59"/>
                    </a:lnTo>
                    <a:lnTo>
                      <a:pt x="194" y="52"/>
                    </a:lnTo>
                    <a:lnTo>
                      <a:pt x="199" y="46"/>
                    </a:lnTo>
                    <a:lnTo>
                      <a:pt x="201" y="40"/>
                    </a:lnTo>
                    <a:lnTo>
                      <a:pt x="186" y="43"/>
                    </a:lnTo>
                    <a:lnTo>
                      <a:pt x="170" y="43"/>
                    </a:lnTo>
                    <a:lnTo>
                      <a:pt x="156" y="42"/>
                    </a:lnTo>
                    <a:lnTo>
                      <a:pt x="151" y="40"/>
                    </a:lnTo>
                    <a:lnTo>
                      <a:pt x="155" y="38"/>
                    </a:lnTo>
                    <a:lnTo>
                      <a:pt x="162" y="36"/>
                    </a:lnTo>
                    <a:lnTo>
                      <a:pt x="170" y="33"/>
                    </a:lnTo>
                    <a:lnTo>
                      <a:pt x="181" y="32"/>
                    </a:lnTo>
                    <a:lnTo>
                      <a:pt x="176" y="29"/>
                    </a:lnTo>
                    <a:lnTo>
                      <a:pt x="169" y="26"/>
                    </a:lnTo>
                    <a:lnTo>
                      <a:pt x="162" y="24"/>
                    </a:lnTo>
                    <a:lnTo>
                      <a:pt x="153" y="22"/>
                    </a:lnTo>
                    <a:lnTo>
                      <a:pt x="144" y="21"/>
                    </a:lnTo>
                    <a:lnTo>
                      <a:pt x="137" y="21"/>
                    </a:lnTo>
                    <a:lnTo>
                      <a:pt x="128" y="21"/>
                    </a:lnTo>
                    <a:lnTo>
                      <a:pt x="123" y="21"/>
                    </a:lnTo>
                    <a:lnTo>
                      <a:pt x="123" y="10"/>
                    </a:lnTo>
                    <a:lnTo>
                      <a:pt x="117" y="13"/>
                    </a:lnTo>
                    <a:lnTo>
                      <a:pt x="112" y="16"/>
                    </a:lnTo>
                    <a:lnTo>
                      <a:pt x="103" y="18"/>
                    </a:lnTo>
                    <a:lnTo>
                      <a:pt x="96" y="20"/>
                    </a:lnTo>
                    <a:lnTo>
                      <a:pt x="85" y="22"/>
                    </a:lnTo>
                    <a:lnTo>
                      <a:pt x="76" y="23"/>
                    </a:lnTo>
                    <a:lnTo>
                      <a:pt x="69" y="24"/>
                    </a:lnTo>
                    <a:lnTo>
                      <a:pt x="62" y="24"/>
                    </a:lnTo>
                    <a:lnTo>
                      <a:pt x="73" y="19"/>
                    </a:lnTo>
                    <a:lnTo>
                      <a:pt x="80" y="12"/>
                    </a:lnTo>
                    <a:lnTo>
                      <a:pt x="85" y="6"/>
                    </a:lnTo>
                    <a:lnTo>
                      <a:pt x="87" y="0"/>
                    </a:lnTo>
                    <a:lnTo>
                      <a:pt x="78" y="4"/>
                    </a:lnTo>
                    <a:lnTo>
                      <a:pt x="69" y="7"/>
                    </a:lnTo>
                    <a:lnTo>
                      <a:pt x="57" y="10"/>
                    </a:lnTo>
                    <a:lnTo>
                      <a:pt x="46" y="12"/>
                    </a:lnTo>
                    <a:lnTo>
                      <a:pt x="34" y="14"/>
                    </a:lnTo>
                    <a:lnTo>
                      <a:pt x="21" y="15"/>
                    </a:lnTo>
                    <a:lnTo>
                      <a:pt x="11" y="14"/>
                    </a:lnTo>
                    <a:lnTo>
                      <a:pt x="0" y="13"/>
                    </a:lnTo>
                    <a:lnTo>
                      <a:pt x="9" y="27"/>
                    </a:lnTo>
                    <a:lnTo>
                      <a:pt x="18" y="29"/>
                    </a:lnTo>
                    <a:lnTo>
                      <a:pt x="28" y="32"/>
                    </a:lnTo>
                    <a:lnTo>
                      <a:pt x="36" y="35"/>
                    </a:lnTo>
                    <a:lnTo>
                      <a:pt x="41" y="39"/>
                    </a:lnTo>
                    <a:lnTo>
                      <a:pt x="57" y="38"/>
                    </a:lnTo>
                    <a:lnTo>
                      <a:pt x="73" y="38"/>
                    </a:lnTo>
                    <a:lnTo>
                      <a:pt x="83" y="40"/>
                    </a:lnTo>
                    <a:lnTo>
                      <a:pt x="92" y="43"/>
                    </a:lnTo>
                    <a:lnTo>
                      <a:pt x="94" y="46"/>
                    </a:lnTo>
                    <a:lnTo>
                      <a:pt x="94" y="48"/>
                    </a:lnTo>
                    <a:lnTo>
                      <a:pt x="92" y="51"/>
                    </a:lnTo>
                    <a:lnTo>
                      <a:pt x="89" y="54"/>
                    </a:lnTo>
                    <a:lnTo>
                      <a:pt x="99" y="52"/>
                    </a:lnTo>
                    <a:lnTo>
                      <a:pt x="108" y="50"/>
                    </a:lnTo>
                    <a:lnTo>
                      <a:pt x="115" y="49"/>
                    </a:lnTo>
                    <a:lnTo>
                      <a:pt x="119" y="49"/>
                    </a:lnTo>
                    <a:lnTo>
                      <a:pt x="126" y="53"/>
                    </a:lnTo>
                    <a:lnTo>
                      <a:pt x="142" y="60"/>
                    </a:lnTo>
                    <a:lnTo>
                      <a:pt x="158" y="68"/>
                    </a:lnTo>
                    <a:lnTo>
                      <a:pt x="163" y="72"/>
                    </a:lnTo>
                    <a:lnTo>
                      <a:pt x="162" y="76"/>
                    </a:lnTo>
                    <a:lnTo>
                      <a:pt x="158" y="81"/>
                    </a:lnTo>
                    <a:lnTo>
                      <a:pt x="155" y="87"/>
                    </a:lnTo>
                    <a:lnTo>
                      <a:pt x="151" y="91"/>
                    </a:lnTo>
                    <a:lnTo>
                      <a:pt x="162" y="93"/>
                    </a:lnTo>
                    <a:lnTo>
                      <a:pt x="174" y="96"/>
                    </a:lnTo>
                    <a:lnTo>
                      <a:pt x="185" y="99"/>
                    </a:lnTo>
                    <a:lnTo>
                      <a:pt x="197" y="104"/>
                    </a:lnTo>
                    <a:lnTo>
                      <a:pt x="206" y="108"/>
                    </a:lnTo>
                    <a:lnTo>
                      <a:pt x="213" y="113"/>
                    </a:lnTo>
                    <a:lnTo>
                      <a:pt x="218" y="118"/>
                    </a:lnTo>
                    <a:lnTo>
                      <a:pt x="220" y="123"/>
                    </a:lnTo>
                    <a:lnTo>
                      <a:pt x="233" y="123"/>
                    </a:lnTo>
                    <a:lnTo>
                      <a:pt x="247" y="128"/>
                    </a:lnTo>
                    <a:lnTo>
                      <a:pt x="254" y="137"/>
                    </a:lnTo>
                    <a:lnTo>
                      <a:pt x="254" y="153"/>
                    </a:lnTo>
                    <a:lnTo>
                      <a:pt x="261" y="155"/>
                    </a:lnTo>
                    <a:lnTo>
                      <a:pt x="268" y="160"/>
                    </a:lnTo>
                    <a:lnTo>
                      <a:pt x="270" y="166"/>
                    </a:lnTo>
                    <a:lnTo>
                      <a:pt x="270" y="173"/>
                    </a:lnTo>
                    <a:lnTo>
                      <a:pt x="289" y="177"/>
                    </a:lnTo>
                    <a:lnTo>
                      <a:pt x="304" y="185"/>
                    </a:lnTo>
                    <a:lnTo>
                      <a:pt x="307" y="197"/>
                    </a:lnTo>
                    <a:lnTo>
                      <a:pt x="295" y="212"/>
                    </a:lnTo>
                    <a:lnTo>
                      <a:pt x="305" y="213"/>
                    </a:lnTo>
                    <a:lnTo>
                      <a:pt x="316" y="216"/>
                    </a:lnTo>
                    <a:lnTo>
                      <a:pt x="327" y="220"/>
                    </a:lnTo>
                    <a:lnTo>
                      <a:pt x="334" y="224"/>
                    </a:lnTo>
                    <a:lnTo>
                      <a:pt x="339" y="229"/>
                    </a:lnTo>
                    <a:lnTo>
                      <a:pt x="339" y="234"/>
                    </a:lnTo>
                    <a:lnTo>
                      <a:pt x="336" y="239"/>
                    </a:lnTo>
                    <a:lnTo>
                      <a:pt x="327" y="245"/>
                    </a:lnTo>
                    <a:lnTo>
                      <a:pt x="341" y="260"/>
                    </a:lnTo>
                    <a:lnTo>
                      <a:pt x="348" y="276"/>
                    </a:lnTo>
                    <a:lnTo>
                      <a:pt x="348" y="291"/>
                    </a:lnTo>
                    <a:lnTo>
                      <a:pt x="341" y="302"/>
                    </a:lnTo>
                    <a:lnTo>
                      <a:pt x="330" y="310"/>
                    </a:lnTo>
                    <a:lnTo>
                      <a:pt x="325" y="316"/>
                    </a:lnTo>
                    <a:lnTo>
                      <a:pt x="323" y="321"/>
                    </a:lnTo>
                    <a:lnTo>
                      <a:pt x="325" y="326"/>
                    </a:lnTo>
                    <a:lnTo>
                      <a:pt x="327" y="333"/>
                    </a:lnTo>
                    <a:lnTo>
                      <a:pt x="325" y="341"/>
                    </a:lnTo>
                    <a:lnTo>
                      <a:pt x="318" y="349"/>
                    </a:lnTo>
                    <a:lnTo>
                      <a:pt x="302" y="355"/>
                    </a:lnTo>
                    <a:lnTo>
                      <a:pt x="305" y="371"/>
                    </a:lnTo>
                    <a:lnTo>
                      <a:pt x="302" y="385"/>
                    </a:lnTo>
                    <a:lnTo>
                      <a:pt x="288" y="396"/>
                    </a:lnTo>
                    <a:lnTo>
                      <a:pt x="261" y="399"/>
                    </a:lnTo>
                    <a:lnTo>
                      <a:pt x="258" y="403"/>
                    </a:lnTo>
                    <a:lnTo>
                      <a:pt x="252" y="408"/>
                    </a:lnTo>
                    <a:lnTo>
                      <a:pt x="247" y="412"/>
                    </a:lnTo>
                    <a:lnTo>
                      <a:pt x="240" y="416"/>
                    </a:lnTo>
                    <a:lnTo>
                      <a:pt x="233" y="419"/>
                    </a:lnTo>
                    <a:lnTo>
                      <a:pt x="222" y="421"/>
                    </a:lnTo>
                    <a:lnTo>
                      <a:pt x="213" y="421"/>
                    </a:lnTo>
                    <a:lnTo>
                      <a:pt x="201" y="420"/>
                    </a:lnTo>
                    <a:lnTo>
                      <a:pt x="199" y="424"/>
                    </a:lnTo>
                    <a:lnTo>
                      <a:pt x="201" y="429"/>
                    </a:lnTo>
                    <a:lnTo>
                      <a:pt x="204" y="434"/>
                    </a:lnTo>
                    <a:lnTo>
                      <a:pt x="213" y="439"/>
                    </a:lnTo>
                    <a:lnTo>
                      <a:pt x="217" y="46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8" name="Freeform 238"/>
              <p:cNvSpPr>
                <a:spLocks/>
              </p:cNvSpPr>
              <p:nvPr/>
            </p:nvSpPr>
            <p:spPr bwMode="auto">
              <a:xfrm>
                <a:off x="1154" y="2472"/>
                <a:ext cx="63" cy="17"/>
              </a:xfrm>
              <a:custGeom>
                <a:avLst/>
                <a:gdLst>
                  <a:gd name="T0" fmla="*/ 117 w 126"/>
                  <a:gd name="T1" fmla="*/ 0 h 17"/>
                  <a:gd name="T2" fmla="*/ 119 w 126"/>
                  <a:gd name="T3" fmla="*/ 2 h 17"/>
                  <a:gd name="T4" fmla="*/ 123 w 126"/>
                  <a:gd name="T5" fmla="*/ 5 h 17"/>
                  <a:gd name="T6" fmla="*/ 124 w 126"/>
                  <a:gd name="T7" fmla="*/ 10 h 17"/>
                  <a:gd name="T8" fmla="*/ 126 w 126"/>
                  <a:gd name="T9" fmla="*/ 14 h 17"/>
                  <a:gd name="T10" fmla="*/ 110 w 126"/>
                  <a:gd name="T11" fmla="*/ 15 h 17"/>
                  <a:gd name="T12" fmla="*/ 92 w 126"/>
                  <a:gd name="T13" fmla="*/ 16 h 17"/>
                  <a:gd name="T14" fmla="*/ 75 w 126"/>
                  <a:gd name="T15" fmla="*/ 17 h 17"/>
                  <a:gd name="T16" fmla="*/ 55 w 126"/>
                  <a:gd name="T17" fmla="*/ 17 h 17"/>
                  <a:gd name="T18" fmla="*/ 36 w 126"/>
                  <a:gd name="T19" fmla="*/ 17 h 17"/>
                  <a:gd name="T20" fmla="*/ 20 w 126"/>
                  <a:gd name="T21" fmla="*/ 17 h 17"/>
                  <a:gd name="T22" fmla="*/ 7 w 126"/>
                  <a:gd name="T23" fmla="*/ 17 h 17"/>
                  <a:gd name="T24" fmla="*/ 0 w 126"/>
                  <a:gd name="T25" fmla="*/ 16 h 17"/>
                  <a:gd name="T26" fmla="*/ 7 w 126"/>
                  <a:gd name="T27" fmla="*/ 14 h 17"/>
                  <a:gd name="T28" fmla="*/ 20 w 126"/>
                  <a:gd name="T29" fmla="*/ 13 h 17"/>
                  <a:gd name="T30" fmla="*/ 36 w 126"/>
                  <a:gd name="T31" fmla="*/ 11 h 17"/>
                  <a:gd name="T32" fmla="*/ 53 w 126"/>
                  <a:gd name="T33" fmla="*/ 10 h 17"/>
                  <a:gd name="T34" fmla="*/ 73 w 126"/>
                  <a:gd name="T35" fmla="*/ 8 h 17"/>
                  <a:gd name="T36" fmla="*/ 91 w 126"/>
                  <a:gd name="T37" fmla="*/ 6 h 17"/>
                  <a:gd name="T38" fmla="*/ 105 w 126"/>
                  <a:gd name="T39" fmla="*/ 3 h 17"/>
                  <a:gd name="T40" fmla="*/ 117 w 126"/>
                  <a:gd name="T41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6" h="17">
                    <a:moveTo>
                      <a:pt x="117" y="0"/>
                    </a:moveTo>
                    <a:lnTo>
                      <a:pt x="119" y="2"/>
                    </a:lnTo>
                    <a:lnTo>
                      <a:pt x="123" y="5"/>
                    </a:lnTo>
                    <a:lnTo>
                      <a:pt x="124" y="10"/>
                    </a:lnTo>
                    <a:lnTo>
                      <a:pt x="126" y="14"/>
                    </a:lnTo>
                    <a:lnTo>
                      <a:pt x="110" y="15"/>
                    </a:lnTo>
                    <a:lnTo>
                      <a:pt x="92" y="16"/>
                    </a:lnTo>
                    <a:lnTo>
                      <a:pt x="75" y="17"/>
                    </a:lnTo>
                    <a:lnTo>
                      <a:pt x="55" y="17"/>
                    </a:lnTo>
                    <a:lnTo>
                      <a:pt x="36" y="17"/>
                    </a:lnTo>
                    <a:lnTo>
                      <a:pt x="20" y="17"/>
                    </a:lnTo>
                    <a:lnTo>
                      <a:pt x="7" y="17"/>
                    </a:lnTo>
                    <a:lnTo>
                      <a:pt x="0" y="16"/>
                    </a:lnTo>
                    <a:lnTo>
                      <a:pt x="7" y="14"/>
                    </a:lnTo>
                    <a:lnTo>
                      <a:pt x="20" y="13"/>
                    </a:lnTo>
                    <a:lnTo>
                      <a:pt x="36" y="11"/>
                    </a:lnTo>
                    <a:lnTo>
                      <a:pt x="53" y="10"/>
                    </a:lnTo>
                    <a:lnTo>
                      <a:pt x="73" y="8"/>
                    </a:lnTo>
                    <a:lnTo>
                      <a:pt x="91" y="6"/>
                    </a:lnTo>
                    <a:lnTo>
                      <a:pt x="105" y="3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9" name="Freeform 239"/>
              <p:cNvSpPr>
                <a:spLocks/>
              </p:cNvSpPr>
              <p:nvPr/>
            </p:nvSpPr>
            <p:spPr bwMode="auto">
              <a:xfrm>
                <a:off x="1127" y="2411"/>
                <a:ext cx="82" cy="71"/>
              </a:xfrm>
              <a:custGeom>
                <a:avLst/>
                <a:gdLst>
                  <a:gd name="T0" fmla="*/ 163 w 165"/>
                  <a:gd name="T1" fmla="*/ 52 h 71"/>
                  <a:gd name="T2" fmla="*/ 163 w 165"/>
                  <a:gd name="T3" fmla="*/ 49 h 71"/>
                  <a:gd name="T4" fmla="*/ 163 w 165"/>
                  <a:gd name="T5" fmla="*/ 46 h 71"/>
                  <a:gd name="T6" fmla="*/ 163 w 165"/>
                  <a:gd name="T7" fmla="*/ 44 h 71"/>
                  <a:gd name="T8" fmla="*/ 165 w 165"/>
                  <a:gd name="T9" fmla="*/ 42 h 71"/>
                  <a:gd name="T10" fmla="*/ 158 w 165"/>
                  <a:gd name="T11" fmla="*/ 43 h 71"/>
                  <a:gd name="T12" fmla="*/ 151 w 165"/>
                  <a:gd name="T13" fmla="*/ 41 h 71"/>
                  <a:gd name="T14" fmla="*/ 149 w 165"/>
                  <a:gd name="T15" fmla="*/ 35 h 71"/>
                  <a:gd name="T16" fmla="*/ 156 w 165"/>
                  <a:gd name="T17" fmla="*/ 19 h 71"/>
                  <a:gd name="T18" fmla="*/ 149 w 165"/>
                  <a:gd name="T19" fmla="*/ 13 h 71"/>
                  <a:gd name="T20" fmla="*/ 142 w 165"/>
                  <a:gd name="T21" fmla="*/ 8 h 71"/>
                  <a:gd name="T22" fmla="*/ 135 w 165"/>
                  <a:gd name="T23" fmla="*/ 3 h 71"/>
                  <a:gd name="T24" fmla="*/ 128 w 165"/>
                  <a:gd name="T25" fmla="*/ 0 h 71"/>
                  <a:gd name="T26" fmla="*/ 121 w 165"/>
                  <a:gd name="T27" fmla="*/ 3 h 71"/>
                  <a:gd name="T28" fmla="*/ 112 w 165"/>
                  <a:gd name="T29" fmla="*/ 7 h 71"/>
                  <a:gd name="T30" fmla="*/ 105 w 165"/>
                  <a:gd name="T31" fmla="*/ 11 h 71"/>
                  <a:gd name="T32" fmla="*/ 97 w 165"/>
                  <a:gd name="T33" fmla="*/ 15 h 71"/>
                  <a:gd name="T34" fmla="*/ 89 w 165"/>
                  <a:gd name="T35" fmla="*/ 19 h 71"/>
                  <a:gd name="T36" fmla="*/ 83 w 165"/>
                  <a:gd name="T37" fmla="*/ 23 h 71"/>
                  <a:gd name="T38" fmla="*/ 76 w 165"/>
                  <a:gd name="T39" fmla="*/ 26 h 71"/>
                  <a:gd name="T40" fmla="*/ 71 w 165"/>
                  <a:gd name="T41" fmla="*/ 31 h 71"/>
                  <a:gd name="T42" fmla="*/ 64 w 165"/>
                  <a:gd name="T43" fmla="*/ 34 h 71"/>
                  <a:gd name="T44" fmla="*/ 57 w 165"/>
                  <a:gd name="T45" fmla="*/ 38 h 71"/>
                  <a:gd name="T46" fmla="*/ 48 w 165"/>
                  <a:gd name="T47" fmla="*/ 41 h 71"/>
                  <a:gd name="T48" fmla="*/ 39 w 165"/>
                  <a:gd name="T49" fmla="*/ 45 h 71"/>
                  <a:gd name="T50" fmla="*/ 32 w 165"/>
                  <a:gd name="T51" fmla="*/ 48 h 71"/>
                  <a:gd name="T52" fmla="*/ 25 w 165"/>
                  <a:gd name="T53" fmla="*/ 50 h 71"/>
                  <a:gd name="T54" fmla="*/ 19 w 165"/>
                  <a:gd name="T55" fmla="*/ 53 h 71"/>
                  <a:gd name="T56" fmla="*/ 16 w 165"/>
                  <a:gd name="T57" fmla="*/ 54 h 71"/>
                  <a:gd name="T58" fmla="*/ 10 w 165"/>
                  <a:gd name="T59" fmla="*/ 57 h 71"/>
                  <a:gd name="T60" fmla="*/ 5 w 165"/>
                  <a:gd name="T61" fmla="*/ 62 h 71"/>
                  <a:gd name="T62" fmla="*/ 2 w 165"/>
                  <a:gd name="T63" fmla="*/ 67 h 71"/>
                  <a:gd name="T64" fmla="*/ 0 w 165"/>
                  <a:gd name="T65" fmla="*/ 71 h 71"/>
                  <a:gd name="T66" fmla="*/ 25 w 165"/>
                  <a:gd name="T67" fmla="*/ 71 h 71"/>
                  <a:gd name="T68" fmla="*/ 51 w 165"/>
                  <a:gd name="T69" fmla="*/ 71 h 71"/>
                  <a:gd name="T70" fmla="*/ 76 w 165"/>
                  <a:gd name="T71" fmla="*/ 69 h 71"/>
                  <a:gd name="T72" fmla="*/ 101 w 165"/>
                  <a:gd name="T73" fmla="*/ 66 h 71"/>
                  <a:gd name="T74" fmla="*/ 122 w 165"/>
                  <a:gd name="T75" fmla="*/ 63 h 71"/>
                  <a:gd name="T76" fmla="*/ 140 w 165"/>
                  <a:gd name="T77" fmla="*/ 59 h 71"/>
                  <a:gd name="T78" fmla="*/ 154 w 165"/>
                  <a:gd name="T79" fmla="*/ 56 h 71"/>
                  <a:gd name="T80" fmla="*/ 163 w 165"/>
                  <a:gd name="T81" fmla="*/ 52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65" h="71">
                    <a:moveTo>
                      <a:pt x="163" y="52"/>
                    </a:moveTo>
                    <a:lnTo>
                      <a:pt x="163" y="49"/>
                    </a:lnTo>
                    <a:lnTo>
                      <a:pt x="163" y="46"/>
                    </a:lnTo>
                    <a:lnTo>
                      <a:pt x="163" y="44"/>
                    </a:lnTo>
                    <a:lnTo>
                      <a:pt x="165" y="42"/>
                    </a:lnTo>
                    <a:lnTo>
                      <a:pt x="158" y="43"/>
                    </a:lnTo>
                    <a:lnTo>
                      <a:pt x="151" y="41"/>
                    </a:lnTo>
                    <a:lnTo>
                      <a:pt x="149" y="35"/>
                    </a:lnTo>
                    <a:lnTo>
                      <a:pt x="156" y="19"/>
                    </a:lnTo>
                    <a:lnTo>
                      <a:pt x="149" y="13"/>
                    </a:lnTo>
                    <a:lnTo>
                      <a:pt x="142" y="8"/>
                    </a:lnTo>
                    <a:lnTo>
                      <a:pt x="135" y="3"/>
                    </a:lnTo>
                    <a:lnTo>
                      <a:pt x="128" y="0"/>
                    </a:lnTo>
                    <a:lnTo>
                      <a:pt x="121" y="3"/>
                    </a:lnTo>
                    <a:lnTo>
                      <a:pt x="112" y="7"/>
                    </a:lnTo>
                    <a:lnTo>
                      <a:pt x="105" y="11"/>
                    </a:lnTo>
                    <a:lnTo>
                      <a:pt x="97" y="15"/>
                    </a:lnTo>
                    <a:lnTo>
                      <a:pt x="89" y="19"/>
                    </a:lnTo>
                    <a:lnTo>
                      <a:pt x="83" y="23"/>
                    </a:lnTo>
                    <a:lnTo>
                      <a:pt x="76" y="26"/>
                    </a:lnTo>
                    <a:lnTo>
                      <a:pt x="71" y="31"/>
                    </a:lnTo>
                    <a:lnTo>
                      <a:pt x="64" y="34"/>
                    </a:lnTo>
                    <a:lnTo>
                      <a:pt x="57" y="38"/>
                    </a:lnTo>
                    <a:lnTo>
                      <a:pt x="48" y="41"/>
                    </a:lnTo>
                    <a:lnTo>
                      <a:pt x="39" y="45"/>
                    </a:lnTo>
                    <a:lnTo>
                      <a:pt x="32" y="48"/>
                    </a:lnTo>
                    <a:lnTo>
                      <a:pt x="25" y="50"/>
                    </a:lnTo>
                    <a:lnTo>
                      <a:pt x="19" y="53"/>
                    </a:lnTo>
                    <a:lnTo>
                      <a:pt x="16" y="54"/>
                    </a:lnTo>
                    <a:lnTo>
                      <a:pt x="10" y="57"/>
                    </a:lnTo>
                    <a:lnTo>
                      <a:pt x="5" y="62"/>
                    </a:lnTo>
                    <a:lnTo>
                      <a:pt x="2" y="67"/>
                    </a:lnTo>
                    <a:lnTo>
                      <a:pt x="0" y="71"/>
                    </a:lnTo>
                    <a:lnTo>
                      <a:pt x="25" y="71"/>
                    </a:lnTo>
                    <a:lnTo>
                      <a:pt x="51" y="71"/>
                    </a:lnTo>
                    <a:lnTo>
                      <a:pt x="76" y="69"/>
                    </a:lnTo>
                    <a:lnTo>
                      <a:pt x="101" y="66"/>
                    </a:lnTo>
                    <a:lnTo>
                      <a:pt x="122" y="63"/>
                    </a:lnTo>
                    <a:lnTo>
                      <a:pt x="140" y="59"/>
                    </a:lnTo>
                    <a:lnTo>
                      <a:pt x="154" y="56"/>
                    </a:lnTo>
                    <a:lnTo>
                      <a:pt x="163" y="5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480" name="Group 240"/>
            <p:cNvGrpSpPr>
              <a:grpSpLocks noChangeAspect="1"/>
            </p:cNvGrpSpPr>
            <p:nvPr/>
          </p:nvGrpSpPr>
          <p:grpSpPr bwMode="auto">
            <a:xfrm>
              <a:off x="720" y="2592"/>
              <a:ext cx="480" cy="480"/>
              <a:chOff x="912" y="2256"/>
              <a:chExt cx="816" cy="816"/>
            </a:xfrm>
          </p:grpSpPr>
          <p:sp>
            <p:nvSpPr>
              <p:cNvPr id="10481" name="AutoShape 241"/>
              <p:cNvSpPr>
                <a:spLocks noChangeAspect="1" noChangeArrowheads="1" noTextEdit="1"/>
              </p:cNvSpPr>
              <p:nvPr/>
            </p:nvSpPr>
            <p:spPr bwMode="auto">
              <a:xfrm>
                <a:off x="912" y="2256"/>
                <a:ext cx="816" cy="8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2" name="Freeform 242"/>
              <p:cNvSpPr>
                <a:spLocks/>
              </p:cNvSpPr>
              <p:nvPr/>
            </p:nvSpPr>
            <p:spPr bwMode="auto">
              <a:xfrm>
                <a:off x="932" y="2713"/>
                <a:ext cx="303" cy="324"/>
              </a:xfrm>
              <a:custGeom>
                <a:avLst/>
                <a:gdLst>
                  <a:gd name="T0" fmla="*/ 105 w 607"/>
                  <a:gd name="T1" fmla="*/ 0 h 324"/>
                  <a:gd name="T2" fmla="*/ 60 w 607"/>
                  <a:gd name="T3" fmla="*/ 30 h 324"/>
                  <a:gd name="T4" fmla="*/ 30 w 607"/>
                  <a:gd name="T5" fmla="*/ 63 h 324"/>
                  <a:gd name="T6" fmla="*/ 9 w 607"/>
                  <a:gd name="T7" fmla="*/ 101 h 324"/>
                  <a:gd name="T8" fmla="*/ 0 w 607"/>
                  <a:gd name="T9" fmla="*/ 138 h 324"/>
                  <a:gd name="T10" fmla="*/ 0 w 607"/>
                  <a:gd name="T11" fmla="*/ 176 h 324"/>
                  <a:gd name="T12" fmla="*/ 11 w 607"/>
                  <a:gd name="T13" fmla="*/ 212 h 324"/>
                  <a:gd name="T14" fmla="*/ 30 w 607"/>
                  <a:gd name="T15" fmla="*/ 243 h 324"/>
                  <a:gd name="T16" fmla="*/ 59 w 607"/>
                  <a:gd name="T17" fmla="*/ 271 h 324"/>
                  <a:gd name="T18" fmla="*/ 69 w 607"/>
                  <a:gd name="T19" fmla="*/ 278 h 324"/>
                  <a:gd name="T20" fmla="*/ 82 w 607"/>
                  <a:gd name="T21" fmla="*/ 284 h 324"/>
                  <a:gd name="T22" fmla="*/ 94 w 607"/>
                  <a:gd name="T23" fmla="*/ 291 h 324"/>
                  <a:gd name="T24" fmla="*/ 110 w 607"/>
                  <a:gd name="T25" fmla="*/ 296 h 324"/>
                  <a:gd name="T26" fmla="*/ 124 w 607"/>
                  <a:gd name="T27" fmla="*/ 301 h 324"/>
                  <a:gd name="T28" fmla="*/ 142 w 607"/>
                  <a:gd name="T29" fmla="*/ 306 h 324"/>
                  <a:gd name="T30" fmla="*/ 160 w 607"/>
                  <a:gd name="T31" fmla="*/ 310 h 324"/>
                  <a:gd name="T32" fmla="*/ 178 w 607"/>
                  <a:gd name="T33" fmla="*/ 314 h 324"/>
                  <a:gd name="T34" fmla="*/ 195 w 607"/>
                  <a:gd name="T35" fmla="*/ 317 h 324"/>
                  <a:gd name="T36" fmla="*/ 215 w 607"/>
                  <a:gd name="T37" fmla="*/ 319 h 324"/>
                  <a:gd name="T38" fmla="*/ 234 w 607"/>
                  <a:gd name="T39" fmla="*/ 321 h 324"/>
                  <a:gd name="T40" fmla="*/ 254 w 607"/>
                  <a:gd name="T41" fmla="*/ 324 h 324"/>
                  <a:gd name="T42" fmla="*/ 274 w 607"/>
                  <a:gd name="T43" fmla="*/ 324 h 324"/>
                  <a:gd name="T44" fmla="*/ 295 w 607"/>
                  <a:gd name="T45" fmla="*/ 324 h 324"/>
                  <a:gd name="T46" fmla="*/ 314 w 607"/>
                  <a:gd name="T47" fmla="*/ 324 h 324"/>
                  <a:gd name="T48" fmla="*/ 336 w 607"/>
                  <a:gd name="T49" fmla="*/ 323 h 324"/>
                  <a:gd name="T50" fmla="*/ 357 w 607"/>
                  <a:gd name="T51" fmla="*/ 321 h 324"/>
                  <a:gd name="T52" fmla="*/ 378 w 607"/>
                  <a:gd name="T53" fmla="*/ 318 h 324"/>
                  <a:gd name="T54" fmla="*/ 398 w 607"/>
                  <a:gd name="T55" fmla="*/ 316 h 324"/>
                  <a:gd name="T56" fmla="*/ 419 w 607"/>
                  <a:gd name="T57" fmla="*/ 312 h 324"/>
                  <a:gd name="T58" fmla="*/ 439 w 607"/>
                  <a:gd name="T59" fmla="*/ 308 h 324"/>
                  <a:gd name="T60" fmla="*/ 458 w 607"/>
                  <a:gd name="T61" fmla="*/ 303 h 324"/>
                  <a:gd name="T62" fmla="*/ 478 w 607"/>
                  <a:gd name="T63" fmla="*/ 298 h 324"/>
                  <a:gd name="T64" fmla="*/ 496 w 607"/>
                  <a:gd name="T65" fmla="*/ 292 h 324"/>
                  <a:gd name="T66" fmla="*/ 512 w 607"/>
                  <a:gd name="T67" fmla="*/ 286 h 324"/>
                  <a:gd name="T68" fmla="*/ 527 w 607"/>
                  <a:gd name="T69" fmla="*/ 279 h 324"/>
                  <a:gd name="T70" fmla="*/ 543 w 607"/>
                  <a:gd name="T71" fmla="*/ 272 h 324"/>
                  <a:gd name="T72" fmla="*/ 558 w 607"/>
                  <a:gd name="T73" fmla="*/ 264 h 324"/>
                  <a:gd name="T74" fmla="*/ 570 w 607"/>
                  <a:gd name="T75" fmla="*/ 256 h 324"/>
                  <a:gd name="T76" fmla="*/ 584 w 607"/>
                  <a:gd name="T77" fmla="*/ 246 h 324"/>
                  <a:gd name="T78" fmla="*/ 595 w 607"/>
                  <a:gd name="T79" fmla="*/ 236 h 324"/>
                  <a:gd name="T80" fmla="*/ 606 w 607"/>
                  <a:gd name="T81" fmla="*/ 226 h 324"/>
                  <a:gd name="T82" fmla="*/ 607 w 607"/>
                  <a:gd name="T83" fmla="*/ 194 h 324"/>
                  <a:gd name="T84" fmla="*/ 568 w 607"/>
                  <a:gd name="T85" fmla="*/ 185 h 324"/>
                  <a:gd name="T86" fmla="*/ 574 w 607"/>
                  <a:gd name="T87" fmla="*/ 141 h 324"/>
                  <a:gd name="T88" fmla="*/ 558 w 607"/>
                  <a:gd name="T89" fmla="*/ 134 h 324"/>
                  <a:gd name="T90" fmla="*/ 540 w 607"/>
                  <a:gd name="T91" fmla="*/ 107 h 324"/>
                  <a:gd name="T92" fmla="*/ 467 w 607"/>
                  <a:gd name="T93" fmla="*/ 115 h 324"/>
                  <a:gd name="T94" fmla="*/ 465 w 607"/>
                  <a:gd name="T95" fmla="*/ 101 h 324"/>
                  <a:gd name="T96" fmla="*/ 442 w 607"/>
                  <a:gd name="T97" fmla="*/ 95 h 324"/>
                  <a:gd name="T98" fmla="*/ 440 w 607"/>
                  <a:gd name="T99" fmla="*/ 79 h 324"/>
                  <a:gd name="T100" fmla="*/ 405 w 607"/>
                  <a:gd name="T101" fmla="*/ 64 h 324"/>
                  <a:gd name="T102" fmla="*/ 355 w 607"/>
                  <a:gd name="T103" fmla="*/ 68 h 324"/>
                  <a:gd name="T104" fmla="*/ 350 w 607"/>
                  <a:gd name="T105" fmla="*/ 55 h 324"/>
                  <a:gd name="T106" fmla="*/ 329 w 607"/>
                  <a:gd name="T107" fmla="*/ 57 h 324"/>
                  <a:gd name="T108" fmla="*/ 297 w 607"/>
                  <a:gd name="T109" fmla="*/ 31 h 324"/>
                  <a:gd name="T110" fmla="*/ 295 w 607"/>
                  <a:gd name="T111" fmla="*/ 15 h 324"/>
                  <a:gd name="T112" fmla="*/ 258 w 607"/>
                  <a:gd name="T113" fmla="*/ 5 h 324"/>
                  <a:gd name="T114" fmla="*/ 208 w 607"/>
                  <a:gd name="T115" fmla="*/ 13 h 324"/>
                  <a:gd name="T116" fmla="*/ 105 w 607"/>
                  <a:gd name="T117" fmla="*/ 0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07" h="324">
                    <a:moveTo>
                      <a:pt x="105" y="0"/>
                    </a:moveTo>
                    <a:lnTo>
                      <a:pt x="60" y="30"/>
                    </a:lnTo>
                    <a:lnTo>
                      <a:pt x="30" y="63"/>
                    </a:lnTo>
                    <a:lnTo>
                      <a:pt x="9" y="101"/>
                    </a:lnTo>
                    <a:lnTo>
                      <a:pt x="0" y="138"/>
                    </a:lnTo>
                    <a:lnTo>
                      <a:pt x="0" y="176"/>
                    </a:lnTo>
                    <a:lnTo>
                      <a:pt x="11" y="212"/>
                    </a:lnTo>
                    <a:lnTo>
                      <a:pt x="30" y="243"/>
                    </a:lnTo>
                    <a:lnTo>
                      <a:pt x="59" y="271"/>
                    </a:lnTo>
                    <a:lnTo>
                      <a:pt x="69" y="278"/>
                    </a:lnTo>
                    <a:lnTo>
                      <a:pt x="82" y="284"/>
                    </a:lnTo>
                    <a:lnTo>
                      <a:pt x="94" y="291"/>
                    </a:lnTo>
                    <a:lnTo>
                      <a:pt x="110" y="296"/>
                    </a:lnTo>
                    <a:lnTo>
                      <a:pt x="124" y="301"/>
                    </a:lnTo>
                    <a:lnTo>
                      <a:pt x="142" y="306"/>
                    </a:lnTo>
                    <a:lnTo>
                      <a:pt x="160" y="310"/>
                    </a:lnTo>
                    <a:lnTo>
                      <a:pt x="178" y="314"/>
                    </a:lnTo>
                    <a:lnTo>
                      <a:pt x="195" y="317"/>
                    </a:lnTo>
                    <a:lnTo>
                      <a:pt x="215" y="319"/>
                    </a:lnTo>
                    <a:lnTo>
                      <a:pt x="234" y="321"/>
                    </a:lnTo>
                    <a:lnTo>
                      <a:pt x="254" y="324"/>
                    </a:lnTo>
                    <a:lnTo>
                      <a:pt x="274" y="324"/>
                    </a:lnTo>
                    <a:lnTo>
                      <a:pt x="295" y="324"/>
                    </a:lnTo>
                    <a:lnTo>
                      <a:pt x="314" y="324"/>
                    </a:lnTo>
                    <a:lnTo>
                      <a:pt x="336" y="323"/>
                    </a:lnTo>
                    <a:lnTo>
                      <a:pt x="357" y="321"/>
                    </a:lnTo>
                    <a:lnTo>
                      <a:pt x="378" y="318"/>
                    </a:lnTo>
                    <a:lnTo>
                      <a:pt x="398" y="316"/>
                    </a:lnTo>
                    <a:lnTo>
                      <a:pt x="419" y="312"/>
                    </a:lnTo>
                    <a:lnTo>
                      <a:pt x="439" y="308"/>
                    </a:lnTo>
                    <a:lnTo>
                      <a:pt x="458" y="303"/>
                    </a:lnTo>
                    <a:lnTo>
                      <a:pt x="478" y="298"/>
                    </a:lnTo>
                    <a:lnTo>
                      <a:pt x="496" y="292"/>
                    </a:lnTo>
                    <a:lnTo>
                      <a:pt x="512" y="286"/>
                    </a:lnTo>
                    <a:lnTo>
                      <a:pt x="527" y="279"/>
                    </a:lnTo>
                    <a:lnTo>
                      <a:pt x="543" y="272"/>
                    </a:lnTo>
                    <a:lnTo>
                      <a:pt x="558" y="264"/>
                    </a:lnTo>
                    <a:lnTo>
                      <a:pt x="570" y="256"/>
                    </a:lnTo>
                    <a:lnTo>
                      <a:pt x="584" y="246"/>
                    </a:lnTo>
                    <a:lnTo>
                      <a:pt x="595" y="236"/>
                    </a:lnTo>
                    <a:lnTo>
                      <a:pt x="606" y="226"/>
                    </a:lnTo>
                    <a:lnTo>
                      <a:pt x="607" y="194"/>
                    </a:lnTo>
                    <a:lnTo>
                      <a:pt x="568" y="185"/>
                    </a:lnTo>
                    <a:lnTo>
                      <a:pt x="574" y="141"/>
                    </a:lnTo>
                    <a:lnTo>
                      <a:pt x="558" y="134"/>
                    </a:lnTo>
                    <a:lnTo>
                      <a:pt x="540" y="107"/>
                    </a:lnTo>
                    <a:lnTo>
                      <a:pt x="467" y="115"/>
                    </a:lnTo>
                    <a:lnTo>
                      <a:pt x="465" y="101"/>
                    </a:lnTo>
                    <a:lnTo>
                      <a:pt x="442" y="95"/>
                    </a:lnTo>
                    <a:lnTo>
                      <a:pt x="440" y="79"/>
                    </a:lnTo>
                    <a:lnTo>
                      <a:pt x="405" y="64"/>
                    </a:lnTo>
                    <a:lnTo>
                      <a:pt x="355" y="68"/>
                    </a:lnTo>
                    <a:lnTo>
                      <a:pt x="350" y="55"/>
                    </a:lnTo>
                    <a:lnTo>
                      <a:pt x="329" y="57"/>
                    </a:lnTo>
                    <a:lnTo>
                      <a:pt x="297" y="31"/>
                    </a:lnTo>
                    <a:lnTo>
                      <a:pt x="295" y="15"/>
                    </a:lnTo>
                    <a:lnTo>
                      <a:pt x="258" y="5"/>
                    </a:lnTo>
                    <a:lnTo>
                      <a:pt x="208" y="13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3" name="Freeform 243"/>
              <p:cNvSpPr>
                <a:spLocks/>
              </p:cNvSpPr>
              <p:nvPr/>
            </p:nvSpPr>
            <p:spPr bwMode="auto">
              <a:xfrm>
                <a:off x="1020" y="3005"/>
                <a:ext cx="214" cy="41"/>
              </a:xfrm>
              <a:custGeom>
                <a:avLst/>
                <a:gdLst>
                  <a:gd name="T0" fmla="*/ 318 w 428"/>
                  <a:gd name="T1" fmla="*/ 0 h 41"/>
                  <a:gd name="T2" fmla="*/ 300 w 428"/>
                  <a:gd name="T3" fmla="*/ 6 h 41"/>
                  <a:gd name="T4" fmla="*/ 280 w 428"/>
                  <a:gd name="T5" fmla="*/ 11 h 41"/>
                  <a:gd name="T6" fmla="*/ 261 w 428"/>
                  <a:gd name="T7" fmla="*/ 16 h 41"/>
                  <a:gd name="T8" fmla="*/ 241 w 428"/>
                  <a:gd name="T9" fmla="*/ 20 h 41"/>
                  <a:gd name="T10" fmla="*/ 220 w 428"/>
                  <a:gd name="T11" fmla="*/ 24 h 41"/>
                  <a:gd name="T12" fmla="*/ 200 w 428"/>
                  <a:gd name="T13" fmla="*/ 26 h 41"/>
                  <a:gd name="T14" fmla="*/ 179 w 428"/>
                  <a:gd name="T15" fmla="*/ 29 h 41"/>
                  <a:gd name="T16" fmla="*/ 158 w 428"/>
                  <a:gd name="T17" fmla="*/ 31 h 41"/>
                  <a:gd name="T18" fmla="*/ 136 w 428"/>
                  <a:gd name="T19" fmla="*/ 32 h 41"/>
                  <a:gd name="T20" fmla="*/ 117 w 428"/>
                  <a:gd name="T21" fmla="*/ 32 h 41"/>
                  <a:gd name="T22" fmla="*/ 96 w 428"/>
                  <a:gd name="T23" fmla="*/ 32 h 41"/>
                  <a:gd name="T24" fmla="*/ 76 w 428"/>
                  <a:gd name="T25" fmla="*/ 32 h 41"/>
                  <a:gd name="T26" fmla="*/ 56 w 428"/>
                  <a:gd name="T27" fmla="*/ 29 h 41"/>
                  <a:gd name="T28" fmla="*/ 37 w 428"/>
                  <a:gd name="T29" fmla="*/ 27 h 41"/>
                  <a:gd name="T30" fmla="*/ 17 w 428"/>
                  <a:gd name="T31" fmla="*/ 25 h 41"/>
                  <a:gd name="T32" fmla="*/ 0 w 428"/>
                  <a:gd name="T33" fmla="*/ 22 h 41"/>
                  <a:gd name="T34" fmla="*/ 19 w 428"/>
                  <a:gd name="T35" fmla="*/ 27 h 41"/>
                  <a:gd name="T36" fmla="*/ 42 w 428"/>
                  <a:gd name="T37" fmla="*/ 32 h 41"/>
                  <a:gd name="T38" fmla="*/ 71 w 428"/>
                  <a:gd name="T39" fmla="*/ 35 h 41"/>
                  <a:gd name="T40" fmla="*/ 101 w 428"/>
                  <a:gd name="T41" fmla="*/ 38 h 41"/>
                  <a:gd name="T42" fmla="*/ 135 w 428"/>
                  <a:gd name="T43" fmla="*/ 39 h 41"/>
                  <a:gd name="T44" fmla="*/ 170 w 428"/>
                  <a:gd name="T45" fmla="*/ 41 h 41"/>
                  <a:gd name="T46" fmla="*/ 206 w 428"/>
                  <a:gd name="T47" fmla="*/ 41 h 41"/>
                  <a:gd name="T48" fmla="*/ 241 w 428"/>
                  <a:gd name="T49" fmla="*/ 41 h 41"/>
                  <a:gd name="T50" fmla="*/ 275 w 428"/>
                  <a:gd name="T51" fmla="*/ 40 h 41"/>
                  <a:gd name="T52" fmla="*/ 309 w 428"/>
                  <a:gd name="T53" fmla="*/ 38 h 41"/>
                  <a:gd name="T54" fmla="*/ 339 w 428"/>
                  <a:gd name="T55" fmla="*/ 36 h 41"/>
                  <a:gd name="T56" fmla="*/ 365 w 428"/>
                  <a:gd name="T57" fmla="*/ 34 h 41"/>
                  <a:gd name="T58" fmla="*/ 389 w 428"/>
                  <a:gd name="T59" fmla="*/ 31 h 41"/>
                  <a:gd name="T60" fmla="*/ 408 w 428"/>
                  <a:gd name="T61" fmla="*/ 26 h 41"/>
                  <a:gd name="T62" fmla="*/ 421 w 428"/>
                  <a:gd name="T63" fmla="*/ 22 h 41"/>
                  <a:gd name="T64" fmla="*/ 428 w 428"/>
                  <a:gd name="T65" fmla="*/ 17 h 41"/>
                  <a:gd name="T66" fmla="*/ 428 w 428"/>
                  <a:gd name="T67" fmla="*/ 12 h 41"/>
                  <a:gd name="T68" fmla="*/ 419 w 428"/>
                  <a:gd name="T69" fmla="*/ 8 h 41"/>
                  <a:gd name="T70" fmla="*/ 403 w 428"/>
                  <a:gd name="T71" fmla="*/ 5 h 41"/>
                  <a:gd name="T72" fmla="*/ 383 w 428"/>
                  <a:gd name="T73" fmla="*/ 2 h 41"/>
                  <a:gd name="T74" fmla="*/ 364 w 428"/>
                  <a:gd name="T75" fmla="*/ 1 h 41"/>
                  <a:gd name="T76" fmla="*/ 344 w 428"/>
                  <a:gd name="T77" fmla="*/ 0 h 41"/>
                  <a:gd name="T78" fmla="*/ 328 w 428"/>
                  <a:gd name="T79" fmla="*/ 0 h 41"/>
                  <a:gd name="T80" fmla="*/ 318 w 428"/>
                  <a:gd name="T81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28" h="41">
                    <a:moveTo>
                      <a:pt x="318" y="0"/>
                    </a:moveTo>
                    <a:lnTo>
                      <a:pt x="300" y="6"/>
                    </a:lnTo>
                    <a:lnTo>
                      <a:pt x="280" y="11"/>
                    </a:lnTo>
                    <a:lnTo>
                      <a:pt x="261" y="16"/>
                    </a:lnTo>
                    <a:lnTo>
                      <a:pt x="241" y="20"/>
                    </a:lnTo>
                    <a:lnTo>
                      <a:pt x="220" y="24"/>
                    </a:lnTo>
                    <a:lnTo>
                      <a:pt x="200" y="26"/>
                    </a:lnTo>
                    <a:lnTo>
                      <a:pt x="179" y="29"/>
                    </a:lnTo>
                    <a:lnTo>
                      <a:pt x="158" y="31"/>
                    </a:lnTo>
                    <a:lnTo>
                      <a:pt x="136" y="32"/>
                    </a:lnTo>
                    <a:lnTo>
                      <a:pt x="117" y="32"/>
                    </a:lnTo>
                    <a:lnTo>
                      <a:pt x="96" y="32"/>
                    </a:lnTo>
                    <a:lnTo>
                      <a:pt x="76" y="32"/>
                    </a:lnTo>
                    <a:lnTo>
                      <a:pt x="56" y="29"/>
                    </a:lnTo>
                    <a:lnTo>
                      <a:pt x="37" y="27"/>
                    </a:lnTo>
                    <a:lnTo>
                      <a:pt x="17" y="25"/>
                    </a:lnTo>
                    <a:lnTo>
                      <a:pt x="0" y="22"/>
                    </a:lnTo>
                    <a:lnTo>
                      <a:pt x="19" y="27"/>
                    </a:lnTo>
                    <a:lnTo>
                      <a:pt x="42" y="32"/>
                    </a:lnTo>
                    <a:lnTo>
                      <a:pt x="71" y="35"/>
                    </a:lnTo>
                    <a:lnTo>
                      <a:pt x="101" y="38"/>
                    </a:lnTo>
                    <a:lnTo>
                      <a:pt x="135" y="39"/>
                    </a:lnTo>
                    <a:lnTo>
                      <a:pt x="170" y="41"/>
                    </a:lnTo>
                    <a:lnTo>
                      <a:pt x="206" y="41"/>
                    </a:lnTo>
                    <a:lnTo>
                      <a:pt x="241" y="41"/>
                    </a:lnTo>
                    <a:lnTo>
                      <a:pt x="275" y="40"/>
                    </a:lnTo>
                    <a:lnTo>
                      <a:pt x="309" y="38"/>
                    </a:lnTo>
                    <a:lnTo>
                      <a:pt x="339" y="36"/>
                    </a:lnTo>
                    <a:lnTo>
                      <a:pt x="365" y="34"/>
                    </a:lnTo>
                    <a:lnTo>
                      <a:pt x="389" y="31"/>
                    </a:lnTo>
                    <a:lnTo>
                      <a:pt x="408" y="26"/>
                    </a:lnTo>
                    <a:lnTo>
                      <a:pt x="421" y="22"/>
                    </a:lnTo>
                    <a:lnTo>
                      <a:pt x="428" y="17"/>
                    </a:lnTo>
                    <a:lnTo>
                      <a:pt x="428" y="12"/>
                    </a:lnTo>
                    <a:lnTo>
                      <a:pt x="419" y="8"/>
                    </a:lnTo>
                    <a:lnTo>
                      <a:pt x="403" y="5"/>
                    </a:lnTo>
                    <a:lnTo>
                      <a:pt x="383" y="2"/>
                    </a:lnTo>
                    <a:lnTo>
                      <a:pt x="364" y="1"/>
                    </a:lnTo>
                    <a:lnTo>
                      <a:pt x="344" y="0"/>
                    </a:lnTo>
                    <a:lnTo>
                      <a:pt x="328" y="0"/>
                    </a:lnTo>
                    <a:lnTo>
                      <a:pt x="318" y="0"/>
                    </a:lnTo>
                    <a:close/>
                  </a:path>
                </a:pathLst>
              </a:custGeom>
              <a:solidFill>
                <a:srgbClr val="667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4" name="Freeform 244"/>
              <p:cNvSpPr>
                <a:spLocks/>
              </p:cNvSpPr>
              <p:nvPr/>
            </p:nvSpPr>
            <p:spPr bwMode="auto">
              <a:xfrm>
                <a:off x="942" y="2739"/>
                <a:ext cx="274" cy="281"/>
              </a:xfrm>
              <a:custGeom>
                <a:avLst/>
                <a:gdLst>
                  <a:gd name="T0" fmla="*/ 7 w 547"/>
                  <a:gd name="T1" fmla="*/ 84 h 281"/>
                  <a:gd name="T2" fmla="*/ 38 w 547"/>
                  <a:gd name="T3" fmla="*/ 218 h 281"/>
                  <a:gd name="T4" fmla="*/ 217 w 547"/>
                  <a:gd name="T5" fmla="*/ 253 h 281"/>
                  <a:gd name="T6" fmla="*/ 221 w 547"/>
                  <a:gd name="T7" fmla="*/ 259 h 281"/>
                  <a:gd name="T8" fmla="*/ 197 w 547"/>
                  <a:gd name="T9" fmla="*/ 268 h 281"/>
                  <a:gd name="T10" fmla="*/ 183 w 547"/>
                  <a:gd name="T11" fmla="*/ 273 h 281"/>
                  <a:gd name="T12" fmla="*/ 237 w 547"/>
                  <a:gd name="T13" fmla="*/ 266 h 281"/>
                  <a:gd name="T14" fmla="*/ 286 w 547"/>
                  <a:gd name="T15" fmla="*/ 251 h 281"/>
                  <a:gd name="T16" fmla="*/ 300 w 547"/>
                  <a:gd name="T17" fmla="*/ 249 h 281"/>
                  <a:gd name="T18" fmla="*/ 281 w 547"/>
                  <a:gd name="T19" fmla="*/ 260 h 281"/>
                  <a:gd name="T20" fmla="*/ 251 w 547"/>
                  <a:gd name="T21" fmla="*/ 271 h 281"/>
                  <a:gd name="T22" fmla="*/ 297 w 547"/>
                  <a:gd name="T23" fmla="*/ 265 h 281"/>
                  <a:gd name="T24" fmla="*/ 338 w 547"/>
                  <a:gd name="T25" fmla="*/ 250 h 281"/>
                  <a:gd name="T26" fmla="*/ 364 w 547"/>
                  <a:gd name="T27" fmla="*/ 239 h 281"/>
                  <a:gd name="T28" fmla="*/ 363 w 547"/>
                  <a:gd name="T29" fmla="*/ 247 h 281"/>
                  <a:gd name="T30" fmla="*/ 311 w 547"/>
                  <a:gd name="T31" fmla="*/ 271 h 281"/>
                  <a:gd name="T32" fmla="*/ 327 w 547"/>
                  <a:gd name="T33" fmla="*/ 273 h 281"/>
                  <a:gd name="T34" fmla="*/ 386 w 547"/>
                  <a:gd name="T35" fmla="*/ 250 h 281"/>
                  <a:gd name="T36" fmla="*/ 419 w 547"/>
                  <a:gd name="T37" fmla="*/ 232 h 281"/>
                  <a:gd name="T38" fmla="*/ 425 w 547"/>
                  <a:gd name="T39" fmla="*/ 235 h 281"/>
                  <a:gd name="T40" fmla="*/ 389 w 547"/>
                  <a:gd name="T41" fmla="*/ 260 h 281"/>
                  <a:gd name="T42" fmla="*/ 379 w 547"/>
                  <a:gd name="T43" fmla="*/ 272 h 281"/>
                  <a:gd name="T44" fmla="*/ 439 w 547"/>
                  <a:gd name="T45" fmla="*/ 250 h 281"/>
                  <a:gd name="T46" fmla="*/ 476 w 547"/>
                  <a:gd name="T47" fmla="*/ 227 h 281"/>
                  <a:gd name="T48" fmla="*/ 499 w 547"/>
                  <a:gd name="T49" fmla="*/ 217 h 281"/>
                  <a:gd name="T50" fmla="*/ 478 w 547"/>
                  <a:gd name="T51" fmla="*/ 236 h 281"/>
                  <a:gd name="T52" fmla="*/ 437 w 547"/>
                  <a:gd name="T53" fmla="*/ 260 h 281"/>
                  <a:gd name="T54" fmla="*/ 482 w 547"/>
                  <a:gd name="T55" fmla="*/ 245 h 281"/>
                  <a:gd name="T56" fmla="*/ 512 w 547"/>
                  <a:gd name="T57" fmla="*/ 234 h 281"/>
                  <a:gd name="T58" fmla="*/ 537 w 547"/>
                  <a:gd name="T59" fmla="*/ 223 h 281"/>
                  <a:gd name="T60" fmla="*/ 546 w 547"/>
                  <a:gd name="T61" fmla="*/ 207 h 281"/>
                  <a:gd name="T62" fmla="*/ 505 w 547"/>
                  <a:gd name="T63" fmla="*/ 196 h 281"/>
                  <a:gd name="T64" fmla="*/ 439 w 547"/>
                  <a:gd name="T65" fmla="*/ 195 h 281"/>
                  <a:gd name="T66" fmla="*/ 416 w 547"/>
                  <a:gd name="T67" fmla="*/ 172 h 281"/>
                  <a:gd name="T68" fmla="*/ 395 w 547"/>
                  <a:gd name="T69" fmla="*/ 177 h 281"/>
                  <a:gd name="T70" fmla="*/ 366 w 547"/>
                  <a:gd name="T71" fmla="*/ 183 h 281"/>
                  <a:gd name="T72" fmla="*/ 345 w 547"/>
                  <a:gd name="T73" fmla="*/ 184 h 281"/>
                  <a:gd name="T74" fmla="*/ 311 w 547"/>
                  <a:gd name="T75" fmla="*/ 183 h 281"/>
                  <a:gd name="T76" fmla="*/ 292 w 547"/>
                  <a:gd name="T77" fmla="*/ 178 h 281"/>
                  <a:gd name="T78" fmla="*/ 285 w 547"/>
                  <a:gd name="T79" fmla="*/ 160 h 281"/>
                  <a:gd name="T80" fmla="*/ 256 w 547"/>
                  <a:gd name="T81" fmla="*/ 159 h 281"/>
                  <a:gd name="T82" fmla="*/ 226 w 547"/>
                  <a:gd name="T83" fmla="*/ 172 h 281"/>
                  <a:gd name="T84" fmla="*/ 219 w 547"/>
                  <a:gd name="T85" fmla="*/ 193 h 281"/>
                  <a:gd name="T86" fmla="*/ 192 w 547"/>
                  <a:gd name="T87" fmla="*/ 206 h 281"/>
                  <a:gd name="T88" fmla="*/ 183 w 547"/>
                  <a:gd name="T89" fmla="*/ 202 h 281"/>
                  <a:gd name="T90" fmla="*/ 205 w 547"/>
                  <a:gd name="T91" fmla="*/ 185 h 281"/>
                  <a:gd name="T92" fmla="*/ 201 w 547"/>
                  <a:gd name="T93" fmla="*/ 177 h 281"/>
                  <a:gd name="T94" fmla="*/ 196 w 547"/>
                  <a:gd name="T95" fmla="*/ 104 h 281"/>
                  <a:gd name="T96" fmla="*/ 75 w 547"/>
                  <a:gd name="T97" fmla="*/ 77 h 281"/>
                  <a:gd name="T98" fmla="*/ 86 w 547"/>
                  <a:gd name="T99" fmla="*/ 43 h 281"/>
                  <a:gd name="T100" fmla="*/ 73 w 547"/>
                  <a:gd name="T101" fmla="*/ 0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47" h="281">
                    <a:moveTo>
                      <a:pt x="73" y="0"/>
                    </a:moveTo>
                    <a:lnTo>
                      <a:pt x="32" y="38"/>
                    </a:lnTo>
                    <a:lnTo>
                      <a:pt x="7" y="84"/>
                    </a:lnTo>
                    <a:lnTo>
                      <a:pt x="0" y="132"/>
                    </a:lnTo>
                    <a:lnTo>
                      <a:pt x="11" y="178"/>
                    </a:lnTo>
                    <a:lnTo>
                      <a:pt x="38" y="218"/>
                    </a:lnTo>
                    <a:lnTo>
                      <a:pt x="82" y="247"/>
                    </a:lnTo>
                    <a:lnTo>
                      <a:pt x="141" y="260"/>
                    </a:lnTo>
                    <a:lnTo>
                      <a:pt x="217" y="253"/>
                    </a:lnTo>
                    <a:lnTo>
                      <a:pt x="221" y="254"/>
                    </a:lnTo>
                    <a:lnTo>
                      <a:pt x="222" y="256"/>
                    </a:lnTo>
                    <a:lnTo>
                      <a:pt x="221" y="259"/>
                    </a:lnTo>
                    <a:lnTo>
                      <a:pt x="217" y="262"/>
                    </a:lnTo>
                    <a:lnTo>
                      <a:pt x="208" y="265"/>
                    </a:lnTo>
                    <a:lnTo>
                      <a:pt x="197" y="268"/>
                    </a:lnTo>
                    <a:lnTo>
                      <a:pt x="183" y="270"/>
                    </a:lnTo>
                    <a:lnTo>
                      <a:pt x="167" y="272"/>
                    </a:lnTo>
                    <a:lnTo>
                      <a:pt x="183" y="273"/>
                    </a:lnTo>
                    <a:lnTo>
                      <a:pt x="201" y="272"/>
                    </a:lnTo>
                    <a:lnTo>
                      <a:pt x="219" y="269"/>
                    </a:lnTo>
                    <a:lnTo>
                      <a:pt x="237" y="266"/>
                    </a:lnTo>
                    <a:lnTo>
                      <a:pt x="254" y="261"/>
                    </a:lnTo>
                    <a:lnTo>
                      <a:pt x="270" y="257"/>
                    </a:lnTo>
                    <a:lnTo>
                      <a:pt x="286" y="251"/>
                    </a:lnTo>
                    <a:lnTo>
                      <a:pt x="300" y="246"/>
                    </a:lnTo>
                    <a:lnTo>
                      <a:pt x="302" y="247"/>
                    </a:lnTo>
                    <a:lnTo>
                      <a:pt x="300" y="249"/>
                    </a:lnTo>
                    <a:lnTo>
                      <a:pt x="297" y="253"/>
                    </a:lnTo>
                    <a:lnTo>
                      <a:pt x="290" y="256"/>
                    </a:lnTo>
                    <a:lnTo>
                      <a:pt x="281" y="260"/>
                    </a:lnTo>
                    <a:lnTo>
                      <a:pt x="272" y="264"/>
                    </a:lnTo>
                    <a:lnTo>
                      <a:pt x="261" y="268"/>
                    </a:lnTo>
                    <a:lnTo>
                      <a:pt x="251" y="271"/>
                    </a:lnTo>
                    <a:lnTo>
                      <a:pt x="265" y="271"/>
                    </a:lnTo>
                    <a:lnTo>
                      <a:pt x="281" y="269"/>
                    </a:lnTo>
                    <a:lnTo>
                      <a:pt x="297" y="265"/>
                    </a:lnTo>
                    <a:lnTo>
                      <a:pt x="311" y="260"/>
                    </a:lnTo>
                    <a:lnTo>
                      <a:pt x="325" y="255"/>
                    </a:lnTo>
                    <a:lnTo>
                      <a:pt x="338" y="250"/>
                    </a:lnTo>
                    <a:lnTo>
                      <a:pt x="348" y="245"/>
                    </a:lnTo>
                    <a:lnTo>
                      <a:pt x="357" y="241"/>
                    </a:lnTo>
                    <a:lnTo>
                      <a:pt x="364" y="239"/>
                    </a:lnTo>
                    <a:lnTo>
                      <a:pt x="368" y="240"/>
                    </a:lnTo>
                    <a:lnTo>
                      <a:pt x="368" y="242"/>
                    </a:lnTo>
                    <a:lnTo>
                      <a:pt x="363" y="247"/>
                    </a:lnTo>
                    <a:lnTo>
                      <a:pt x="352" y="254"/>
                    </a:lnTo>
                    <a:lnTo>
                      <a:pt x="336" y="262"/>
                    </a:lnTo>
                    <a:lnTo>
                      <a:pt x="311" y="271"/>
                    </a:lnTo>
                    <a:lnTo>
                      <a:pt x="277" y="281"/>
                    </a:lnTo>
                    <a:lnTo>
                      <a:pt x="304" y="278"/>
                    </a:lnTo>
                    <a:lnTo>
                      <a:pt x="327" y="273"/>
                    </a:lnTo>
                    <a:lnTo>
                      <a:pt x="350" y="266"/>
                    </a:lnTo>
                    <a:lnTo>
                      <a:pt x="370" y="258"/>
                    </a:lnTo>
                    <a:lnTo>
                      <a:pt x="386" y="250"/>
                    </a:lnTo>
                    <a:lnTo>
                      <a:pt x="400" y="243"/>
                    </a:lnTo>
                    <a:lnTo>
                      <a:pt x="411" y="236"/>
                    </a:lnTo>
                    <a:lnTo>
                      <a:pt x="419" y="232"/>
                    </a:lnTo>
                    <a:lnTo>
                      <a:pt x="428" y="229"/>
                    </a:lnTo>
                    <a:lnTo>
                      <a:pt x="430" y="230"/>
                    </a:lnTo>
                    <a:lnTo>
                      <a:pt x="425" y="235"/>
                    </a:lnTo>
                    <a:lnTo>
                      <a:pt x="416" y="242"/>
                    </a:lnTo>
                    <a:lnTo>
                      <a:pt x="403" y="251"/>
                    </a:lnTo>
                    <a:lnTo>
                      <a:pt x="389" y="260"/>
                    </a:lnTo>
                    <a:lnTo>
                      <a:pt x="372" y="268"/>
                    </a:lnTo>
                    <a:lnTo>
                      <a:pt x="354" y="274"/>
                    </a:lnTo>
                    <a:lnTo>
                      <a:pt x="379" y="272"/>
                    </a:lnTo>
                    <a:lnTo>
                      <a:pt x="400" y="266"/>
                    </a:lnTo>
                    <a:lnTo>
                      <a:pt x="421" y="259"/>
                    </a:lnTo>
                    <a:lnTo>
                      <a:pt x="439" y="250"/>
                    </a:lnTo>
                    <a:lnTo>
                      <a:pt x="453" y="242"/>
                    </a:lnTo>
                    <a:lnTo>
                      <a:pt x="467" y="233"/>
                    </a:lnTo>
                    <a:lnTo>
                      <a:pt x="476" y="227"/>
                    </a:lnTo>
                    <a:lnTo>
                      <a:pt x="483" y="223"/>
                    </a:lnTo>
                    <a:lnTo>
                      <a:pt x="496" y="217"/>
                    </a:lnTo>
                    <a:lnTo>
                      <a:pt x="499" y="217"/>
                    </a:lnTo>
                    <a:lnTo>
                      <a:pt x="498" y="221"/>
                    </a:lnTo>
                    <a:lnTo>
                      <a:pt x="491" y="228"/>
                    </a:lnTo>
                    <a:lnTo>
                      <a:pt x="478" y="236"/>
                    </a:lnTo>
                    <a:lnTo>
                      <a:pt x="466" y="245"/>
                    </a:lnTo>
                    <a:lnTo>
                      <a:pt x="451" y="253"/>
                    </a:lnTo>
                    <a:lnTo>
                      <a:pt x="437" y="260"/>
                    </a:lnTo>
                    <a:lnTo>
                      <a:pt x="455" y="254"/>
                    </a:lnTo>
                    <a:lnTo>
                      <a:pt x="469" y="249"/>
                    </a:lnTo>
                    <a:lnTo>
                      <a:pt x="482" y="245"/>
                    </a:lnTo>
                    <a:lnTo>
                      <a:pt x="494" y="241"/>
                    </a:lnTo>
                    <a:lnTo>
                      <a:pt x="503" y="237"/>
                    </a:lnTo>
                    <a:lnTo>
                      <a:pt x="512" y="234"/>
                    </a:lnTo>
                    <a:lnTo>
                      <a:pt x="519" y="231"/>
                    </a:lnTo>
                    <a:lnTo>
                      <a:pt x="526" y="228"/>
                    </a:lnTo>
                    <a:lnTo>
                      <a:pt x="537" y="223"/>
                    </a:lnTo>
                    <a:lnTo>
                      <a:pt x="544" y="216"/>
                    </a:lnTo>
                    <a:lnTo>
                      <a:pt x="547" y="211"/>
                    </a:lnTo>
                    <a:lnTo>
                      <a:pt x="546" y="207"/>
                    </a:lnTo>
                    <a:lnTo>
                      <a:pt x="535" y="203"/>
                    </a:lnTo>
                    <a:lnTo>
                      <a:pt x="519" y="199"/>
                    </a:lnTo>
                    <a:lnTo>
                      <a:pt x="505" y="196"/>
                    </a:lnTo>
                    <a:lnTo>
                      <a:pt x="499" y="195"/>
                    </a:lnTo>
                    <a:lnTo>
                      <a:pt x="489" y="202"/>
                    </a:lnTo>
                    <a:lnTo>
                      <a:pt x="439" y="195"/>
                    </a:lnTo>
                    <a:lnTo>
                      <a:pt x="430" y="175"/>
                    </a:lnTo>
                    <a:lnTo>
                      <a:pt x="418" y="171"/>
                    </a:lnTo>
                    <a:lnTo>
                      <a:pt x="416" y="172"/>
                    </a:lnTo>
                    <a:lnTo>
                      <a:pt x="411" y="173"/>
                    </a:lnTo>
                    <a:lnTo>
                      <a:pt x="403" y="175"/>
                    </a:lnTo>
                    <a:lnTo>
                      <a:pt x="395" y="177"/>
                    </a:lnTo>
                    <a:lnTo>
                      <a:pt x="384" y="180"/>
                    </a:lnTo>
                    <a:lnTo>
                      <a:pt x="375" y="182"/>
                    </a:lnTo>
                    <a:lnTo>
                      <a:pt x="366" y="183"/>
                    </a:lnTo>
                    <a:lnTo>
                      <a:pt x="361" y="184"/>
                    </a:lnTo>
                    <a:lnTo>
                      <a:pt x="354" y="184"/>
                    </a:lnTo>
                    <a:lnTo>
                      <a:pt x="345" y="184"/>
                    </a:lnTo>
                    <a:lnTo>
                      <a:pt x="334" y="184"/>
                    </a:lnTo>
                    <a:lnTo>
                      <a:pt x="324" y="184"/>
                    </a:lnTo>
                    <a:lnTo>
                      <a:pt x="311" y="183"/>
                    </a:lnTo>
                    <a:lnTo>
                      <a:pt x="302" y="182"/>
                    </a:lnTo>
                    <a:lnTo>
                      <a:pt x="295" y="180"/>
                    </a:lnTo>
                    <a:lnTo>
                      <a:pt x="292" y="178"/>
                    </a:lnTo>
                    <a:lnTo>
                      <a:pt x="290" y="173"/>
                    </a:lnTo>
                    <a:lnTo>
                      <a:pt x="286" y="166"/>
                    </a:lnTo>
                    <a:lnTo>
                      <a:pt x="285" y="160"/>
                    </a:lnTo>
                    <a:lnTo>
                      <a:pt x="285" y="157"/>
                    </a:lnTo>
                    <a:lnTo>
                      <a:pt x="270" y="158"/>
                    </a:lnTo>
                    <a:lnTo>
                      <a:pt x="256" y="159"/>
                    </a:lnTo>
                    <a:lnTo>
                      <a:pt x="245" y="162"/>
                    </a:lnTo>
                    <a:lnTo>
                      <a:pt x="235" y="166"/>
                    </a:lnTo>
                    <a:lnTo>
                      <a:pt x="226" y="172"/>
                    </a:lnTo>
                    <a:lnTo>
                      <a:pt x="221" y="178"/>
                    </a:lnTo>
                    <a:lnTo>
                      <a:pt x="219" y="185"/>
                    </a:lnTo>
                    <a:lnTo>
                      <a:pt x="219" y="193"/>
                    </a:lnTo>
                    <a:lnTo>
                      <a:pt x="213" y="197"/>
                    </a:lnTo>
                    <a:lnTo>
                      <a:pt x="203" y="198"/>
                    </a:lnTo>
                    <a:lnTo>
                      <a:pt x="192" y="206"/>
                    </a:lnTo>
                    <a:lnTo>
                      <a:pt x="196" y="216"/>
                    </a:lnTo>
                    <a:lnTo>
                      <a:pt x="182" y="207"/>
                    </a:lnTo>
                    <a:lnTo>
                      <a:pt x="183" y="202"/>
                    </a:lnTo>
                    <a:lnTo>
                      <a:pt x="192" y="200"/>
                    </a:lnTo>
                    <a:lnTo>
                      <a:pt x="203" y="193"/>
                    </a:lnTo>
                    <a:lnTo>
                      <a:pt x="205" y="185"/>
                    </a:lnTo>
                    <a:lnTo>
                      <a:pt x="203" y="184"/>
                    </a:lnTo>
                    <a:lnTo>
                      <a:pt x="201" y="181"/>
                    </a:lnTo>
                    <a:lnTo>
                      <a:pt x="201" y="177"/>
                    </a:lnTo>
                    <a:lnTo>
                      <a:pt x="205" y="172"/>
                    </a:lnTo>
                    <a:lnTo>
                      <a:pt x="174" y="142"/>
                    </a:lnTo>
                    <a:lnTo>
                      <a:pt x="196" y="104"/>
                    </a:lnTo>
                    <a:lnTo>
                      <a:pt x="132" y="86"/>
                    </a:lnTo>
                    <a:lnTo>
                      <a:pt x="86" y="92"/>
                    </a:lnTo>
                    <a:lnTo>
                      <a:pt x="75" y="77"/>
                    </a:lnTo>
                    <a:lnTo>
                      <a:pt x="93" y="60"/>
                    </a:lnTo>
                    <a:lnTo>
                      <a:pt x="91" y="55"/>
                    </a:lnTo>
                    <a:lnTo>
                      <a:pt x="86" y="43"/>
                    </a:lnTo>
                    <a:lnTo>
                      <a:pt x="75" y="30"/>
                    </a:lnTo>
                    <a:lnTo>
                      <a:pt x="63" y="21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5" name="Freeform 245"/>
              <p:cNvSpPr>
                <a:spLocks/>
              </p:cNvSpPr>
              <p:nvPr/>
            </p:nvSpPr>
            <p:spPr bwMode="auto">
              <a:xfrm>
                <a:off x="990" y="2725"/>
                <a:ext cx="236" cy="216"/>
              </a:xfrm>
              <a:custGeom>
                <a:avLst/>
                <a:gdLst>
                  <a:gd name="T0" fmla="*/ 2 w 473"/>
                  <a:gd name="T1" fmla="*/ 2 h 216"/>
                  <a:gd name="T2" fmla="*/ 112 w 473"/>
                  <a:gd name="T3" fmla="*/ 9 h 216"/>
                  <a:gd name="T4" fmla="*/ 123 w 473"/>
                  <a:gd name="T5" fmla="*/ 0 h 216"/>
                  <a:gd name="T6" fmla="*/ 149 w 473"/>
                  <a:gd name="T7" fmla="*/ 14 h 216"/>
                  <a:gd name="T8" fmla="*/ 155 w 473"/>
                  <a:gd name="T9" fmla="*/ 32 h 216"/>
                  <a:gd name="T10" fmla="*/ 190 w 473"/>
                  <a:gd name="T11" fmla="*/ 52 h 216"/>
                  <a:gd name="T12" fmla="*/ 219 w 473"/>
                  <a:gd name="T13" fmla="*/ 50 h 216"/>
                  <a:gd name="T14" fmla="*/ 233 w 473"/>
                  <a:gd name="T15" fmla="*/ 66 h 216"/>
                  <a:gd name="T16" fmla="*/ 292 w 473"/>
                  <a:gd name="T17" fmla="*/ 63 h 216"/>
                  <a:gd name="T18" fmla="*/ 302 w 473"/>
                  <a:gd name="T19" fmla="*/ 77 h 216"/>
                  <a:gd name="T20" fmla="*/ 292 w 473"/>
                  <a:gd name="T21" fmla="*/ 86 h 216"/>
                  <a:gd name="T22" fmla="*/ 322 w 473"/>
                  <a:gd name="T23" fmla="*/ 101 h 216"/>
                  <a:gd name="T24" fmla="*/ 323 w 473"/>
                  <a:gd name="T25" fmla="*/ 114 h 216"/>
                  <a:gd name="T26" fmla="*/ 354 w 473"/>
                  <a:gd name="T27" fmla="*/ 116 h 216"/>
                  <a:gd name="T28" fmla="*/ 409 w 473"/>
                  <a:gd name="T29" fmla="*/ 109 h 216"/>
                  <a:gd name="T30" fmla="*/ 423 w 473"/>
                  <a:gd name="T31" fmla="*/ 127 h 216"/>
                  <a:gd name="T32" fmla="*/ 441 w 473"/>
                  <a:gd name="T33" fmla="*/ 132 h 216"/>
                  <a:gd name="T34" fmla="*/ 425 w 473"/>
                  <a:gd name="T35" fmla="*/ 180 h 216"/>
                  <a:gd name="T36" fmla="*/ 473 w 473"/>
                  <a:gd name="T37" fmla="*/ 187 h 216"/>
                  <a:gd name="T38" fmla="*/ 466 w 473"/>
                  <a:gd name="T39" fmla="*/ 216 h 216"/>
                  <a:gd name="T40" fmla="*/ 412 w 473"/>
                  <a:gd name="T41" fmla="*/ 204 h 216"/>
                  <a:gd name="T42" fmla="*/ 396 w 473"/>
                  <a:gd name="T43" fmla="*/ 209 h 216"/>
                  <a:gd name="T44" fmla="*/ 366 w 473"/>
                  <a:gd name="T45" fmla="*/ 197 h 216"/>
                  <a:gd name="T46" fmla="*/ 361 w 473"/>
                  <a:gd name="T47" fmla="*/ 182 h 216"/>
                  <a:gd name="T48" fmla="*/ 325 w 473"/>
                  <a:gd name="T49" fmla="*/ 173 h 216"/>
                  <a:gd name="T50" fmla="*/ 274 w 473"/>
                  <a:gd name="T51" fmla="*/ 190 h 216"/>
                  <a:gd name="T52" fmla="*/ 233 w 473"/>
                  <a:gd name="T53" fmla="*/ 189 h 216"/>
                  <a:gd name="T54" fmla="*/ 228 w 473"/>
                  <a:gd name="T55" fmla="*/ 171 h 216"/>
                  <a:gd name="T56" fmla="*/ 196 w 473"/>
                  <a:gd name="T57" fmla="*/ 161 h 216"/>
                  <a:gd name="T58" fmla="*/ 116 w 473"/>
                  <a:gd name="T59" fmla="*/ 174 h 216"/>
                  <a:gd name="T60" fmla="*/ 105 w 473"/>
                  <a:gd name="T61" fmla="*/ 159 h 216"/>
                  <a:gd name="T62" fmla="*/ 130 w 473"/>
                  <a:gd name="T63" fmla="*/ 127 h 216"/>
                  <a:gd name="T64" fmla="*/ 125 w 473"/>
                  <a:gd name="T65" fmla="*/ 112 h 216"/>
                  <a:gd name="T66" fmla="*/ 52 w 473"/>
                  <a:gd name="T67" fmla="*/ 94 h 216"/>
                  <a:gd name="T68" fmla="*/ 62 w 473"/>
                  <a:gd name="T69" fmla="*/ 86 h 216"/>
                  <a:gd name="T70" fmla="*/ 59 w 473"/>
                  <a:gd name="T71" fmla="*/ 82 h 216"/>
                  <a:gd name="T72" fmla="*/ 36 w 473"/>
                  <a:gd name="T73" fmla="*/ 91 h 216"/>
                  <a:gd name="T74" fmla="*/ 20 w 473"/>
                  <a:gd name="T75" fmla="*/ 88 h 216"/>
                  <a:gd name="T76" fmla="*/ 57 w 473"/>
                  <a:gd name="T77" fmla="*/ 67 h 216"/>
                  <a:gd name="T78" fmla="*/ 52 w 473"/>
                  <a:gd name="T79" fmla="*/ 61 h 216"/>
                  <a:gd name="T80" fmla="*/ 32 w 473"/>
                  <a:gd name="T81" fmla="*/ 71 h 216"/>
                  <a:gd name="T82" fmla="*/ 32 w 473"/>
                  <a:gd name="T83" fmla="*/ 60 h 216"/>
                  <a:gd name="T84" fmla="*/ 61 w 473"/>
                  <a:gd name="T85" fmla="*/ 43 h 216"/>
                  <a:gd name="T86" fmla="*/ 54 w 473"/>
                  <a:gd name="T87" fmla="*/ 38 h 216"/>
                  <a:gd name="T88" fmla="*/ 23 w 473"/>
                  <a:gd name="T89" fmla="*/ 54 h 216"/>
                  <a:gd name="T90" fmla="*/ 16 w 473"/>
                  <a:gd name="T91" fmla="*/ 47 h 216"/>
                  <a:gd name="T92" fmla="*/ 30 w 473"/>
                  <a:gd name="T93" fmla="*/ 35 h 216"/>
                  <a:gd name="T94" fmla="*/ 64 w 473"/>
                  <a:gd name="T95" fmla="*/ 18 h 216"/>
                  <a:gd name="T96" fmla="*/ 52 w 473"/>
                  <a:gd name="T97" fmla="*/ 16 h 216"/>
                  <a:gd name="T98" fmla="*/ 27 w 473"/>
                  <a:gd name="T99" fmla="*/ 27 h 216"/>
                  <a:gd name="T100" fmla="*/ 20 w 473"/>
                  <a:gd name="T101" fmla="*/ 24 h 216"/>
                  <a:gd name="T102" fmla="*/ 46 w 473"/>
                  <a:gd name="T103" fmla="*/ 10 h 216"/>
                  <a:gd name="T104" fmla="*/ 36 w 473"/>
                  <a:gd name="T105" fmla="*/ 6 h 216"/>
                  <a:gd name="T106" fmla="*/ 11 w 473"/>
                  <a:gd name="T107" fmla="*/ 20 h 216"/>
                  <a:gd name="T108" fmla="*/ 0 w 473"/>
                  <a:gd name="T109" fmla="*/ 19 h 216"/>
                  <a:gd name="T110" fmla="*/ 2 w 473"/>
                  <a:gd name="T111" fmla="*/ 2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73" h="216">
                    <a:moveTo>
                      <a:pt x="2" y="2"/>
                    </a:moveTo>
                    <a:lnTo>
                      <a:pt x="112" y="9"/>
                    </a:lnTo>
                    <a:lnTo>
                      <a:pt x="123" y="0"/>
                    </a:lnTo>
                    <a:lnTo>
                      <a:pt x="149" y="14"/>
                    </a:lnTo>
                    <a:lnTo>
                      <a:pt x="155" y="32"/>
                    </a:lnTo>
                    <a:lnTo>
                      <a:pt x="190" y="52"/>
                    </a:lnTo>
                    <a:lnTo>
                      <a:pt x="219" y="50"/>
                    </a:lnTo>
                    <a:lnTo>
                      <a:pt x="233" y="66"/>
                    </a:lnTo>
                    <a:lnTo>
                      <a:pt x="292" y="63"/>
                    </a:lnTo>
                    <a:lnTo>
                      <a:pt x="302" y="77"/>
                    </a:lnTo>
                    <a:lnTo>
                      <a:pt x="292" y="86"/>
                    </a:lnTo>
                    <a:lnTo>
                      <a:pt x="322" y="101"/>
                    </a:lnTo>
                    <a:lnTo>
                      <a:pt x="323" y="114"/>
                    </a:lnTo>
                    <a:lnTo>
                      <a:pt x="354" y="116"/>
                    </a:lnTo>
                    <a:lnTo>
                      <a:pt x="409" y="109"/>
                    </a:lnTo>
                    <a:lnTo>
                      <a:pt x="423" y="127"/>
                    </a:lnTo>
                    <a:lnTo>
                      <a:pt x="441" y="132"/>
                    </a:lnTo>
                    <a:lnTo>
                      <a:pt x="425" y="180"/>
                    </a:lnTo>
                    <a:lnTo>
                      <a:pt x="473" y="187"/>
                    </a:lnTo>
                    <a:lnTo>
                      <a:pt x="466" y="216"/>
                    </a:lnTo>
                    <a:lnTo>
                      <a:pt x="412" y="204"/>
                    </a:lnTo>
                    <a:lnTo>
                      <a:pt x="396" y="209"/>
                    </a:lnTo>
                    <a:lnTo>
                      <a:pt x="366" y="197"/>
                    </a:lnTo>
                    <a:lnTo>
                      <a:pt x="361" y="182"/>
                    </a:lnTo>
                    <a:lnTo>
                      <a:pt x="325" y="173"/>
                    </a:lnTo>
                    <a:lnTo>
                      <a:pt x="274" y="190"/>
                    </a:lnTo>
                    <a:lnTo>
                      <a:pt x="233" y="189"/>
                    </a:lnTo>
                    <a:lnTo>
                      <a:pt x="228" y="171"/>
                    </a:lnTo>
                    <a:lnTo>
                      <a:pt x="196" y="161"/>
                    </a:lnTo>
                    <a:lnTo>
                      <a:pt x="116" y="174"/>
                    </a:lnTo>
                    <a:lnTo>
                      <a:pt x="105" y="159"/>
                    </a:lnTo>
                    <a:lnTo>
                      <a:pt x="130" y="127"/>
                    </a:lnTo>
                    <a:lnTo>
                      <a:pt x="125" y="112"/>
                    </a:lnTo>
                    <a:lnTo>
                      <a:pt x="52" y="94"/>
                    </a:lnTo>
                    <a:lnTo>
                      <a:pt x="62" y="86"/>
                    </a:lnTo>
                    <a:lnTo>
                      <a:pt x="59" y="82"/>
                    </a:lnTo>
                    <a:lnTo>
                      <a:pt x="36" y="91"/>
                    </a:lnTo>
                    <a:lnTo>
                      <a:pt x="20" y="88"/>
                    </a:lnTo>
                    <a:lnTo>
                      <a:pt x="57" y="67"/>
                    </a:lnTo>
                    <a:lnTo>
                      <a:pt x="52" y="61"/>
                    </a:lnTo>
                    <a:lnTo>
                      <a:pt x="32" y="71"/>
                    </a:lnTo>
                    <a:lnTo>
                      <a:pt x="32" y="60"/>
                    </a:lnTo>
                    <a:lnTo>
                      <a:pt x="61" y="43"/>
                    </a:lnTo>
                    <a:lnTo>
                      <a:pt x="54" y="38"/>
                    </a:lnTo>
                    <a:lnTo>
                      <a:pt x="23" y="54"/>
                    </a:lnTo>
                    <a:lnTo>
                      <a:pt x="16" y="47"/>
                    </a:lnTo>
                    <a:lnTo>
                      <a:pt x="30" y="35"/>
                    </a:lnTo>
                    <a:lnTo>
                      <a:pt x="64" y="18"/>
                    </a:lnTo>
                    <a:lnTo>
                      <a:pt x="52" y="16"/>
                    </a:lnTo>
                    <a:lnTo>
                      <a:pt x="27" y="27"/>
                    </a:lnTo>
                    <a:lnTo>
                      <a:pt x="20" y="24"/>
                    </a:lnTo>
                    <a:lnTo>
                      <a:pt x="46" y="10"/>
                    </a:lnTo>
                    <a:lnTo>
                      <a:pt x="36" y="6"/>
                    </a:lnTo>
                    <a:lnTo>
                      <a:pt x="11" y="20"/>
                    </a:lnTo>
                    <a:lnTo>
                      <a:pt x="0" y="19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6" name="Freeform 246"/>
              <p:cNvSpPr>
                <a:spLocks/>
              </p:cNvSpPr>
              <p:nvPr/>
            </p:nvSpPr>
            <p:spPr bwMode="auto">
              <a:xfrm>
                <a:off x="1185" y="2290"/>
                <a:ext cx="511" cy="598"/>
              </a:xfrm>
              <a:custGeom>
                <a:avLst/>
                <a:gdLst>
                  <a:gd name="T0" fmla="*/ 9 w 1021"/>
                  <a:gd name="T1" fmla="*/ 96 h 598"/>
                  <a:gd name="T2" fmla="*/ 50 w 1021"/>
                  <a:gd name="T3" fmla="*/ 57 h 598"/>
                  <a:gd name="T4" fmla="*/ 99 w 1021"/>
                  <a:gd name="T5" fmla="*/ 29 h 598"/>
                  <a:gd name="T6" fmla="*/ 135 w 1021"/>
                  <a:gd name="T7" fmla="*/ 15 h 598"/>
                  <a:gd name="T8" fmla="*/ 190 w 1021"/>
                  <a:gd name="T9" fmla="*/ 2 h 598"/>
                  <a:gd name="T10" fmla="*/ 247 w 1021"/>
                  <a:gd name="T11" fmla="*/ 4 h 598"/>
                  <a:gd name="T12" fmla="*/ 316 w 1021"/>
                  <a:gd name="T13" fmla="*/ 4 h 598"/>
                  <a:gd name="T14" fmla="*/ 371 w 1021"/>
                  <a:gd name="T15" fmla="*/ 26 h 598"/>
                  <a:gd name="T16" fmla="*/ 412 w 1021"/>
                  <a:gd name="T17" fmla="*/ 46 h 598"/>
                  <a:gd name="T18" fmla="*/ 456 w 1021"/>
                  <a:gd name="T19" fmla="*/ 62 h 598"/>
                  <a:gd name="T20" fmla="*/ 463 w 1021"/>
                  <a:gd name="T21" fmla="*/ 88 h 598"/>
                  <a:gd name="T22" fmla="*/ 499 w 1021"/>
                  <a:gd name="T23" fmla="*/ 113 h 598"/>
                  <a:gd name="T24" fmla="*/ 515 w 1021"/>
                  <a:gd name="T25" fmla="*/ 137 h 598"/>
                  <a:gd name="T26" fmla="*/ 554 w 1021"/>
                  <a:gd name="T27" fmla="*/ 152 h 598"/>
                  <a:gd name="T28" fmla="*/ 568 w 1021"/>
                  <a:gd name="T29" fmla="*/ 177 h 598"/>
                  <a:gd name="T30" fmla="*/ 604 w 1021"/>
                  <a:gd name="T31" fmla="*/ 189 h 598"/>
                  <a:gd name="T32" fmla="*/ 643 w 1021"/>
                  <a:gd name="T33" fmla="*/ 187 h 598"/>
                  <a:gd name="T34" fmla="*/ 682 w 1021"/>
                  <a:gd name="T35" fmla="*/ 186 h 598"/>
                  <a:gd name="T36" fmla="*/ 730 w 1021"/>
                  <a:gd name="T37" fmla="*/ 197 h 598"/>
                  <a:gd name="T38" fmla="*/ 767 w 1021"/>
                  <a:gd name="T39" fmla="*/ 207 h 598"/>
                  <a:gd name="T40" fmla="*/ 788 w 1021"/>
                  <a:gd name="T41" fmla="*/ 208 h 598"/>
                  <a:gd name="T42" fmla="*/ 836 w 1021"/>
                  <a:gd name="T43" fmla="*/ 231 h 598"/>
                  <a:gd name="T44" fmla="*/ 835 w 1021"/>
                  <a:gd name="T45" fmla="*/ 252 h 598"/>
                  <a:gd name="T46" fmla="*/ 886 w 1021"/>
                  <a:gd name="T47" fmla="*/ 272 h 598"/>
                  <a:gd name="T48" fmla="*/ 927 w 1021"/>
                  <a:gd name="T49" fmla="*/ 296 h 598"/>
                  <a:gd name="T50" fmla="*/ 943 w 1021"/>
                  <a:gd name="T51" fmla="*/ 332 h 598"/>
                  <a:gd name="T52" fmla="*/ 978 w 1021"/>
                  <a:gd name="T53" fmla="*/ 372 h 598"/>
                  <a:gd name="T54" fmla="*/ 1012 w 1021"/>
                  <a:gd name="T55" fmla="*/ 393 h 598"/>
                  <a:gd name="T56" fmla="*/ 1021 w 1021"/>
                  <a:gd name="T57" fmla="*/ 450 h 598"/>
                  <a:gd name="T58" fmla="*/ 998 w 1021"/>
                  <a:gd name="T59" fmla="*/ 485 h 598"/>
                  <a:gd name="T60" fmla="*/ 978 w 1021"/>
                  <a:gd name="T61" fmla="*/ 530 h 598"/>
                  <a:gd name="T62" fmla="*/ 925 w 1021"/>
                  <a:gd name="T63" fmla="*/ 567 h 598"/>
                  <a:gd name="T64" fmla="*/ 886 w 1021"/>
                  <a:gd name="T65" fmla="*/ 580 h 598"/>
                  <a:gd name="T66" fmla="*/ 886 w 1021"/>
                  <a:gd name="T67" fmla="*/ 598 h 598"/>
                  <a:gd name="T68" fmla="*/ 836 w 1021"/>
                  <a:gd name="T69" fmla="*/ 583 h 598"/>
                  <a:gd name="T70" fmla="*/ 797 w 1021"/>
                  <a:gd name="T71" fmla="*/ 563 h 598"/>
                  <a:gd name="T72" fmla="*/ 737 w 1021"/>
                  <a:gd name="T73" fmla="*/ 559 h 598"/>
                  <a:gd name="T74" fmla="*/ 739 w 1021"/>
                  <a:gd name="T75" fmla="*/ 591 h 598"/>
                  <a:gd name="T76" fmla="*/ 673 w 1021"/>
                  <a:gd name="T77" fmla="*/ 586 h 598"/>
                  <a:gd name="T78" fmla="*/ 625 w 1021"/>
                  <a:gd name="T79" fmla="*/ 590 h 598"/>
                  <a:gd name="T80" fmla="*/ 584 w 1021"/>
                  <a:gd name="T81" fmla="*/ 582 h 598"/>
                  <a:gd name="T82" fmla="*/ 538 w 1021"/>
                  <a:gd name="T83" fmla="*/ 574 h 598"/>
                  <a:gd name="T84" fmla="*/ 495 w 1021"/>
                  <a:gd name="T85" fmla="*/ 574 h 598"/>
                  <a:gd name="T86" fmla="*/ 447 w 1021"/>
                  <a:gd name="T87" fmla="*/ 565 h 598"/>
                  <a:gd name="T88" fmla="*/ 391 w 1021"/>
                  <a:gd name="T89" fmla="*/ 564 h 598"/>
                  <a:gd name="T90" fmla="*/ 311 w 1021"/>
                  <a:gd name="T91" fmla="*/ 552 h 598"/>
                  <a:gd name="T92" fmla="*/ 277 w 1021"/>
                  <a:gd name="T93" fmla="*/ 512 h 598"/>
                  <a:gd name="T94" fmla="*/ 224 w 1021"/>
                  <a:gd name="T95" fmla="*/ 493 h 598"/>
                  <a:gd name="T96" fmla="*/ 176 w 1021"/>
                  <a:gd name="T97" fmla="*/ 465 h 598"/>
                  <a:gd name="T98" fmla="*/ 128 w 1021"/>
                  <a:gd name="T99" fmla="*/ 436 h 598"/>
                  <a:gd name="T100" fmla="*/ 94 w 1021"/>
                  <a:gd name="T101" fmla="*/ 414 h 598"/>
                  <a:gd name="T102" fmla="*/ 62 w 1021"/>
                  <a:gd name="T103" fmla="*/ 389 h 598"/>
                  <a:gd name="T104" fmla="*/ 19 w 1021"/>
                  <a:gd name="T105" fmla="*/ 362 h 598"/>
                  <a:gd name="T106" fmla="*/ 0 w 1021"/>
                  <a:gd name="T107" fmla="*/ 323 h 598"/>
                  <a:gd name="T108" fmla="*/ 2 w 1021"/>
                  <a:gd name="T109" fmla="*/ 289 h 598"/>
                  <a:gd name="T110" fmla="*/ 44 w 1021"/>
                  <a:gd name="T111" fmla="*/ 246 h 598"/>
                  <a:gd name="T112" fmla="*/ 41 w 1021"/>
                  <a:gd name="T113" fmla="*/ 213 h 598"/>
                  <a:gd name="T114" fmla="*/ 59 w 1021"/>
                  <a:gd name="T115" fmla="*/ 187 h 598"/>
                  <a:gd name="T116" fmla="*/ 48 w 1021"/>
                  <a:gd name="T117" fmla="*/ 175 h 598"/>
                  <a:gd name="T118" fmla="*/ 48 w 1021"/>
                  <a:gd name="T119" fmla="*/ 163 h 598"/>
                  <a:gd name="T120" fmla="*/ 32 w 1021"/>
                  <a:gd name="T121" fmla="*/ 134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21" h="598">
                    <a:moveTo>
                      <a:pt x="11" y="121"/>
                    </a:moveTo>
                    <a:lnTo>
                      <a:pt x="5" y="115"/>
                    </a:lnTo>
                    <a:lnTo>
                      <a:pt x="4" y="110"/>
                    </a:lnTo>
                    <a:lnTo>
                      <a:pt x="4" y="103"/>
                    </a:lnTo>
                    <a:lnTo>
                      <a:pt x="9" y="96"/>
                    </a:lnTo>
                    <a:lnTo>
                      <a:pt x="23" y="92"/>
                    </a:lnTo>
                    <a:lnTo>
                      <a:pt x="16" y="82"/>
                    </a:lnTo>
                    <a:lnTo>
                      <a:pt x="18" y="71"/>
                    </a:lnTo>
                    <a:lnTo>
                      <a:pt x="28" y="62"/>
                    </a:lnTo>
                    <a:lnTo>
                      <a:pt x="50" y="57"/>
                    </a:lnTo>
                    <a:lnTo>
                      <a:pt x="48" y="47"/>
                    </a:lnTo>
                    <a:lnTo>
                      <a:pt x="57" y="39"/>
                    </a:lnTo>
                    <a:lnTo>
                      <a:pt x="71" y="33"/>
                    </a:lnTo>
                    <a:lnTo>
                      <a:pt x="94" y="33"/>
                    </a:lnTo>
                    <a:lnTo>
                      <a:pt x="99" y="29"/>
                    </a:lnTo>
                    <a:lnTo>
                      <a:pt x="105" y="25"/>
                    </a:lnTo>
                    <a:lnTo>
                      <a:pt x="112" y="21"/>
                    </a:lnTo>
                    <a:lnTo>
                      <a:pt x="119" y="18"/>
                    </a:lnTo>
                    <a:lnTo>
                      <a:pt x="126" y="16"/>
                    </a:lnTo>
                    <a:lnTo>
                      <a:pt x="135" y="15"/>
                    </a:lnTo>
                    <a:lnTo>
                      <a:pt x="144" y="14"/>
                    </a:lnTo>
                    <a:lnTo>
                      <a:pt x="154" y="15"/>
                    </a:lnTo>
                    <a:lnTo>
                      <a:pt x="165" y="9"/>
                    </a:lnTo>
                    <a:lnTo>
                      <a:pt x="178" y="5"/>
                    </a:lnTo>
                    <a:lnTo>
                      <a:pt x="190" y="2"/>
                    </a:lnTo>
                    <a:lnTo>
                      <a:pt x="202" y="4"/>
                    </a:lnTo>
                    <a:lnTo>
                      <a:pt x="215" y="6"/>
                    </a:lnTo>
                    <a:lnTo>
                      <a:pt x="227" y="7"/>
                    </a:lnTo>
                    <a:lnTo>
                      <a:pt x="236" y="6"/>
                    </a:lnTo>
                    <a:lnTo>
                      <a:pt x="247" y="4"/>
                    </a:lnTo>
                    <a:lnTo>
                      <a:pt x="256" y="2"/>
                    </a:lnTo>
                    <a:lnTo>
                      <a:pt x="268" y="1"/>
                    </a:lnTo>
                    <a:lnTo>
                      <a:pt x="284" y="0"/>
                    </a:lnTo>
                    <a:lnTo>
                      <a:pt x="300" y="0"/>
                    </a:lnTo>
                    <a:lnTo>
                      <a:pt x="316" y="4"/>
                    </a:lnTo>
                    <a:lnTo>
                      <a:pt x="328" y="8"/>
                    </a:lnTo>
                    <a:lnTo>
                      <a:pt x="339" y="15"/>
                    </a:lnTo>
                    <a:lnTo>
                      <a:pt x="343" y="26"/>
                    </a:lnTo>
                    <a:lnTo>
                      <a:pt x="357" y="26"/>
                    </a:lnTo>
                    <a:lnTo>
                      <a:pt x="371" y="26"/>
                    </a:lnTo>
                    <a:lnTo>
                      <a:pt x="384" y="28"/>
                    </a:lnTo>
                    <a:lnTo>
                      <a:pt x="394" y="30"/>
                    </a:lnTo>
                    <a:lnTo>
                      <a:pt x="403" y="34"/>
                    </a:lnTo>
                    <a:lnTo>
                      <a:pt x="408" y="39"/>
                    </a:lnTo>
                    <a:lnTo>
                      <a:pt x="412" y="46"/>
                    </a:lnTo>
                    <a:lnTo>
                      <a:pt x="414" y="54"/>
                    </a:lnTo>
                    <a:lnTo>
                      <a:pt x="428" y="55"/>
                    </a:lnTo>
                    <a:lnTo>
                      <a:pt x="439" y="57"/>
                    </a:lnTo>
                    <a:lnTo>
                      <a:pt x="449" y="59"/>
                    </a:lnTo>
                    <a:lnTo>
                      <a:pt x="456" y="62"/>
                    </a:lnTo>
                    <a:lnTo>
                      <a:pt x="462" y="66"/>
                    </a:lnTo>
                    <a:lnTo>
                      <a:pt x="463" y="71"/>
                    </a:lnTo>
                    <a:lnTo>
                      <a:pt x="462" y="78"/>
                    </a:lnTo>
                    <a:lnTo>
                      <a:pt x="455" y="85"/>
                    </a:lnTo>
                    <a:lnTo>
                      <a:pt x="463" y="88"/>
                    </a:lnTo>
                    <a:lnTo>
                      <a:pt x="474" y="92"/>
                    </a:lnTo>
                    <a:lnTo>
                      <a:pt x="483" y="96"/>
                    </a:lnTo>
                    <a:lnTo>
                      <a:pt x="492" y="101"/>
                    </a:lnTo>
                    <a:lnTo>
                      <a:pt x="497" y="107"/>
                    </a:lnTo>
                    <a:lnTo>
                      <a:pt x="499" y="113"/>
                    </a:lnTo>
                    <a:lnTo>
                      <a:pt x="497" y="119"/>
                    </a:lnTo>
                    <a:lnTo>
                      <a:pt x="490" y="126"/>
                    </a:lnTo>
                    <a:lnTo>
                      <a:pt x="499" y="128"/>
                    </a:lnTo>
                    <a:lnTo>
                      <a:pt x="508" y="132"/>
                    </a:lnTo>
                    <a:lnTo>
                      <a:pt x="515" y="137"/>
                    </a:lnTo>
                    <a:lnTo>
                      <a:pt x="517" y="142"/>
                    </a:lnTo>
                    <a:lnTo>
                      <a:pt x="526" y="142"/>
                    </a:lnTo>
                    <a:lnTo>
                      <a:pt x="536" y="144"/>
                    </a:lnTo>
                    <a:lnTo>
                      <a:pt x="545" y="147"/>
                    </a:lnTo>
                    <a:lnTo>
                      <a:pt x="554" y="152"/>
                    </a:lnTo>
                    <a:lnTo>
                      <a:pt x="559" y="157"/>
                    </a:lnTo>
                    <a:lnTo>
                      <a:pt x="563" y="163"/>
                    </a:lnTo>
                    <a:lnTo>
                      <a:pt x="563" y="170"/>
                    </a:lnTo>
                    <a:lnTo>
                      <a:pt x="558" y="177"/>
                    </a:lnTo>
                    <a:lnTo>
                      <a:pt x="568" y="177"/>
                    </a:lnTo>
                    <a:lnTo>
                      <a:pt x="579" y="178"/>
                    </a:lnTo>
                    <a:lnTo>
                      <a:pt x="586" y="181"/>
                    </a:lnTo>
                    <a:lnTo>
                      <a:pt x="591" y="185"/>
                    </a:lnTo>
                    <a:lnTo>
                      <a:pt x="597" y="188"/>
                    </a:lnTo>
                    <a:lnTo>
                      <a:pt x="604" y="189"/>
                    </a:lnTo>
                    <a:lnTo>
                      <a:pt x="613" y="189"/>
                    </a:lnTo>
                    <a:lnTo>
                      <a:pt x="622" y="189"/>
                    </a:lnTo>
                    <a:lnTo>
                      <a:pt x="627" y="188"/>
                    </a:lnTo>
                    <a:lnTo>
                      <a:pt x="634" y="188"/>
                    </a:lnTo>
                    <a:lnTo>
                      <a:pt x="643" y="187"/>
                    </a:lnTo>
                    <a:lnTo>
                      <a:pt x="652" y="186"/>
                    </a:lnTo>
                    <a:lnTo>
                      <a:pt x="661" y="185"/>
                    </a:lnTo>
                    <a:lnTo>
                      <a:pt x="669" y="185"/>
                    </a:lnTo>
                    <a:lnTo>
                      <a:pt x="677" y="185"/>
                    </a:lnTo>
                    <a:lnTo>
                      <a:pt x="682" y="186"/>
                    </a:lnTo>
                    <a:lnTo>
                      <a:pt x="691" y="188"/>
                    </a:lnTo>
                    <a:lnTo>
                      <a:pt x="701" y="191"/>
                    </a:lnTo>
                    <a:lnTo>
                      <a:pt x="709" y="194"/>
                    </a:lnTo>
                    <a:lnTo>
                      <a:pt x="714" y="198"/>
                    </a:lnTo>
                    <a:lnTo>
                      <a:pt x="730" y="197"/>
                    </a:lnTo>
                    <a:lnTo>
                      <a:pt x="746" y="197"/>
                    </a:lnTo>
                    <a:lnTo>
                      <a:pt x="756" y="199"/>
                    </a:lnTo>
                    <a:lnTo>
                      <a:pt x="765" y="202"/>
                    </a:lnTo>
                    <a:lnTo>
                      <a:pt x="767" y="205"/>
                    </a:lnTo>
                    <a:lnTo>
                      <a:pt x="767" y="207"/>
                    </a:lnTo>
                    <a:lnTo>
                      <a:pt x="765" y="210"/>
                    </a:lnTo>
                    <a:lnTo>
                      <a:pt x="762" y="213"/>
                    </a:lnTo>
                    <a:lnTo>
                      <a:pt x="772" y="211"/>
                    </a:lnTo>
                    <a:lnTo>
                      <a:pt x="781" y="209"/>
                    </a:lnTo>
                    <a:lnTo>
                      <a:pt x="788" y="208"/>
                    </a:lnTo>
                    <a:lnTo>
                      <a:pt x="792" y="208"/>
                    </a:lnTo>
                    <a:lnTo>
                      <a:pt x="799" y="212"/>
                    </a:lnTo>
                    <a:lnTo>
                      <a:pt x="815" y="219"/>
                    </a:lnTo>
                    <a:lnTo>
                      <a:pt x="831" y="227"/>
                    </a:lnTo>
                    <a:lnTo>
                      <a:pt x="836" y="231"/>
                    </a:lnTo>
                    <a:lnTo>
                      <a:pt x="835" y="235"/>
                    </a:lnTo>
                    <a:lnTo>
                      <a:pt x="831" y="240"/>
                    </a:lnTo>
                    <a:lnTo>
                      <a:pt x="828" y="246"/>
                    </a:lnTo>
                    <a:lnTo>
                      <a:pt x="824" y="250"/>
                    </a:lnTo>
                    <a:lnTo>
                      <a:pt x="835" y="252"/>
                    </a:lnTo>
                    <a:lnTo>
                      <a:pt x="847" y="255"/>
                    </a:lnTo>
                    <a:lnTo>
                      <a:pt x="858" y="258"/>
                    </a:lnTo>
                    <a:lnTo>
                      <a:pt x="870" y="263"/>
                    </a:lnTo>
                    <a:lnTo>
                      <a:pt x="879" y="267"/>
                    </a:lnTo>
                    <a:lnTo>
                      <a:pt x="886" y="272"/>
                    </a:lnTo>
                    <a:lnTo>
                      <a:pt x="891" y="277"/>
                    </a:lnTo>
                    <a:lnTo>
                      <a:pt x="893" y="282"/>
                    </a:lnTo>
                    <a:lnTo>
                      <a:pt x="906" y="282"/>
                    </a:lnTo>
                    <a:lnTo>
                      <a:pt x="920" y="287"/>
                    </a:lnTo>
                    <a:lnTo>
                      <a:pt x="927" y="296"/>
                    </a:lnTo>
                    <a:lnTo>
                      <a:pt x="927" y="312"/>
                    </a:lnTo>
                    <a:lnTo>
                      <a:pt x="934" y="314"/>
                    </a:lnTo>
                    <a:lnTo>
                      <a:pt x="941" y="319"/>
                    </a:lnTo>
                    <a:lnTo>
                      <a:pt x="943" y="325"/>
                    </a:lnTo>
                    <a:lnTo>
                      <a:pt x="943" y="332"/>
                    </a:lnTo>
                    <a:lnTo>
                      <a:pt x="962" y="336"/>
                    </a:lnTo>
                    <a:lnTo>
                      <a:pt x="977" y="344"/>
                    </a:lnTo>
                    <a:lnTo>
                      <a:pt x="980" y="356"/>
                    </a:lnTo>
                    <a:lnTo>
                      <a:pt x="968" y="371"/>
                    </a:lnTo>
                    <a:lnTo>
                      <a:pt x="978" y="372"/>
                    </a:lnTo>
                    <a:lnTo>
                      <a:pt x="989" y="375"/>
                    </a:lnTo>
                    <a:lnTo>
                      <a:pt x="1000" y="379"/>
                    </a:lnTo>
                    <a:lnTo>
                      <a:pt x="1007" y="383"/>
                    </a:lnTo>
                    <a:lnTo>
                      <a:pt x="1012" y="388"/>
                    </a:lnTo>
                    <a:lnTo>
                      <a:pt x="1012" y="393"/>
                    </a:lnTo>
                    <a:lnTo>
                      <a:pt x="1009" y="398"/>
                    </a:lnTo>
                    <a:lnTo>
                      <a:pt x="1000" y="404"/>
                    </a:lnTo>
                    <a:lnTo>
                      <a:pt x="1014" y="419"/>
                    </a:lnTo>
                    <a:lnTo>
                      <a:pt x="1021" y="435"/>
                    </a:lnTo>
                    <a:lnTo>
                      <a:pt x="1021" y="450"/>
                    </a:lnTo>
                    <a:lnTo>
                      <a:pt x="1014" y="461"/>
                    </a:lnTo>
                    <a:lnTo>
                      <a:pt x="1003" y="469"/>
                    </a:lnTo>
                    <a:lnTo>
                      <a:pt x="998" y="475"/>
                    </a:lnTo>
                    <a:lnTo>
                      <a:pt x="996" y="480"/>
                    </a:lnTo>
                    <a:lnTo>
                      <a:pt x="998" y="485"/>
                    </a:lnTo>
                    <a:lnTo>
                      <a:pt x="1000" y="492"/>
                    </a:lnTo>
                    <a:lnTo>
                      <a:pt x="998" y="500"/>
                    </a:lnTo>
                    <a:lnTo>
                      <a:pt x="991" y="508"/>
                    </a:lnTo>
                    <a:lnTo>
                      <a:pt x="975" y="514"/>
                    </a:lnTo>
                    <a:lnTo>
                      <a:pt x="978" y="530"/>
                    </a:lnTo>
                    <a:lnTo>
                      <a:pt x="975" y="544"/>
                    </a:lnTo>
                    <a:lnTo>
                      <a:pt x="961" y="555"/>
                    </a:lnTo>
                    <a:lnTo>
                      <a:pt x="934" y="558"/>
                    </a:lnTo>
                    <a:lnTo>
                      <a:pt x="931" y="562"/>
                    </a:lnTo>
                    <a:lnTo>
                      <a:pt x="925" y="567"/>
                    </a:lnTo>
                    <a:lnTo>
                      <a:pt x="920" y="571"/>
                    </a:lnTo>
                    <a:lnTo>
                      <a:pt x="913" y="575"/>
                    </a:lnTo>
                    <a:lnTo>
                      <a:pt x="906" y="578"/>
                    </a:lnTo>
                    <a:lnTo>
                      <a:pt x="895" y="580"/>
                    </a:lnTo>
                    <a:lnTo>
                      <a:pt x="886" y="580"/>
                    </a:lnTo>
                    <a:lnTo>
                      <a:pt x="874" y="579"/>
                    </a:lnTo>
                    <a:lnTo>
                      <a:pt x="872" y="583"/>
                    </a:lnTo>
                    <a:lnTo>
                      <a:pt x="874" y="588"/>
                    </a:lnTo>
                    <a:lnTo>
                      <a:pt x="877" y="593"/>
                    </a:lnTo>
                    <a:lnTo>
                      <a:pt x="886" y="598"/>
                    </a:lnTo>
                    <a:lnTo>
                      <a:pt x="875" y="594"/>
                    </a:lnTo>
                    <a:lnTo>
                      <a:pt x="865" y="592"/>
                    </a:lnTo>
                    <a:lnTo>
                      <a:pt x="854" y="589"/>
                    </a:lnTo>
                    <a:lnTo>
                      <a:pt x="845" y="586"/>
                    </a:lnTo>
                    <a:lnTo>
                      <a:pt x="836" y="583"/>
                    </a:lnTo>
                    <a:lnTo>
                      <a:pt x="831" y="578"/>
                    </a:lnTo>
                    <a:lnTo>
                      <a:pt x="828" y="573"/>
                    </a:lnTo>
                    <a:lnTo>
                      <a:pt x="826" y="567"/>
                    </a:lnTo>
                    <a:lnTo>
                      <a:pt x="813" y="566"/>
                    </a:lnTo>
                    <a:lnTo>
                      <a:pt x="797" y="563"/>
                    </a:lnTo>
                    <a:lnTo>
                      <a:pt x="785" y="557"/>
                    </a:lnTo>
                    <a:lnTo>
                      <a:pt x="774" y="550"/>
                    </a:lnTo>
                    <a:lnTo>
                      <a:pt x="767" y="563"/>
                    </a:lnTo>
                    <a:lnTo>
                      <a:pt x="733" y="549"/>
                    </a:lnTo>
                    <a:lnTo>
                      <a:pt x="737" y="559"/>
                    </a:lnTo>
                    <a:lnTo>
                      <a:pt x="744" y="570"/>
                    </a:lnTo>
                    <a:lnTo>
                      <a:pt x="755" y="580"/>
                    </a:lnTo>
                    <a:lnTo>
                      <a:pt x="767" y="587"/>
                    </a:lnTo>
                    <a:lnTo>
                      <a:pt x="753" y="589"/>
                    </a:lnTo>
                    <a:lnTo>
                      <a:pt x="739" y="591"/>
                    </a:lnTo>
                    <a:lnTo>
                      <a:pt x="725" y="591"/>
                    </a:lnTo>
                    <a:lnTo>
                      <a:pt x="710" y="591"/>
                    </a:lnTo>
                    <a:lnTo>
                      <a:pt x="696" y="591"/>
                    </a:lnTo>
                    <a:lnTo>
                      <a:pt x="684" y="589"/>
                    </a:lnTo>
                    <a:lnTo>
                      <a:pt x="673" y="586"/>
                    </a:lnTo>
                    <a:lnTo>
                      <a:pt x="666" y="581"/>
                    </a:lnTo>
                    <a:lnTo>
                      <a:pt x="657" y="584"/>
                    </a:lnTo>
                    <a:lnTo>
                      <a:pt x="648" y="587"/>
                    </a:lnTo>
                    <a:lnTo>
                      <a:pt x="637" y="589"/>
                    </a:lnTo>
                    <a:lnTo>
                      <a:pt x="625" y="590"/>
                    </a:lnTo>
                    <a:lnTo>
                      <a:pt x="616" y="590"/>
                    </a:lnTo>
                    <a:lnTo>
                      <a:pt x="606" y="589"/>
                    </a:lnTo>
                    <a:lnTo>
                      <a:pt x="598" y="587"/>
                    </a:lnTo>
                    <a:lnTo>
                      <a:pt x="595" y="582"/>
                    </a:lnTo>
                    <a:lnTo>
                      <a:pt x="584" y="582"/>
                    </a:lnTo>
                    <a:lnTo>
                      <a:pt x="574" y="581"/>
                    </a:lnTo>
                    <a:lnTo>
                      <a:pt x="565" y="581"/>
                    </a:lnTo>
                    <a:lnTo>
                      <a:pt x="554" y="579"/>
                    </a:lnTo>
                    <a:lnTo>
                      <a:pt x="547" y="577"/>
                    </a:lnTo>
                    <a:lnTo>
                      <a:pt x="538" y="574"/>
                    </a:lnTo>
                    <a:lnTo>
                      <a:pt x="533" y="569"/>
                    </a:lnTo>
                    <a:lnTo>
                      <a:pt x="529" y="564"/>
                    </a:lnTo>
                    <a:lnTo>
                      <a:pt x="519" y="568"/>
                    </a:lnTo>
                    <a:lnTo>
                      <a:pt x="506" y="571"/>
                    </a:lnTo>
                    <a:lnTo>
                      <a:pt x="495" y="574"/>
                    </a:lnTo>
                    <a:lnTo>
                      <a:pt x="485" y="575"/>
                    </a:lnTo>
                    <a:lnTo>
                      <a:pt x="474" y="575"/>
                    </a:lnTo>
                    <a:lnTo>
                      <a:pt x="463" y="573"/>
                    </a:lnTo>
                    <a:lnTo>
                      <a:pt x="455" y="570"/>
                    </a:lnTo>
                    <a:lnTo>
                      <a:pt x="447" y="565"/>
                    </a:lnTo>
                    <a:lnTo>
                      <a:pt x="437" y="571"/>
                    </a:lnTo>
                    <a:lnTo>
                      <a:pt x="424" y="572"/>
                    </a:lnTo>
                    <a:lnTo>
                      <a:pt x="412" y="569"/>
                    </a:lnTo>
                    <a:lnTo>
                      <a:pt x="401" y="559"/>
                    </a:lnTo>
                    <a:lnTo>
                      <a:pt x="391" y="564"/>
                    </a:lnTo>
                    <a:lnTo>
                      <a:pt x="375" y="567"/>
                    </a:lnTo>
                    <a:lnTo>
                      <a:pt x="357" y="567"/>
                    </a:lnTo>
                    <a:lnTo>
                      <a:pt x="339" y="565"/>
                    </a:lnTo>
                    <a:lnTo>
                      <a:pt x="323" y="560"/>
                    </a:lnTo>
                    <a:lnTo>
                      <a:pt x="311" y="552"/>
                    </a:lnTo>
                    <a:lnTo>
                      <a:pt x="304" y="540"/>
                    </a:lnTo>
                    <a:lnTo>
                      <a:pt x="307" y="525"/>
                    </a:lnTo>
                    <a:lnTo>
                      <a:pt x="291" y="525"/>
                    </a:lnTo>
                    <a:lnTo>
                      <a:pt x="281" y="521"/>
                    </a:lnTo>
                    <a:lnTo>
                      <a:pt x="277" y="512"/>
                    </a:lnTo>
                    <a:lnTo>
                      <a:pt x="284" y="495"/>
                    </a:lnTo>
                    <a:lnTo>
                      <a:pt x="272" y="495"/>
                    </a:lnTo>
                    <a:lnTo>
                      <a:pt x="256" y="495"/>
                    </a:lnTo>
                    <a:lnTo>
                      <a:pt x="240" y="495"/>
                    </a:lnTo>
                    <a:lnTo>
                      <a:pt x="224" y="493"/>
                    </a:lnTo>
                    <a:lnTo>
                      <a:pt x="210" y="490"/>
                    </a:lnTo>
                    <a:lnTo>
                      <a:pt x="199" y="485"/>
                    </a:lnTo>
                    <a:lnTo>
                      <a:pt x="194" y="477"/>
                    </a:lnTo>
                    <a:lnTo>
                      <a:pt x="194" y="465"/>
                    </a:lnTo>
                    <a:lnTo>
                      <a:pt x="176" y="465"/>
                    </a:lnTo>
                    <a:lnTo>
                      <a:pt x="160" y="460"/>
                    </a:lnTo>
                    <a:lnTo>
                      <a:pt x="149" y="452"/>
                    </a:lnTo>
                    <a:lnTo>
                      <a:pt x="146" y="440"/>
                    </a:lnTo>
                    <a:lnTo>
                      <a:pt x="137" y="439"/>
                    </a:lnTo>
                    <a:lnTo>
                      <a:pt x="128" y="436"/>
                    </a:lnTo>
                    <a:lnTo>
                      <a:pt x="119" y="433"/>
                    </a:lnTo>
                    <a:lnTo>
                      <a:pt x="110" y="429"/>
                    </a:lnTo>
                    <a:lnTo>
                      <a:pt x="103" y="424"/>
                    </a:lnTo>
                    <a:lnTo>
                      <a:pt x="98" y="419"/>
                    </a:lnTo>
                    <a:lnTo>
                      <a:pt x="94" y="414"/>
                    </a:lnTo>
                    <a:lnTo>
                      <a:pt x="92" y="409"/>
                    </a:lnTo>
                    <a:lnTo>
                      <a:pt x="80" y="411"/>
                    </a:lnTo>
                    <a:lnTo>
                      <a:pt x="69" y="409"/>
                    </a:lnTo>
                    <a:lnTo>
                      <a:pt x="62" y="403"/>
                    </a:lnTo>
                    <a:lnTo>
                      <a:pt x="62" y="389"/>
                    </a:lnTo>
                    <a:lnTo>
                      <a:pt x="44" y="390"/>
                    </a:lnTo>
                    <a:lnTo>
                      <a:pt x="34" y="388"/>
                    </a:lnTo>
                    <a:lnTo>
                      <a:pt x="28" y="380"/>
                    </a:lnTo>
                    <a:lnTo>
                      <a:pt x="34" y="364"/>
                    </a:lnTo>
                    <a:lnTo>
                      <a:pt x="19" y="362"/>
                    </a:lnTo>
                    <a:lnTo>
                      <a:pt x="12" y="355"/>
                    </a:lnTo>
                    <a:lnTo>
                      <a:pt x="12" y="346"/>
                    </a:lnTo>
                    <a:lnTo>
                      <a:pt x="18" y="336"/>
                    </a:lnTo>
                    <a:lnTo>
                      <a:pt x="7" y="329"/>
                    </a:lnTo>
                    <a:lnTo>
                      <a:pt x="0" y="323"/>
                    </a:lnTo>
                    <a:lnTo>
                      <a:pt x="2" y="315"/>
                    </a:lnTo>
                    <a:lnTo>
                      <a:pt x="14" y="307"/>
                    </a:lnTo>
                    <a:lnTo>
                      <a:pt x="7" y="302"/>
                    </a:lnTo>
                    <a:lnTo>
                      <a:pt x="4" y="295"/>
                    </a:lnTo>
                    <a:lnTo>
                      <a:pt x="2" y="289"/>
                    </a:lnTo>
                    <a:lnTo>
                      <a:pt x="2" y="282"/>
                    </a:lnTo>
                    <a:lnTo>
                      <a:pt x="7" y="274"/>
                    </a:lnTo>
                    <a:lnTo>
                      <a:pt x="14" y="265"/>
                    </a:lnTo>
                    <a:lnTo>
                      <a:pt x="27" y="256"/>
                    </a:lnTo>
                    <a:lnTo>
                      <a:pt x="44" y="246"/>
                    </a:lnTo>
                    <a:lnTo>
                      <a:pt x="35" y="241"/>
                    </a:lnTo>
                    <a:lnTo>
                      <a:pt x="32" y="235"/>
                    </a:lnTo>
                    <a:lnTo>
                      <a:pt x="34" y="228"/>
                    </a:lnTo>
                    <a:lnTo>
                      <a:pt x="39" y="220"/>
                    </a:lnTo>
                    <a:lnTo>
                      <a:pt x="41" y="213"/>
                    </a:lnTo>
                    <a:lnTo>
                      <a:pt x="44" y="206"/>
                    </a:lnTo>
                    <a:lnTo>
                      <a:pt x="51" y="199"/>
                    </a:lnTo>
                    <a:lnTo>
                      <a:pt x="62" y="196"/>
                    </a:lnTo>
                    <a:lnTo>
                      <a:pt x="60" y="192"/>
                    </a:lnTo>
                    <a:lnTo>
                      <a:pt x="59" y="187"/>
                    </a:lnTo>
                    <a:lnTo>
                      <a:pt x="55" y="184"/>
                    </a:lnTo>
                    <a:lnTo>
                      <a:pt x="53" y="182"/>
                    </a:lnTo>
                    <a:lnTo>
                      <a:pt x="51" y="180"/>
                    </a:lnTo>
                    <a:lnTo>
                      <a:pt x="50" y="177"/>
                    </a:lnTo>
                    <a:lnTo>
                      <a:pt x="48" y="175"/>
                    </a:lnTo>
                    <a:lnTo>
                      <a:pt x="46" y="173"/>
                    </a:lnTo>
                    <a:lnTo>
                      <a:pt x="46" y="170"/>
                    </a:lnTo>
                    <a:lnTo>
                      <a:pt x="46" y="167"/>
                    </a:lnTo>
                    <a:lnTo>
                      <a:pt x="46" y="165"/>
                    </a:lnTo>
                    <a:lnTo>
                      <a:pt x="48" y="163"/>
                    </a:lnTo>
                    <a:lnTo>
                      <a:pt x="41" y="164"/>
                    </a:lnTo>
                    <a:lnTo>
                      <a:pt x="34" y="162"/>
                    </a:lnTo>
                    <a:lnTo>
                      <a:pt x="32" y="156"/>
                    </a:lnTo>
                    <a:lnTo>
                      <a:pt x="39" y="140"/>
                    </a:lnTo>
                    <a:lnTo>
                      <a:pt x="32" y="134"/>
                    </a:lnTo>
                    <a:lnTo>
                      <a:pt x="25" y="129"/>
                    </a:lnTo>
                    <a:lnTo>
                      <a:pt x="18" y="124"/>
                    </a:lnTo>
                    <a:lnTo>
                      <a:pt x="11" y="121"/>
                    </a:lnTo>
                    <a:close/>
                  </a:path>
                </a:pathLst>
              </a:custGeom>
              <a:solidFill>
                <a:srgbClr val="FFED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7" name="Freeform 247"/>
              <p:cNvSpPr>
                <a:spLocks/>
              </p:cNvSpPr>
              <p:nvPr/>
            </p:nvSpPr>
            <p:spPr bwMode="auto">
              <a:xfrm>
                <a:off x="1243" y="2397"/>
                <a:ext cx="37" cy="30"/>
              </a:xfrm>
              <a:custGeom>
                <a:avLst/>
                <a:gdLst>
                  <a:gd name="T0" fmla="*/ 20 w 75"/>
                  <a:gd name="T1" fmla="*/ 6 h 30"/>
                  <a:gd name="T2" fmla="*/ 29 w 75"/>
                  <a:gd name="T3" fmla="*/ 2 h 30"/>
                  <a:gd name="T4" fmla="*/ 39 w 75"/>
                  <a:gd name="T5" fmla="*/ 0 h 30"/>
                  <a:gd name="T6" fmla="*/ 48 w 75"/>
                  <a:gd name="T7" fmla="*/ 0 h 30"/>
                  <a:gd name="T8" fmla="*/ 57 w 75"/>
                  <a:gd name="T9" fmla="*/ 1 h 30"/>
                  <a:gd name="T10" fmla="*/ 63 w 75"/>
                  <a:gd name="T11" fmla="*/ 3 h 30"/>
                  <a:gd name="T12" fmla="*/ 68 w 75"/>
                  <a:gd name="T13" fmla="*/ 6 h 30"/>
                  <a:gd name="T14" fmla="*/ 71 w 75"/>
                  <a:gd name="T15" fmla="*/ 11 h 30"/>
                  <a:gd name="T16" fmla="*/ 71 w 75"/>
                  <a:gd name="T17" fmla="*/ 16 h 30"/>
                  <a:gd name="T18" fmla="*/ 75 w 75"/>
                  <a:gd name="T19" fmla="*/ 18 h 30"/>
                  <a:gd name="T20" fmla="*/ 73 w 75"/>
                  <a:gd name="T21" fmla="*/ 22 h 30"/>
                  <a:gd name="T22" fmla="*/ 68 w 75"/>
                  <a:gd name="T23" fmla="*/ 26 h 30"/>
                  <a:gd name="T24" fmla="*/ 59 w 75"/>
                  <a:gd name="T25" fmla="*/ 29 h 30"/>
                  <a:gd name="T26" fmla="*/ 52 w 75"/>
                  <a:gd name="T27" fmla="*/ 30 h 30"/>
                  <a:gd name="T28" fmla="*/ 45 w 75"/>
                  <a:gd name="T29" fmla="*/ 30 h 30"/>
                  <a:gd name="T30" fmla="*/ 36 w 75"/>
                  <a:gd name="T31" fmla="*/ 30 h 30"/>
                  <a:gd name="T32" fmla="*/ 27 w 75"/>
                  <a:gd name="T33" fmla="*/ 30 h 30"/>
                  <a:gd name="T34" fmla="*/ 20 w 75"/>
                  <a:gd name="T35" fmla="*/ 29 h 30"/>
                  <a:gd name="T36" fmla="*/ 11 w 75"/>
                  <a:gd name="T37" fmla="*/ 28 h 30"/>
                  <a:gd name="T38" fmla="*/ 6 w 75"/>
                  <a:gd name="T39" fmla="*/ 27 h 30"/>
                  <a:gd name="T40" fmla="*/ 0 w 75"/>
                  <a:gd name="T41" fmla="*/ 26 h 30"/>
                  <a:gd name="T42" fmla="*/ 2 w 75"/>
                  <a:gd name="T43" fmla="*/ 23 h 30"/>
                  <a:gd name="T44" fmla="*/ 4 w 75"/>
                  <a:gd name="T45" fmla="*/ 19 h 30"/>
                  <a:gd name="T46" fmla="*/ 7 w 75"/>
                  <a:gd name="T47" fmla="*/ 15 h 30"/>
                  <a:gd name="T48" fmla="*/ 11 w 75"/>
                  <a:gd name="T49" fmla="*/ 12 h 30"/>
                  <a:gd name="T50" fmla="*/ 18 w 75"/>
                  <a:gd name="T51" fmla="*/ 15 h 30"/>
                  <a:gd name="T52" fmla="*/ 25 w 75"/>
                  <a:gd name="T53" fmla="*/ 16 h 30"/>
                  <a:gd name="T54" fmla="*/ 32 w 75"/>
                  <a:gd name="T55" fmla="*/ 16 h 30"/>
                  <a:gd name="T56" fmla="*/ 36 w 75"/>
                  <a:gd name="T57" fmla="*/ 14 h 30"/>
                  <a:gd name="T58" fmla="*/ 38 w 75"/>
                  <a:gd name="T59" fmla="*/ 12 h 30"/>
                  <a:gd name="T60" fmla="*/ 36 w 75"/>
                  <a:gd name="T61" fmla="*/ 9 h 30"/>
                  <a:gd name="T62" fmla="*/ 31 w 75"/>
                  <a:gd name="T63" fmla="*/ 7 h 30"/>
                  <a:gd name="T64" fmla="*/ 20 w 75"/>
                  <a:gd name="T65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5" h="30">
                    <a:moveTo>
                      <a:pt x="20" y="6"/>
                    </a:moveTo>
                    <a:lnTo>
                      <a:pt x="29" y="2"/>
                    </a:lnTo>
                    <a:lnTo>
                      <a:pt x="39" y="0"/>
                    </a:lnTo>
                    <a:lnTo>
                      <a:pt x="48" y="0"/>
                    </a:lnTo>
                    <a:lnTo>
                      <a:pt x="57" y="1"/>
                    </a:lnTo>
                    <a:lnTo>
                      <a:pt x="63" y="3"/>
                    </a:lnTo>
                    <a:lnTo>
                      <a:pt x="68" y="6"/>
                    </a:lnTo>
                    <a:lnTo>
                      <a:pt x="71" y="11"/>
                    </a:lnTo>
                    <a:lnTo>
                      <a:pt x="71" y="16"/>
                    </a:lnTo>
                    <a:lnTo>
                      <a:pt x="75" y="18"/>
                    </a:lnTo>
                    <a:lnTo>
                      <a:pt x="73" y="22"/>
                    </a:lnTo>
                    <a:lnTo>
                      <a:pt x="68" y="26"/>
                    </a:lnTo>
                    <a:lnTo>
                      <a:pt x="59" y="29"/>
                    </a:lnTo>
                    <a:lnTo>
                      <a:pt x="52" y="30"/>
                    </a:lnTo>
                    <a:lnTo>
                      <a:pt x="45" y="30"/>
                    </a:lnTo>
                    <a:lnTo>
                      <a:pt x="36" y="30"/>
                    </a:lnTo>
                    <a:lnTo>
                      <a:pt x="27" y="30"/>
                    </a:lnTo>
                    <a:lnTo>
                      <a:pt x="20" y="29"/>
                    </a:lnTo>
                    <a:lnTo>
                      <a:pt x="11" y="28"/>
                    </a:lnTo>
                    <a:lnTo>
                      <a:pt x="6" y="27"/>
                    </a:lnTo>
                    <a:lnTo>
                      <a:pt x="0" y="26"/>
                    </a:lnTo>
                    <a:lnTo>
                      <a:pt x="2" y="23"/>
                    </a:lnTo>
                    <a:lnTo>
                      <a:pt x="4" y="19"/>
                    </a:lnTo>
                    <a:lnTo>
                      <a:pt x="7" y="15"/>
                    </a:lnTo>
                    <a:lnTo>
                      <a:pt x="11" y="12"/>
                    </a:lnTo>
                    <a:lnTo>
                      <a:pt x="18" y="15"/>
                    </a:lnTo>
                    <a:lnTo>
                      <a:pt x="25" y="16"/>
                    </a:lnTo>
                    <a:lnTo>
                      <a:pt x="32" y="16"/>
                    </a:lnTo>
                    <a:lnTo>
                      <a:pt x="36" y="14"/>
                    </a:lnTo>
                    <a:lnTo>
                      <a:pt x="38" y="12"/>
                    </a:lnTo>
                    <a:lnTo>
                      <a:pt x="36" y="9"/>
                    </a:lnTo>
                    <a:lnTo>
                      <a:pt x="31" y="7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8" name="Freeform 248"/>
              <p:cNvSpPr>
                <a:spLocks/>
              </p:cNvSpPr>
              <p:nvPr/>
            </p:nvSpPr>
            <p:spPr bwMode="auto">
              <a:xfrm>
                <a:off x="1337" y="2622"/>
                <a:ext cx="33" cy="62"/>
              </a:xfrm>
              <a:custGeom>
                <a:avLst/>
                <a:gdLst>
                  <a:gd name="T0" fmla="*/ 12 w 65"/>
                  <a:gd name="T1" fmla="*/ 0 h 62"/>
                  <a:gd name="T2" fmla="*/ 26 w 65"/>
                  <a:gd name="T3" fmla="*/ 4 h 62"/>
                  <a:gd name="T4" fmla="*/ 35 w 65"/>
                  <a:gd name="T5" fmla="*/ 9 h 62"/>
                  <a:gd name="T6" fmla="*/ 39 w 65"/>
                  <a:gd name="T7" fmla="*/ 13 h 62"/>
                  <a:gd name="T8" fmla="*/ 42 w 65"/>
                  <a:gd name="T9" fmla="*/ 18 h 62"/>
                  <a:gd name="T10" fmla="*/ 42 w 65"/>
                  <a:gd name="T11" fmla="*/ 23 h 62"/>
                  <a:gd name="T12" fmla="*/ 46 w 65"/>
                  <a:gd name="T13" fmla="*/ 28 h 62"/>
                  <a:gd name="T14" fmla="*/ 53 w 65"/>
                  <a:gd name="T15" fmla="*/ 33 h 62"/>
                  <a:gd name="T16" fmla="*/ 65 w 65"/>
                  <a:gd name="T17" fmla="*/ 38 h 62"/>
                  <a:gd name="T18" fmla="*/ 55 w 65"/>
                  <a:gd name="T19" fmla="*/ 40 h 62"/>
                  <a:gd name="T20" fmla="*/ 46 w 65"/>
                  <a:gd name="T21" fmla="*/ 45 h 62"/>
                  <a:gd name="T22" fmla="*/ 39 w 65"/>
                  <a:gd name="T23" fmla="*/ 52 h 62"/>
                  <a:gd name="T24" fmla="*/ 35 w 65"/>
                  <a:gd name="T25" fmla="*/ 62 h 62"/>
                  <a:gd name="T26" fmla="*/ 33 w 65"/>
                  <a:gd name="T27" fmla="*/ 55 h 62"/>
                  <a:gd name="T28" fmla="*/ 33 w 65"/>
                  <a:gd name="T29" fmla="*/ 49 h 62"/>
                  <a:gd name="T30" fmla="*/ 33 w 65"/>
                  <a:gd name="T31" fmla="*/ 44 h 62"/>
                  <a:gd name="T32" fmla="*/ 35 w 65"/>
                  <a:gd name="T33" fmla="*/ 39 h 62"/>
                  <a:gd name="T34" fmla="*/ 30 w 65"/>
                  <a:gd name="T35" fmla="*/ 36 h 62"/>
                  <a:gd name="T36" fmla="*/ 24 w 65"/>
                  <a:gd name="T37" fmla="*/ 33 h 62"/>
                  <a:gd name="T38" fmla="*/ 19 w 65"/>
                  <a:gd name="T39" fmla="*/ 28 h 62"/>
                  <a:gd name="T40" fmla="*/ 17 w 65"/>
                  <a:gd name="T41" fmla="*/ 24 h 62"/>
                  <a:gd name="T42" fmla="*/ 14 w 65"/>
                  <a:gd name="T43" fmla="*/ 28 h 62"/>
                  <a:gd name="T44" fmla="*/ 10 w 65"/>
                  <a:gd name="T45" fmla="*/ 32 h 62"/>
                  <a:gd name="T46" fmla="*/ 9 w 65"/>
                  <a:gd name="T47" fmla="*/ 37 h 62"/>
                  <a:gd name="T48" fmla="*/ 7 w 65"/>
                  <a:gd name="T49" fmla="*/ 43 h 62"/>
                  <a:gd name="T50" fmla="*/ 3 w 65"/>
                  <a:gd name="T51" fmla="*/ 37 h 62"/>
                  <a:gd name="T52" fmla="*/ 1 w 65"/>
                  <a:gd name="T53" fmla="*/ 31 h 62"/>
                  <a:gd name="T54" fmla="*/ 0 w 65"/>
                  <a:gd name="T55" fmla="*/ 26 h 62"/>
                  <a:gd name="T56" fmla="*/ 0 w 65"/>
                  <a:gd name="T57" fmla="*/ 21 h 62"/>
                  <a:gd name="T58" fmla="*/ 1 w 65"/>
                  <a:gd name="T59" fmla="*/ 16 h 62"/>
                  <a:gd name="T60" fmla="*/ 7 w 65"/>
                  <a:gd name="T61" fmla="*/ 10 h 62"/>
                  <a:gd name="T62" fmla="*/ 10 w 65"/>
                  <a:gd name="T63" fmla="*/ 5 h 62"/>
                  <a:gd name="T64" fmla="*/ 12 w 65"/>
                  <a:gd name="T65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5" h="62">
                    <a:moveTo>
                      <a:pt x="12" y="0"/>
                    </a:moveTo>
                    <a:lnTo>
                      <a:pt x="26" y="4"/>
                    </a:lnTo>
                    <a:lnTo>
                      <a:pt x="35" y="9"/>
                    </a:lnTo>
                    <a:lnTo>
                      <a:pt x="39" y="13"/>
                    </a:lnTo>
                    <a:lnTo>
                      <a:pt x="42" y="18"/>
                    </a:lnTo>
                    <a:lnTo>
                      <a:pt x="42" y="23"/>
                    </a:lnTo>
                    <a:lnTo>
                      <a:pt x="46" y="28"/>
                    </a:lnTo>
                    <a:lnTo>
                      <a:pt x="53" y="33"/>
                    </a:lnTo>
                    <a:lnTo>
                      <a:pt x="65" y="38"/>
                    </a:lnTo>
                    <a:lnTo>
                      <a:pt x="55" y="40"/>
                    </a:lnTo>
                    <a:lnTo>
                      <a:pt x="46" y="45"/>
                    </a:lnTo>
                    <a:lnTo>
                      <a:pt x="39" y="52"/>
                    </a:lnTo>
                    <a:lnTo>
                      <a:pt x="35" y="62"/>
                    </a:lnTo>
                    <a:lnTo>
                      <a:pt x="33" y="55"/>
                    </a:lnTo>
                    <a:lnTo>
                      <a:pt x="33" y="49"/>
                    </a:lnTo>
                    <a:lnTo>
                      <a:pt x="33" y="44"/>
                    </a:lnTo>
                    <a:lnTo>
                      <a:pt x="35" y="39"/>
                    </a:lnTo>
                    <a:lnTo>
                      <a:pt x="30" y="36"/>
                    </a:lnTo>
                    <a:lnTo>
                      <a:pt x="24" y="33"/>
                    </a:lnTo>
                    <a:lnTo>
                      <a:pt x="19" y="28"/>
                    </a:lnTo>
                    <a:lnTo>
                      <a:pt x="17" y="24"/>
                    </a:lnTo>
                    <a:lnTo>
                      <a:pt x="14" y="28"/>
                    </a:lnTo>
                    <a:lnTo>
                      <a:pt x="10" y="32"/>
                    </a:lnTo>
                    <a:lnTo>
                      <a:pt x="9" y="37"/>
                    </a:lnTo>
                    <a:lnTo>
                      <a:pt x="7" y="43"/>
                    </a:lnTo>
                    <a:lnTo>
                      <a:pt x="3" y="37"/>
                    </a:lnTo>
                    <a:lnTo>
                      <a:pt x="1" y="31"/>
                    </a:lnTo>
                    <a:lnTo>
                      <a:pt x="0" y="26"/>
                    </a:lnTo>
                    <a:lnTo>
                      <a:pt x="0" y="21"/>
                    </a:lnTo>
                    <a:lnTo>
                      <a:pt x="1" y="16"/>
                    </a:lnTo>
                    <a:lnTo>
                      <a:pt x="7" y="10"/>
                    </a:lnTo>
                    <a:lnTo>
                      <a:pt x="10" y="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9" name="Freeform 249"/>
              <p:cNvSpPr>
                <a:spLocks/>
              </p:cNvSpPr>
              <p:nvPr/>
            </p:nvSpPr>
            <p:spPr bwMode="auto">
              <a:xfrm>
                <a:off x="1379" y="2682"/>
                <a:ext cx="214" cy="150"/>
              </a:xfrm>
              <a:custGeom>
                <a:avLst/>
                <a:gdLst>
                  <a:gd name="T0" fmla="*/ 13 w 428"/>
                  <a:gd name="T1" fmla="*/ 10 h 150"/>
                  <a:gd name="T2" fmla="*/ 32 w 428"/>
                  <a:gd name="T3" fmla="*/ 20 h 150"/>
                  <a:gd name="T4" fmla="*/ 66 w 428"/>
                  <a:gd name="T5" fmla="*/ 24 h 150"/>
                  <a:gd name="T6" fmla="*/ 59 w 428"/>
                  <a:gd name="T7" fmla="*/ 46 h 150"/>
                  <a:gd name="T8" fmla="*/ 76 w 428"/>
                  <a:gd name="T9" fmla="*/ 61 h 150"/>
                  <a:gd name="T10" fmla="*/ 107 w 428"/>
                  <a:gd name="T11" fmla="*/ 69 h 150"/>
                  <a:gd name="T12" fmla="*/ 139 w 428"/>
                  <a:gd name="T13" fmla="*/ 73 h 150"/>
                  <a:gd name="T14" fmla="*/ 147 w 428"/>
                  <a:gd name="T15" fmla="*/ 89 h 150"/>
                  <a:gd name="T16" fmla="*/ 176 w 428"/>
                  <a:gd name="T17" fmla="*/ 94 h 150"/>
                  <a:gd name="T18" fmla="*/ 213 w 428"/>
                  <a:gd name="T19" fmla="*/ 94 h 150"/>
                  <a:gd name="T20" fmla="*/ 235 w 428"/>
                  <a:gd name="T21" fmla="*/ 110 h 150"/>
                  <a:gd name="T22" fmla="*/ 268 w 428"/>
                  <a:gd name="T23" fmla="*/ 115 h 150"/>
                  <a:gd name="T24" fmla="*/ 300 w 428"/>
                  <a:gd name="T25" fmla="*/ 114 h 150"/>
                  <a:gd name="T26" fmla="*/ 323 w 428"/>
                  <a:gd name="T27" fmla="*/ 111 h 150"/>
                  <a:gd name="T28" fmla="*/ 330 w 428"/>
                  <a:gd name="T29" fmla="*/ 97 h 150"/>
                  <a:gd name="T30" fmla="*/ 361 w 428"/>
                  <a:gd name="T31" fmla="*/ 96 h 150"/>
                  <a:gd name="T32" fmla="*/ 373 w 428"/>
                  <a:gd name="T33" fmla="*/ 81 h 150"/>
                  <a:gd name="T34" fmla="*/ 375 w 428"/>
                  <a:gd name="T35" fmla="*/ 63 h 150"/>
                  <a:gd name="T36" fmla="*/ 346 w 428"/>
                  <a:gd name="T37" fmla="*/ 22 h 150"/>
                  <a:gd name="T38" fmla="*/ 362 w 428"/>
                  <a:gd name="T39" fmla="*/ 25 h 150"/>
                  <a:gd name="T40" fmla="*/ 380 w 428"/>
                  <a:gd name="T41" fmla="*/ 34 h 150"/>
                  <a:gd name="T42" fmla="*/ 407 w 428"/>
                  <a:gd name="T43" fmla="*/ 37 h 150"/>
                  <a:gd name="T44" fmla="*/ 407 w 428"/>
                  <a:gd name="T45" fmla="*/ 62 h 150"/>
                  <a:gd name="T46" fmla="*/ 412 w 428"/>
                  <a:gd name="T47" fmla="*/ 69 h 150"/>
                  <a:gd name="T48" fmla="*/ 396 w 428"/>
                  <a:gd name="T49" fmla="*/ 70 h 150"/>
                  <a:gd name="T50" fmla="*/ 394 w 428"/>
                  <a:gd name="T51" fmla="*/ 87 h 150"/>
                  <a:gd name="T52" fmla="*/ 403 w 428"/>
                  <a:gd name="T53" fmla="*/ 117 h 150"/>
                  <a:gd name="T54" fmla="*/ 389 w 428"/>
                  <a:gd name="T55" fmla="*/ 116 h 150"/>
                  <a:gd name="T56" fmla="*/ 373 w 428"/>
                  <a:gd name="T57" fmla="*/ 114 h 150"/>
                  <a:gd name="T58" fmla="*/ 341 w 428"/>
                  <a:gd name="T59" fmla="*/ 120 h 150"/>
                  <a:gd name="T60" fmla="*/ 343 w 428"/>
                  <a:gd name="T61" fmla="*/ 133 h 150"/>
                  <a:gd name="T62" fmla="*/ 338 w 428"/>
                  <a:gd name="T63" fmla="*/ 133 h 150"/>
                  <a:gd name="T64" fmla="*/ 327 w 428"/>
                  <a:gd name="T65" fmla="*/ 131 h 150"/>
                  <a:gd name="T66" fmla="*/ 297 w 428"/>
                  <a:gd name="T67" fmla="*/ 133 h 150"/>
                  <a:gd name="T68" fmla="*/ 268 w 428"/>
                  <a:gd name="T69" fmla="*/ 133 h 150"/>
                  <a:gd name="T70" fmla="*/ 254 w 428"/>
                  <a:gd name="T71" fmla="*/ 142 h 150"/>
                  <a:gd name="T72" fmla="*/ 243 w 428"/>
                  <a:gd name="T73" fmla="*/ 140 h 150"/>
                  <a:gd name="T74" fmla="*/ 210 w 428"/>
                  <a:gd name="T75" fmla="*/ 115 h 150"/>
                  <a:gd name="T76" fmla="*/ 211 w 428"/>
                  <a:gd name="T77" fmla="*/ 136 h 150"/>
                  <a:gd name="T78" fmla="*/ 197 w 428"/>
                  <a:gd name="T79" fmla="*/ 135 h 150"/>
                  <a:gd name="T80" fmla="*/ 174 w 428"/>
                  <a:gd name="T81" fmla="*/ 122 h 150"/>
                  <a:gd name="T82" fmla="*/ 147 w 428"/>
                  <a:gd name="T83" fmla="*/ 115 h 150"/>
                  <a:gd name="T84" fmla="*/ 149 w 428"/>
                  <a:gd name="T85" fmla="*/ 125 h 150"/>
                  <a:gd name="T86" fmla="*/ 135 w 428"/>
                  <a:gd name="T87" fmla="*/ 116 h 150"/>
                  <a:gd name="T88" fmla="*/ 123 w 428"/>
                  <a:gd name="T89" fmla="*/ 102 h 150"/>
                  <a:gd name="T90" fmla="*/ 82 w 428"/>
                  <a:gd name="T91" fmla="*/ 111 h 150"/>
                  <a:gd name="T92" fmla="*/ 110 w 428"/>
                  <a:gd name="T93" fmla="*/ 90 h 150"/>
                  <a:gd name="T94" fmla="*/ 96 w 428"/>
                  <a:gd name="T95" fmla="*/ 89 h 150"/>
                  <a:gd name="T96" fmla="*/ 75 w 428"/>
                  <a:gd name="T97" fmla="*/ 89 h 150"/>
                  <a:gd name="T98" fmla="*/ 80 w 428"/>
                  <a:gd name="T99" fmla="*/ 72 h 150"/>
                  <a:gd name="T100" fmla="*/ 62 w 428"/>
                  <a:gd name="T101" fmla="*/ 70 h 150"/>
                  <a:gd name="T102" fmla="*/ 53 w 428"/>
                  <a:gd name="T103" fmla="*/ 76 h 150"/>
                  <a:gd name="T104" fmla="*/ 39 w 428"/>
                  <a:gd name="T105" fmla="*/ 73 h 150"/>
                  <a:gd name="T106" fmla="*/ 34 w 428"/>
                  <a:gd name="T107" fmla="*/ 31 h 150"/>
                  <a:gd name="T108" fmla="*/ 11 w 428"/>
                  <a:gd name="T109" fmla="*/ 37 h 150"/>
                  <a:gd name="T110" fmla="*/ 2 w 428"/>
                  <a:gd name="T111" fmla="*/ 36 h 150"/>
                  <a:gd name="T112" fmla="*/ 4 w 428"/>
                  <a:gd name="T113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28" h="150">
                    <a:moveTo>
                      <a:pt x="4" y="0"/>
                    </a:moveTo>
                    <a:lnTo>
                      <a:pt x="7" y="6"/>
                    </a:lnTo>
                    <a:lnTo>
                      <a:pt x="13" y="10"/>
                    </a:lnTo>
                    <a:lnTo>
                      <a:pt x="18" y="14"/>
                    </a:lnTo>
                    <a:lnTo>
                      <a:pt x="25" y="17"/>
                    </a:lnTo>
                    <a:lnTo>
                      <a:pt x="32" y="20"/>
                    </a:lnTo>
                    <a:lnTo>
                      <a:pt x="41" y="22"/>
                    </a:lnTo>
                    <a:lnTo>
                      <a:pt x="53" y="23"/>
                    </a:lnTo>
                    <a:lnTo>
                      <a:pt x="66" y="24"/>
                    </a:lnTo>
                    <a:lnTo>
                      <a:pt x="60" y="32"/>
                    </a:lnTo>
                    <a:lnTo>
                      <a:pt x="59" y="39"/>
                    </a:lnTo>
                    <a:lnTo>
                      <a:pt x="59" y="46"/>
                    </a:lnTo>
                    <a:lnTo>
                      <a:pt x="62" y="52"/>
                    </a:lnTo>
                    <a:lnTo>
                      <a:pt x="68" y="58"/>
                    </a:lnTo>
                    <a:lnTo>
                      <a:pt x="76" y="61"/>
                    </a:lnTo>
                    <a:lnTo>
                      <a:pt x="89" y="63"/>
                    </a:lnTo>
                    <a:lnTo>
                      <a:pt x="103" y="62"/>
                    </a:lnTo>
                    <a:lnTo>
                      <a:pt x="107" y="69"/>
                    </a:lnTo>
                    <a:lnTo>
                      <a:pt x="114" y="74"/>
                    </a:lnTo>
                    <a:lnTo>
                      <a:pt x="124" y="75"/>
                    </a:lnTo>
                    <a:lnTo>
                      <a:pt x="139" y="73"/>
                    </a:lnTo>
                    <a:lnTo>
                      <a:pt x="139" y="79"/>
                    </a:lnTo>
                    <a:lnTo>
                      <a:pt x="142" y="84"/>
                    </a:lnTo>
                    <a:lnTo>
                      <a:pt x="147" y="89"/>
                    </a:lnTo>
                    <a:lnTo>
                      <a:pt x="155" y="92"/>
                    </a:lnTo>
                    <a:lnTo>
                      <a:pt x="163" y="94"/>
                    </a:lnTo>
                    <a:lnTo>
                      <a:pt x="176" y="94"/>
                    </a:lnTo>
                    <a:lnTo>
                      <a:pt x="192" y="92"/>
                    </a:lnTo>
                    <a:lnTo>
                      <a:pt x="211" y="88"/>
                    </a:lnTo>
                    <a:lnTo>
                      <a:pt x="213" y="94"/>
                    </a:lnTo>
                    <a:lnTo>
                      <a:pt x="219" y="99"/>
                    </a:lnTo>
                    <a:lnTo>
                      <a:pt x="226" y="105"/>
                    </a:lnTo>
                    <a:lnTo>
                      <a:pt x="235" y="110"/>
                    </a:lnTo>
                    <a:lnTo>
                      <a:pt x="243" y="114"/>
                    </a:lnTo>
                    <a:lnTo>
                      <a:pt x="256" y="115"/>
                    </a:lnTo>
                    <a:lnTo>
                      <a:pt x="268" y="115"/>
                    </a:lnTo>
                    <a:lnTo>
                      <a:pt x="282" y="111"/>
                    </a:lnTo>
                    <a:lnTo>
                      <a:pt x="291" y="113"/>
                    </a:lnTo>
                    <a:lnTo>
                      <a:pt x="300" y="114"/>
                    </a:lnTo>
                    <a:lnTo>
                      <a:pt x="309" y="114"/>
                    </a:lnTo>
                    <a:lnTo>
                      <a:pt x="318" y="113"/>
                    </a:lnTo>
                    <a:lnTo>
                      <a:pt x="323" y="111"/>
                    </a:lnTo>
                    <a:lnTo>
                      <a:pt x="329" y="108"/>
                    </a:lnTo>
                    <a:lnTo>
                      <a:pt x="330" y="103"/>
                    </a:lnTo>
                    <a:lnTo>
                      <a:pt x="330" y="97"/>
                    </a:lnTo>
                    <a:lnTo>
                      <a:pt x="341" y="98"/>
                    </a:lnTo>
                    <a:lnTo>
                      <a:pt x="352" y="98"/>
                    </a:lnTo>
                    <a:lnTo>
                      <a:pt x="361" y="96"/>
                    </a:lnTo>
                    <a:lnTo>
                      <a:pt x="368" y="92"/>
                    </a:lnTo>
                    <a:lnTo>
                      <a:pt x="371" y="87"/>
                    </a:lnTo>
                    <a:lnTo>
                      <a:pt x="373" y="81"/>
                    </a:lnTo>
                    <a:lnTo>
                      <a:pt x="369" y="74"/>
                    </a:lnTo>
                    <a:lnTo>
                      <a:pt x="362" y="67"/>
                    </a:lnTo>
                    <a:lnTo>
                      <a:pt x="375" y="63"/>
                    </a:lnTo>
                    <a:lnTo>
                      <a:pt x="378" y="52"/>
                    </a:lnTo>
                    <a:lnTo>
                      <a:pt x="369" y="38"/>
                    </a:lnTo>
                    <a:lnTo>
                      <a:pt x="346" y="22"/>
                    </a:lnTo>
                    <a:lnTo>
                      <a:pt x="352" y="17"/>
                    </a:lnTo>
                    <a:lnTo>
                      <a:pt x="357" y="21"/>
                    </a:lnTo>
                    <a:lnTo>
                      <a:pt x="362" y="25"/>
                    </a:lnTo>
                    <a:lnTo>
                      <a:pt x="368" y="28"/>
                    </a:lnTo>
                    <a:lnTo>
                      <a:pt x="375" y="31"/>
                    </a:lnTo>
                    <a:lnTo>
                      <a:pt x="380" y="34"/>
                    </a:lnTo>
                    <a:lnTo>
                      <a:pt x="389" y="36"/>
                    </a:lnTo>
                    <a:lnTo>
                      <a:pt x="398" y="37"/>
                    </a:lnTo>
                    <a:lnTo>
                      <a:pt x="407" y="37"/>
                    </a:lnTo>
                    <a:lnTo>
                      <a:pt x="400" y="44"/>
                    </a:lnTo>
                    <a:lnTo>
                      <a:pt x="398" y="52"/>
                    </a:lnTo>
                    <a:lnTo>
                      <a:pt x="407" y="62"/>
                    </a:lnTo>
                    <a:lnTo>
                      <a:pt x="428" y="69"/>
                    </a:lnTo>
                    <a:lnTo>
                      <a:pt x="421" y="69"/>
                    </a:lnTo>
                    <a:lnTo>
                      <a:pt x="412" y="69"/>
                    </a:lnTo>
                    <a:lnTo>
                      <a:pt x="403" y="68"/>
                    </a:lnTo>
                    <a:lnTo>
                      <a:pt x="394" y="65"/>
                    </a:lnTo>
                    <a:lnTo>
                      <a:pt x="396" y="70"/>
                    </a:lnTo>
                    <a:lnTo>
                      <a:pt x="398" y="76"/>
                    </a:lnTo>
                    <a:lnTo>
                      <a:pt x="396" y="82"/>
                    </a:lnTo>
                    <a:lnTo>
                      <a:pt x="394" y="87"/>
                    </a:lnTo>
                    <a:lnTo>
                      <a:pt x="401" y="97"/>
                    </a:lnTo>
                    <a:lnTo>
                      <a:pt x="405" y="107"/>
                    </a:lnTo>
                    <a:lnTo>
                      <a:pt x="403" y="117"/>
                    </a:lnTo>
                    <a:lnTo>
                      <a:pt x="396" y="127"/>
                    </a:lnTo>
                    <a:lnTo>
                      <a:pt x="393" y="122"/>
                    </a:lnTo>
                    <a:lnTo>
                      <a:pt x="389" y="116"/>
                    </a:lnTo>
                    <a:lnTo>
                      <a:pt x="384" y="112"/>
                    </a:lnTo>
                    <a:lnTo>
                      <a:pt x="375" y="109"/>
                    </a:lnTo>
                    <a:lnTo>
                      <a:pt x="373" y="114"/>
                    </a:lnTo>
                    <a:lnTo>
                      <a:pt x="368" y="117"/>
                    </a:lnTo>
                    <a:lnTo>
                      <a:pt x="357" y="119"/>
                    </a:lnTo>
                    <a:lnTo>
                      <a:pt x="341" y="120"/>
                    </a:lnTo>
                    <a:lnTo>
                      <a:pt x="341" y="124"/>
                    </a:lnTo>
                    <a:lnTo>
                      <a:pt x="341" y="128"/>
                    </a:lnTo>
                    <a:lnTo>
                      <a:pt x="343" y="133"/>
                    </a:lnTo>
                    <a:lnTo>
                      <a:pt x="345" y="137"/>
                    </a:lnTo>
                    <a:lnTo>
                      <a:pt x="341" y="135"/>
                    </a:lnTo>
                    <a:lnTo>
                      <a:pt x="338" y="133"/>
                    </a:lnTo>
                    <a:lnTo>
                      <a:pt x="336" y="131"/>
                    </a:lnTo>
                    <a:lnTo>
                      <a:pt x="334" y="129"/>
                    </a:lnTo>
                    <a:lnTo>
                      <a:pt x="327" y="131"/>
                    </a:lnTo>
                    <a:lnTo>
                      <a:pt x="318" y="131"/>
                    </a:lnTo>
                    <a:lnTo>
                      <a:pt x="307" y="132"/>
                    </a:lnTo>
                    <a:lnTo>
                      <a:pt x="297" y="133"/>
                    </a:lnTo>
                    <a:lnTo>
                      <a:pt x="286" y="133"/>
                    </a:lnTo>
                    <a:lnTo>
                      <a:pt x="277" y="133"/>
                    </a:lnTo>
                    <a:lnTo>
                      <a:pt x="268" y="133"/>
                    </a:lnTo>
                    <a:lnTo>
                      <a:pt x="263" y="133"/>
                    </a:lnTo>
                    <a:lnTo>
                      <a:pt x="259" y="137"/>
                    </a:lnTo>
                    <a:lnTo>
                      <a:pt x="254" y="142"/>
                    </a:lnTo>
                    <a:lnTo>
                      <a:pt x="247" y="146"/>
                    </a:lnTo>
                    <a:lnTo>
                      <a:pt x="240" y="150"/>
                    </a:lnTo>
                    <a:lnTo>
                      <a:pt x="243" y="140"/>
                    </a:lnTo>
                    <a:lnTo>
                      <a:pt x="240" y="129"/>
                    </a:lnTo>
                    <a:lnTo>
                      <a:pt x="229" y="121"/>
                    </a:lnTo>
                    <a:lnTo>
                      <a:pt x="210" y="115"/>
                    </a:lnTo>
                    <a:lnTo>
                      <a:pt x="213" y="121"/>
                    </a:lnTo>
                    <a:lnTo>
                      <a:pt x="213" y="128"/>
                    </a:lnTo>
                    <a:lnTo>
                      <a:pt x="211" y="136"/>
                    </a:lnTo>
                    <a:lnTo>
                      <a:pt x="204" y="143"/>
                    </a:lnTo>
                    <a:lnTo>
                      <a:pt x="201" y="139"/>
                    </a:lnTo>
                    <a:lnTo>
                      <a:pt x="197" y="135"/>
                    </a:lnTo>
                    <a:lnTo>
                      <a:pt x="190" y="131"/>
                    </a:lnTo>
                    <a:lnTo>
                      <a:pt x="183" y="126"/>
                    </a:lnTo>
                    <a:lnTo>
                      <a:pt x="174" y="122"/>
                    </a:lnTo>
                    <a:lnTo>
                      <a:pt x="165" y="119"/>
                    </a:lnTo>
                    <a:lnTo>
                      <a:pt x="156" y="117"/>
                    </a:lnTo>
                    <a:lnTo>
                      <a:pt x="147" y="115"/>
                    </a:lnTo>
                    <a:lnTo>
                      <a:pt x="147" y="118"/>
                    </a:lnTo>
                    <a:lnTo>
                      <a:pt x="147" y="121"/>
                    </a:lnTo>
                    <a:lnTo>
                      <a:pt x="149" y="125"/>
                    </a:lnTo>
                    <a:lnTo>
                      <a:pt x="151" y="128"/>
                    </a:lnTo>
                    <a:lnTo>
                      <a:pt x="142" y="123"/>
                    </a:lnTo>
                    <a:lnTo>
                      <a:pt x="135" y="116"/>
                    </a:lnTo>
                    <a:lnTo>
                      <a:pt x="132" y="107"/>
                    </a:lnTo>
                    <a:lnTo>
                      <a:pt x="128" y="95"/>
                    </a:lnTo>
                    <a:lnTo>
                      <a:pt x="123" y="102"/>
                    </a:lnTo>
                    <a:lnTo>
                      <a:pt x="114" y="107"/>
                    </a:lnTo>
                    <a:lnTo>
                      <a:pt x="100" y="110"/>
                    </a:lnTo>
                    <a:lnTo>
                      <a:pt x="82" y="111"/>
                    </a:lnTo>
                    <a:lnTo>
                      <a:pt x="96" y="105"/>
                    </a:lnTo>
                    <a:lnTo>
                      <a:pt x="105" y="99"/>
                    </a:lnTo>
                    <a:lnTo>
                      <a:pt x="110" y="90"/>
                    </a:lnTo>
                    <a:lnTo>
                      <a:pt x="107" y="79"/>
                    </a:lnTo>
                    <a:lnTo>
                      <a:pt x="101" y="84"/>
                    </a:lnTo>
                    <a:lnTo>
                      <a:pt x="96" y="89"/>
                    </a:lnTo>
                    <a:lnTo>
                      <a:pt x="87" y="93"/>
                    </a:lnTo>
                    <a:lnTo>
                      <a:pt x="78" y="95"/>
                    </a:lnTo>
                    <a:lnTo>
                      <a:pt x="75" y="89"/>
                    </a:lnTo>
                    <a:lnTo>
                      <a:pt x="75" y="83"/>
                    </a:lnTo>
                    <a:lnTo>
                      <a:pt x="76" y="78"/>
                    </a:lnTo>
                    <a:lnTo>
                      <a:pt x="80" y="72"/>
                    </a:lnTo>
                    <a:lnTo>
                      <a:pt x="73" y="72"/>
                    </a:lnTo>
                    <a:lnTo>
                      <a:pt x="68" y="71"/>
                    </a:lnTo>
                    <a:lnTo>
                      <a:pt x="62" y="70"/>
                    </a:lnTo>
                    <a:lnTo>
                      <a:pt x="60" y="69"/>
                    </a:lnTo>
                    <a:lnTo>
                      <a:pt x="57" y="72"/>
                    </a:lnTo>
                    <a:lnTo>
                      <a:pt x="53" y="76"/>
                    </a:lnTo>
                    <a:lnTo>
                      <a:pt x="48" y="81"/>
                    </a:lnTo>
                    <a:lnTo>
                      <a:pt x="46" y="84"/>
                    </a:lnTo>
                    <a:lnTo>
                      <a:pt x="39" y="73"/>
                    </a:lnTo>
                    <a:lnTo>
                      <a:pt x="32" y="61"/>
                    </a:lnTo>
                    <a:lnTo>
                      <a:pt x="30" y="47"/>
                    </a:lnTo>
                    <a:lnTo>
                      <a:pt x="34" y="31"/>
                    </a:lnTo>
                    <a:lnTo>
                      <a:pt x="23" y="29"/>
                    </a:lnTo>
                    <a:lnTo>
                      <a:pt x="16" y="33"/>
                    </a:lnTo>
                    <a:lnTo>
                      <a:pt x="11" y="37"/>
                    </a:lnTo>
                    <a:lnTo>
                      <a:pt x="5" y="42"/>
                    </a:lnTo>
                    <a:lnTo>
                      <a:pt x="4" y="47"/>
                    </a:lnTo>
                    <a:lnTo>
                      <a:pt x="2" y="36"/>
                    </a:lnTo>
                    <a:lnTo>
                      <a:pt x="0" y="25"/>
                    </a:lnTo>
                    <a:lnTo>
                      <a:pt x="0" y="1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0" name="Freeform 250"/>
              <p:cNvSpPr>
                <a:spLocks/>
              </p:cNvSpPr>
              <p:nvPr/>
            </p:nvSpPr>
            <p:spPr bwMode="auto">
              <a:xfrm>
                <a:off x="1547" y="2676"/>
                <a:ext cx="19" cy="19"/>
              </a:xfrm>
              <a:custGeom>
                <a:avLst/>
                <a:gdLst>
                  <a:gd name="T0" fmla="*/ 3 w 37"/>
                  <a:gd name="T1" fmla="*/ 0 h 19"/>
                  <a:gd name="T2" fmla="*/ 9 w 37"/>
                  <a:gd name="T3" fmla="*/ 4 h 19"/>
                  <a:gd name="T4" fmla="*/ 17 w 37"/>
                  <a:gd name="T5" fmla="*/ 8 h 19"/>
                  <a:gd name="T6" fmla="*/ 26 w 37"/>
                  <a:gd name="T7" fmla="*/ 11 h 19"/>
                  <a:gd name="T8" fmla="*/ 37 w 37"/>
                  <a:gd name="T9" fmla="*/ 13 h 19"/>
                  <a:gd name="T10" fmla="*/ 35 w 37"/>
                  <a:gd name="T11" fmla="*/ 19 h 19"/>
                  <a:gd name="T12" fmla="*/ 21 w 37"/>
                  <a:gd name="T13" fmla="*/ 18 h 19"/>
                  <a:gd name="T14" fmla="*/ 9 w 37"/>
                  <a:gd name="T15" fmla="*/ 14 h 19"/>
                  <a:gd name="T16" fmla="*/ 0 w 37"/>
                  <a:gd name="T17" fmla="*/ 8 h 19"/>
                  <a:gd name="T18" fmla="*/ 3 w 37"/>
                  <a:gd name="T1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" h="19">
                    <a:moveTo>
                      <a:pt x="3" y="0"/>
                    </a:moveTo>
                    <a:lnTo>
                      <a:pt x="9" y="4"/>
                    </a:lnTo>
                    <a:lnTo>
                      <a:pt x="17" y="8"/>
                    </a:lnTo>
                    <a:lnTo>
                      <a:pt x="26" y="11"/>
                    </a:lnTo>
                    <a:lnTo>
                      <a:pt x="37" y="13"/>
                    </a:lnTo>
                    <a:lnTo>
                      <a:pt x="35" y="19"/>
                    </a:lnTo>
                    <a:lnTo>
                      <a:pt x="21" y="18"/>
                    </a:lnTo>
                    <a:lnTo>
                      <a:pt x="9" y="14"/>
                    </a:lnTo>
                    <a:lnTo>
                      <a:pt x="0" y="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1" name="Freeform 251"/>
              <p:cNvSpPr>
                <a:spLocks/>
              </p:cNvSpPr>
              <p:nvPr/>
            </p:nvSpPr>
            <p:spPr bwMode="auto">
              <a:xfrm>
                <a:off x="1156" y="2256"/>
                <a:ext cx="386" cy="223"/>
              </a:xfrm>
              <a:custGeom>
                <a:avLst/>
                <a:gdLst>
                  <a:gd name="T0" fmla="*/ 75 w 771"/>
                  <a:gd name="T1" fmla="*/ 116 h 223"/>
                  <a:gd name="T2" fmla="*/ 130 w 771"/>
                  <a:gd name="T3" fmla="*/ 67 h 223"/>
                  <a:gd name="T4" fmla="*/ 185 w 771"/>
                  <a:gd name="T5" fmla="*/ 50 h 223"/>
                  <a:gd name="T6" fmla="*/ 249 w 771"/>
                  <a:gd name="T7" fmla="*/ 36 h 223"/>
                  <a:gd name="T8" fmla="*/ 315 w 771"/>
                  <a:gd name="T9" fmla="*/ 36 h 223"/>
                  <a:gd name="T10" fmla="*/ 398 w 771"/>
                  <a:gd name="T11" fmla="*/ 49 h 223"/>
                  <a:gd name="T12" fmla="*/ 462 w 771"/>
                  <a:gd name="T13" fmla="*/ 68 h 223"/>
                  <a:gd name="T14" fmla="*/ 508 w 771"/>
                  <a:gd name="T15" fmla="*/ 93 h 223"/>
                  <a:gd name="T16" fmla="*/ 522 w 771"/>
                  <a:gd name="T17" fmla="*/ 122 h 223"/>
                  <a:gd name="T18" fmla="*/ 556 w 771"/>
                  <a:gd name="T19" fmla="*/ 153 h 223"/>
                  <a:gd name="T20" fmla="*/ 585 w 771"/>
                  <a:gd name="T21" fmla="*/ 176 h 223"/>
                  <a:gd name="T22" fmla="*/ 622 w 771"/>
                  <a:gd name="T23" fmla="*/ 204 h 223"/>
                  <a:gd name="T24" fmla="*/ 656 w 771"/>
                  <a:gd name="T25" fmla="*/ 222 h 223"/>
                  <a:gd name="T26" fmla="*/ 702 w 771"/>
                  <a:gd name="T27" fmla="*/ 221 h 223"/>
                  <a:gd name="T28" fmla="*/ 732 w 771"/>
                  <a:gd name="T29" fmla="*/ 206 h 223"/>
                  <a:gd name="T30" fmla="*/ 744 w 771"/>
                  <a:gd name="T31" fmla="*/ 190 h 223"/>
                  <a:gd name="T32" fmla="*/ 675 w 771"/>
                  <a:gd name="T33" fmla="*/ 194 h 223"/>
                  <a:gd name="T34" fmla="*/ 691 w 771"/>
                  <a:gd name="T35" fmla="*/ 179 h 223"/>
                  <a:gd name="T36" fmla="*/ 636 w 771"/>
                  <a:gd name="T37" fmla="*/ 178 h 223"/>
                  <a:gd name="T38" fmla="*/ 652 w 771"/>
                  <a:gd name="T39" fmla="*/ 170 h 223"/>
                  <a:gd name="T40" fmla="*/ 641 w 771"/>
                  <a:gd name="T41" fmla="*/ 152 h 223"/>
                  <a:gd name="T42" fmla="*/ 608 w 771"/>
                  <a:gd name="T43" fmla="*/ 153 h 223"/>
                  <a:gd name="T44" fmla="*/ 601 w 771"/>
                  <a:gd name="T45" fmla="*/ 141 h 223"/>
                  <a:gd name="T46" fmla="*/ 579 w 771"/>
                  <a:gd name="T47" fmla="*/ 135 h 223"/>
                  <a:gd name="T48" fmla="*/ 629 w 771"/>
                  <a:gd name="T49" fmla="*/ 127 h 223"/>
                  <a:gd name="T50" fmla="*/ 581 w 771"/>
                  <a:gd name="T51" fmla="*/ 116 h 223"/>
                  <a:gd name="T52" fmla="*/ 574 w 771"/>
                  <a:gd name="T53" fmla="*/ 101 h 223"/>
                  <a:gd name="T54" fmla="*/ 556 w 771"/>
                  <a:gd name="T55" fmla="*/ 93 h 223"/>
                  <a:gd name="T56" fmla="*/ 547 w 771"/>
                  <a:gd name="T57" fmla="*/ 79 h 223"/>
                  <a:gd name="T58" fmla="*/ 514 w 771"/>
                  <a:gd name="T59" fmla="*/ 71 h 223"/>
                  <a:gd name="T60" fmla="*/ 531 w 771"/>
                  <a:gd name="T61" fmla="*/ 59 h 223"/>
                  <a:gd name="T62" fmla="*/ 485 w 771"/>
                  <a:gd name="T63" fmla="*/ 50 h 223"/>
                  <a:gd name="T64" fmla="*/ 483 w 771"/>
                  <a:gd name="T65" fmla="*/ 46 h 223"/>
                  <a:gd name="T66" fmla="*/ 427 w 771"/>
                  <a:gd name="T67" fmla="*/ 41 h 223"/>
                  <a:gd name="T68" fmla="*/ 419 w 771"/>
                  <a:gd name="T69" fmla="*/ 32 h 223"/>
                  <a:gd name="T70" fmla="*/ 427 w 771"/>
                  <a:gd name="T71" fmla="*/ 13 h 223"/>
                  <a:gd name="T72" fmla="*/ 359 w 771"/>
                  <a:gd name="T73" fmla="*/ 19 h 223"/>
                  <a:gd name="T74" fmla="*/ 373 w 771"/>
                  <a:gd name="T75" fmla="*/ 3 h 223"/>
                  <a:gd name="T76" fmla="*/ 322 w 771"/>
                  <a:gd name="T77" fmla="*/ 17 h 223"/>
                  <a:gd name="T78" fmla="*/ 297 w 771"/>
                  <a:gd name="T79" fmla="*/ 16 h 223"/>
                  <a:gd name="T80" fmla="*/ 260 w 771"/>
                  <a:gd name="T81" fmla="*/ 7 h 223"/>
                  <a:gd name="T82" fmla="*/ 210 w 771"/>
                  <a:gd name="T83" fmla="*/ 26 h 223"/>
                  <a:gd name="T84" fmla="*/ 197 w 771"/>
                  <a:gd name="T85" fmla="*/ 21 h 223"/>
                  <a:gd name="T86" fmla="*/ 153 w 771"/>
                  <a:gd name="T87" fmla="*/ 33 h 223"/>
                  <a:gd name="T88" fmla="*/ 135 w 771"/>
                  <a:gd name="T89" fmla="*/ 38 h 223"/>
                  <a:gd name="T90" fmla="*/ 107 w 771"/>
                  <a:gd name="T91" fmla="*/ 43 h 223"/>
                  <a:gd name="T92" fmla="*/ 91 w 771"/>
                  <a:gd name="T93" fmla="*/ 53 h 223"/>
                  <a:gd name="T94" fmla="*/ 68 w 771"/>
                  <a:gd name="T95" fmla="*/ 58 h 223"/>
                  <a:gd name="T96" fmla="*/ 55 w 771"/>
                  <a:gd name="T97" fmla="*/ 83 h 223"/>
                  <a:gd name="T98" fmla="*/ 39 w 771"/>
                  <a:gd name="T99" fmla="*/ 95 h 223"/>
                  <a:gd name="T100" fmla="*/ 52 w 771"/>
                  <a:gd name="T101" fmla="*/ 103 h 223"/>
                  <a:gd name="T102" fmla="*/ 15 w 771"/>
                  <a:gd name="T103" fmla="*/ 109 h 223"/>
                  <a:gd name="T104" fmla="*/ 39 w 771"/>
                  <a:gd name="T105" fmla="*/ 127 h 223"/>
                  <a:gd name="T106" fmla="*/ 9 w 771"/>
                  <a:gd name="T107" fmla="*/ 141 h 223"/>
                  <a:gd name="T108" fmla="*/ 20 w 771"/>
                  <a:gd name="T109" fmla="*/ 158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71" h="223">
                    <a:moveTo>
                      <a:pt x="64" y="149"/>
                    </a:moveTo>
                    <a:lnTo>
                      <a:pt x="63" y="144"/>
                    </a:lnTo>
                    <a:lnTo>
                      <a:pt x="63" y="137"/>
                    </a:lnTo>
                    <a:lnTo>
                      <a:pt x="68" y="130"/>
                    </a:lnTo>
                    <a:lnTo>
                      <a:pt x="82" y="126"/>
                    </a:lnTo>
                    <a:lnTo>
                      <a:pt x="75" y="116"/>
                    </a:lnTo>
                    <a:lnTo>
                      <a:pt x="77" y="105"/>
                    </a:lnTo>
                    <a:lnTo>
                      <a:pt x="87" y="96"/>
                    </a:lnTo>
                    <a:lnTo>
                      <a:pt x="109" y="91"/>
                    </a:lnTo>
                    <a:lnTo>
                      <a:pt x="107" y="81"/>
                    </a:lnTo>
                    <a:lnTo>
                      <a:pt x="116" y="73"/>
                    </a:lnTo>
                    <a:lnTo>
                      <a:pt x="130" y="67"/>
                    </a:lnTo>
                    <a:lnTo>
                      <a:pt x="153" y="67"/>
                    </a:lnTo>
                    <a:lnTo>
                      <a:pt x="158" y="63"/>
                    </a:lnTo>
                    <a:lnTo>
                      <a:pt x="164" y="59"/>
                    </a:lnTo>
                    <a:lnTo>
                      <a:pt x="171" y="55"/>
                    </a:lnTo>
                    <a:lnTo>
                      <a:pt x="178" y="52"/>
                    </a:lnTo>
                    <a:lnTo>
                      <a:pt x="185" y="50"/>
                    </a:lnTo>
                    <a:lnTo>
                      <a:pt x="194" y="49"/>
                    </a:lnTo>
                    <a:lnTo>
                      <a:pt x="203" y="48"/>
                    </a:lnTo>
                    <a:lnTo>
                      <a:pt x="213" y="49"/>
                    </a:lnTo>
                    <a:lnTo>
                      <a:pt x="224" y="43"/>
                    </a:lnTo>
                    <a:lnTo>
                      <a:pt x="237" y="39"/>
                    </a:lnTo>
                    <a:lnTo>
                      <a:pt x="249" y="36"/>
                    </a:lnTo>
                    <a:lnTo>
                      <a:pt x="261" y="38"/>
                    </a:lnTo>
                    <a:lnTo>
                      <a:pt x="274" y="40"/>
                    </a:lnTo>
                    <a:lnTo>
                      <a:pt x="286" y="41"/>
                    </a:lnTo>
                    <a:lnTo>
                      <a:pt x="295" y="40"/>
                    </a:lnTo>
                    <a:lnTo>
                      <a:pt x="306" y="38"/>
                    </a:lnTo>
                    <a:lnTo>
                      <a:pt x="315" y="36"/>
                    </a:lnTo>
                    <a:lnTo>
                      <a:pt x="327" y="35"/>
                    </a:lnTo>
                    <a:lnTo>
                      <a:pt x="343" y="34"/>
                    </a:lnTo>
                    <a:lnTo>
                      <a:pt x="359" y="34"/>
                    </a:lnTo>
                    <a:lnTo>
                      <a:pt x="375" y="38"/>
                    </a:lnTo>
                    <a:lnTo>
                      <a:pt x="387" y="42"/>
                    </a:lnTo>
                    <a:lnTo>
                      <a:pt x="398" y="49"/>
                    </a:lnTo>
                    <a:lnTo>
                      <a:pt x="402" y="60"/>
                    </a:lnTo>
                    <a:lnTo>
                      <a:pt x="416" y="60"/>
                    </a:lnTo>
                    <a:lnTo>
                      <a:pt x="430" y="60"/>
                    </a:lnTo>
                    <a:lnTo>
                      <a:pt x="443" y="62"/>
                    </a:lnTo>
                    <a:lnTo>
                      <a:pt x="453" y="64"/>
                    </a:lnTo>
                    <a:lnTo>
                      <a:pt x="462" y="68"/>
                    </a:lnTo>
                    <a:lnTo>
                      <a:pt x="467" y="73"/>
                    </a:lnTo>
                    <a:lnTo>
                      <a:pt x="471" y="80"/>
                    </a:lnTo>
                    <a:lnTo>
                      <a:pt x="473" y="88"/>
                    </a:lnTo>
                    <a:lnTo>
                      <a:pt x="487" y="89"/>
                    </a:lnTo>
                    <a:lnTo>
                      <a:pt x="498" y="91"/>
                    </a:lnTo>
                    <a:lnTo>
                      <a:pt x="508" y="93"/>
                    </a:lnTo>
                    <a:lnTo>
                      <a:pt x="515" y="96"/>
                    </a:lnTo>
                    <a:lnTo>
                      <a:pt x="521" y="100"/>
                    </a:lnTo>
                    <a:lnTo>
                      <a:pt x="522" y="105"/>
                    </a:lnTo>
                    <a:lnTo>
                      <a:pt x="521" y="112"/>
                    </a:lnTo>
                    <a:lnTo>
                      <a:pt x="514" y="119"/>
                    </a:lnTo>
                    <a:lnTo>
                      <a:pt x="522" y="122"/>
                    </a:lnTo>
                    <a:lnTo>
                      <a:pt x="533" y="126"/>
                    </a:lnTo>
                    <a:lnTo>
                      <a:pt x="542" y="130"/>
                    </a:lnTo>
                    <a:lnTo>
                      <a:pt x="551" y="135"/>
                    </a:lnTo>
                    <a:lnTo>
                      <a:pt x="556" y="141"/>
                    </a:lnTo>
                    <a:lnTo>
                      <a:pt x="558" y="147"/>
                    </a:lnTo>
                    <a:lnTo>
                      <a:pt x="556" y="153"/>
                    </a:lnTo>
                    <a:lnTo>
                      <a:pt x="549" y="160"/>
                    </a:lnTo>
                    <a:lnTo>
                      <a:pt x="558" y="162"/>
                    </a:lnTo>
                    <a:lnTo>
                      <a:pt x="567" y="166"/>
                    </a:lnTo>
                    <a:lnTo>
                      <a:pt x="574" y="171"/>
                    </a:lnTo>
                    <a:lnTo>
                      <a:pt x="576" y="176"/>
                    </a:lnTo>
                    <a:lnTo>
                      <a:pt x="585" y="176"/>
                    </a:lnTo>
                    <a:lnTo>
                      <a:pt x="595" y="178"/>
                    </a:lnTo>
                    <a:lnTo>
                      <a:pt x="604" y="181"/>
                    </a:lnTo>
                    <a:lnTo>
                      <a:pt x="613" y="186"/>
                    </a:lnTo>
                    <a:lnTo>
                      <a:pt x="618" y="191"/>
                    </a:lnTo>
                    <a:lnTo>
                      <a:pt x="622" y="197"/>
                    </a:lnTo>
                    <a:lnTo>
                      <a:pt x="622" y="204"/>
                    </a:lnTo>
                    <a:lnTo>
                      <a:pt x="617" y="211"/>
                    </a:lnTo>
                    <a:lnTo>
                      <a:pt x="627" y="211"/>
                    </a:lnTo>
                    <a:lnTo>
                      <a:pt x="638" y="212"/>
                    </a:lnTo>
                    <a:lnTo>
                      <a:pt x="645" y="215"/>
                    </a:lnTo>
                    <a:lnTo>
                      <a:pt x="650" y="219"/>
                    </a:lnTo>
                    <a:lnTo>
                      <a:pt x="656" y="222"/>
                    </a:lnTo>
                    <a:lnTo>
                      <a:pt x="663" y="223"/>
                    </a:lnTo>
                    <a:lnTo>
                      <a:pt x="672" y="223"/>
                    </a:lnTo>
                    <a:lnTo>
                      <a:pt x="681" y="223"/>
                    </a:lnTo>
                    <a:lnTo>
                      <a:pt x="686" y="222"/>
                    </a:lnTo>
                    <a:lnTo>
                      <a:pt x="693" y="222"/>
                    </a:lnTo>
                    <a:lnTo>
                      <a:pt x="702" y="221"/>
                    </a:lnTo>
                    <a:lnTo>
                      <a:pt x="711" y="220"/>
                    </a:lnTo>
                    <a:lnTo>
                      <a:pt x="720" y="219"/>
                    </a:lnTo>
                    <a:lnTo>
                      <a:pt x="728" y="219"/>
                    </a:lnTo>
                    <a:lnTo>
                      <a:pt x="736" y="219"/>
                    </a:lnTo>
                    <a:lnTo>
                      <a:pt x="741" y="220"/>
                    </a:lnTo>
                    <a:lnTo>
                      <a:pt x="732" y="206"/>
                    </a:lnTo>
                    <a:lnTo>
                      <a:pt x="737" y="203"/>
                    </a:lnTo>
                    <a:lnTo>
                      <a:pt x="746" y="199"/>
                    </a:lnTo>
                    <a:lnTo>
                      <a:pt x="757" y="196"/>
                    </a:lnTo>
                    <a:lnTo>
                      <a:pt x="771" y="194"/>
                    </a:lnTo>
                    <a:lnTo>
                      <a:pt x="760" y="191"/>
                    </a:lnTo>
                    <a:lnTo>
                      <a:pt x="744" y="190"/>
                    </a:lnTo>
                    <a:lnTo>
                      <a:pt x="730" y="191"/>
                    </a:lnTo>
                    <a:lnTo>
                      <a:pt x="720" y="192"/>
                    </a:lnTo>
                    <a:lnTo>
                      <a:pt x="712" y="186"/>
                    </a:lnTo>
                    <a:lnTo>
                      <a:pt x="702" y="191"/>
                    </a:lnTo>
                    <a:lnTo>
                      <a:pt x="689" y="194"/>
                    </a:lnTo>
                    <a:lnTo>
                      <a:pt x="675" y="194"/>
                    </a:lnTo>
                    <a:lnTo>
                      <a:pt x="665" y="193"/>
                    </a:lnTo>
                    <a:lnTo>
                      <a:pt x="675" y="191"/>
                    </a:lnTo>
                    <a:lnTo>
                      <a:pt x="686" y="187"/>
                    </a:lnTo>
                    <a:lnTo>
                      <a:pt x="693" y="181"/>
                    </a:lnTo>
                    <a:lnTo>
                      <a:pt x="698" y="177"/>
                    </a:lnTo>
                    <a:lnTo>
                      <a:pt x="691" y="179"/>
                    </a:lnTo>
                    <a:lnTo>
                      <a:pt x="682" y="181"/>
                    </a:lnTo>
                    <a:lnTo>
                      <a:pt x="672" y="183"/>
                    </a:lnTo>
                    <a:lnTo>
                      <a:pt x="663" y="183"/>
                    </a:lnTo>
                    <a:lnTo>
                      <a:pt x="652" y="183"/>
                    </a:lnTo>
                    <a:lnTo>
                      <a:pt x="643" y="181"/>
                    </a:lnTo>
                    <a:lnTo>
                      <a:pt x="636" y="178"/>
                    </a:lnTo>
                    <a:lnTo>
                      <a:pt x="631" y="174"/>
                    </a:lnTo>
                    <a:lnTo>
                      <a:pt x="638" y="173"/>
                    </a:lnTo>
                    <a:lnTo>
                      <a:pt x="645" y="173"/>
                    </a:lnTo>
                    <a:lnTo>
                      <a:pt x="652" y="173"/>
                    </a:lnTo>
                    <a:lnTo>
                      <a:pt x="659" y="173"/>
                    </a:lnTo>
                    <a:lnTo>
                      <a:pt x="652" y="170"/>
                    </a:lnTo>
                    <a:lnTo>
                      <a:pt x="641" y="166"/>
                    </a:lnTo>
                    <a:lnTo>
                      <a:pt x="629" y="162"/>
                    </a:lnTo>
                    <a:lnTo>
                      <a:pt x="617" y="160"/>
                    </a:lnTo>
                    <a:lnTo>
                      <a:pt x="625" y="159"/>
                    </a:lnTo>
                    <a:lnTo>
                      <a:pt x="634" y="156"/>
                    </a:lnTo>
                    <a:lnTo>
                      <a:pt x="641" y="152"/>
                    </a:lnTo>
                    <a:lnTo>
                      <a:pt x="647" y="149"/>
                    </a:lnTo>
                    <a:lnTo>
                      <a:pt x="641" y="150"/>
                    </a:lnTo>
                    <a:lnTo>
                      <a:pt x="634" y="151"/>
                    </a:lnTo>
                    <a:lnTo>
                      <a:pt x="625" y="152"/>
                    </a:lnTo>
                    <a:lnTo>
                      <a:pt x="617" y="153"/>
                    </a:lnTo>
                    <a:lnTo>
                      <a:pt x="608" y="153"/>
                    </a:lnTo>
                    <a:lnTo>
                      <a:pt x="599" y="153"/>
                    </a:lnTo>
                    <a:lnTo>
                      <a:pt x="592" y="152"/>
                    </a:lnTo>
                    <a:lnTo>
                      <a:pt x="585" y="151"/>
                    </a:lnTo>
                    <a:lnTo>
                      <a:pt x="586" y="146"/>
                    </a:lnTo>
                    <a:lnTo>
                      <a:pt x="592" y="142"/>
                    </a:lnTo>
                    <a:lnTo>
                      <a:pt x="601" y="141"/>
                    </a:lnTo>
                    <a:lnTo>
                      <a:pt x="613" y="140"/>
                    </a:lnTo>
                    <a:lnTo>
                      <a:pt x="606" y="137"/>
                    </a:lnTo>
                    <a:lnTo>
                      <a:pt x="597" y="136"/>
                    </a:lnTo>
                    <a:lnTo>
                      <a:pt x="588" y="136"/>
                    </a:lnTo>
                    <a:lnTo>
                      <a:pt x="578" y="137"/>
                    </a:lnTo>
                    <a:lnTo>
                      <a:pt x="579" y="135"/>
                    </a:lnTo>
                    <a:lnTo>
                      <a:pt x="585" y="133"/>
                    </a:lnTo>
                    <a:lnTo>
                      <a:pt x="592" y="131"/>
                    </a:lnTo>
                    <a:lnTo>
                      <a:pt x="601" y="130"/>
                    </a:lnTo>
                    <a:lnTo>
                      <a:pt x="609" y="129"/>
                    </a:lnTo>
                    <a:lnTo>
                      <a:pt x="618" y="128"/>
                    </a:lnTo>
                    <a:lnTo>
                      <a:pt x="629" y="127"/>
                    </a:lnTo>
                    <a:lnTo>
                      <a:pt x="638" y="127"/>
                    </a:lnTo>
                    <a:lnTo>
                      <a:pt x="629" y="124"/>
                    </a:lnTo>
                    <a:lnTo>
                      <a:pt x="618" y="121"/>
                    </a:lnTo>
                    <a:lnTo>
                      <a:pt x="606" y="119"/>
                    </a:lnTo>
                    <a:lnTo>
                      <a:pt x="595" y="117"/>
                    </a:lnTo>
                    <a:lnTo>
                      <a:pt x="581" y="116"/>
                    </a:lnTo>
                    <a:lnTo>
                      <a:pt x="569" y="114"/>
                    </a:lnTo>
                    <a:lnTo>
                      <a:pt x="556" y="114"/>
                    </a:lnTo>
                    <a:lnTo>
                      <a:pt x="546" y="114"/>
                    </a:lnTo>
                    <a:lnTo>
                      <a:pt x="553" y="109"/>
                    </a:lnTo>
                    <a:lnTo>
                      <a:pt x="562" y="104"/>
                    </a:lnTo>
                    <a:lnTo>
                      <a:pt x="574" y="101"/>
                    </a:lnTo>
                    <a:lnTo>
                      <a:pt x="588" y="98"/>
                    </a:lnTo>
                    <a:lnTo>
                      <a:pt x="579" y="97"/>
                    </a:lnTo>
                    <a:lnTo>
                      <a:pt x="570" y="96"/>
                    </a:lnTo>
                    <a:lnTo>
                      <a:pt x="556" y="96"/>
                    </a:lnTo>
                    <a:lnTo>
                      <a:pt x="540" y="96"/>
                    </a:lnTo>
                    <a:lnTo>
                      <a:pt x="556" y="93"/>
                    </a:lnTo>
                    <a:lnTo>
                      <a:pt x="569" y="89"/>
                    </a:lnTo>
                    <a:lnTo>
                      <a:pt x="579" y="83"/>
                    </a:lnTo>
                    <a:lnTo>
                      <a:pt x="583" y="78"/>
                    </a:lnTo>
                    <a:lnTo>
                      <a:pt x="570" y="79"/>
                    </a:lnTo>
                    <a:lnTo>
                      <a:pt x="560" y="79"/>
                    </a:lnTo>
                    <a:lnTo>
                      <a:pt x="547" y="79"/>
                    </a:lnTo>
                    <a:lnTo>
                      <a:pt x="537" y="79"/>
                    </a:lnTo>
                    <a:lnTo>
                      <a:pt x="526" y="78"/>
                    </a:lnTo>
                    <a:lnTo>
                      <a:pt x="519" y="77"/>
                    </a:lnTo>
                    <a:lnTo>
                      <a:pt x="512" y="76"/>
                    </a:lnTo>
                    <a:lnTo>
                      <a:pt x="506" y="74"/>
                    </a:lnTo>
                    <a:lnTo>
                      <a:pt x="514" y="71"/>
                    </a:lnTo>
                    <a:lnTo>
                      <a:pt x="524" y="70"/>
                    </a:lnTo>
                    <a:lnTo>
                      <a:pt x="537" y="69"/>
                    </a:lnTo>
                    <a:lnTo>
                      <a:pt x="553" y="69"/>
                    </a:lnTo>
                    <a:lnTo>
                      <a:pt x="547" y="65"/>
                    </a:lnTo>
                    <a:lnTo>
                      <a:pt x="540" y="62"/>
                    </a:lnTo>
                    <a:lnTo>
                      <a:pt x="531" y="59"/>
                    </a:lnTo>
                    <a:lnTo>
                      <a:pt x="521" y="57"/>
                    </a:lnTo>
                    <a:lnTo>
                      <a:pt x="510" y="55"/>
                    </a:lnTo>
                    <a:lnTo>
                      <a:pt x="498" y="54"/>
                    </a:lnTo>
                    <a:lnTo>
                      <a:pt x="487" y="53"/>
                    </a:lnTo>
                    <a:lnTo>
                      <a:pt x="478" y="52"/>
                    </a:lnTo>
                    <a:lnTo>
                      <a:pt x="485" y="50"/>
                    </a:lnTo>
                    <a:lnTo>
                      <a:pt x="492" y="48"/>
                    </a:lnTo>
                    <a:lnTo>
                      <a:pt x="501" y="47"/>
                    </a:lnTo>
                    <a:lnTo>
                      <a:pt x="510" y="46"/>
                    </a:lnTo>
                    <a:lnTo>
                      <a:pt x="505" y="45"/>
                    </a:lnTo>
                    <a:lnTo>
                      <a:pt x="496" y="45"/>
                    </a:lnTo>
                    <a:lnTo>
                      <a:pt x="483" y="46"/>
                    </a:lnTo>
                    <a:lnTo>
                      <a:pt x="473" y="48"/>
                    </a:lnTo>
                    <a:lnTo>
                      <a:pt x="459" y="49"/>
                    </a:lnTo>
                    <a:lnTo>
                      <a:pt x="446" y="49"/>
                    </a:lnTo>
                    <a:lnTo>
                      <a:pt x="434" y="48"/>
                    </a:lnTo>
                    <a:lnTo>
                      <a:pt x="423" y="44"/>
                    </a:lnTo>
                    <a:lnTo>
                      <a:pt x="427" y="41"/>
                    </a:lnTo>
                    <a:lnTo>
                      <a:pt x="434" y="36"/>
                    </a:lnTo>
                    <a:lnTo>
                      <a:pt x="446" y="32"/>
                    </a:lnTo>
                    <a:lnTo>
                      <a:pt x="459" y="29"/>
                    </a:lnTo>
                    <a:lnTo>
                      <a:pt x="446" y="29"/>
                    </a:lnTo>
                    <a:lnTo>
                      <a:pt x="432" y="30"/>
                    </a:lnTo>
                    <a:lnTo>
                      <a:pt x="419" y="32"/>
                    </a:lnTo>
                    <a:lnTo>
                      <a:pt x="411" y="35"/>
                    </a:lnTo>
                    <a:lnTo>
                      <a:pt x="412" y="29"/>
                    </a:lnTo>
                    <a:lnTo>
                      <a:pt x="418" y="23"/>
                    </a:lnTo>
                    <a:lnTo>
                      <a:pt x="425" y="17"/>
                    </a:lnTo>
                    <a:lnTo>
                      <a:pt x="434" y="12"/>
                    </a:lnTo>
                    <a:lnTo>
                      <a:pt x="427" y="13"/>
                    </a:lnTo>
                    <a:lnTo>
                      <a:pt x="416" y="14"/>
                    </a:lnTo>
                    <a:lnTo>
                      <a:pt x="405" y="15"/>
                    </a:lnTo>
                    <a:lnTo>
                      <a:pt x="393" y="16"/>
                    </a:lnTo>
                    <a:lnTo>
                      <a:pt x="380" y="17"/>
                    </a:lnTo>
                    <a:lnTo>
                      <a:pt x="368" y="18"/>
                    </a:lnTo>
                    <a:lnTo>
                      <a:pt x="359" y="19"/>
                    </a:lnTo>
                    <a:lnTo>
                      <a:pt x="350" y="19"/>
                    </a:lnTo>
                    <a:lnTo>
                      <a:pt x="354" y="14"/>
                    </a:lnTo>
                    <a:lnTo>
                      <a:pt x="361" y="9"/>
                    </a:lnTo>
                    <a:lnTo>
                      <a:pt x="372" y="5"/>
                    </a:lnTo>
                    <a:lnTo>
                      <a:pt x="382" y="3"/>
                    </a:lnTo>
                    <a:lnTo>
                      <a:pt x="373" y="3"/>
                    </a:lnTo>
                    <a:lnTo>
                      <a:pt x="363" y="4"/>
                    </a:lnTo>
                    <a:lnTo>
                      <a:pt x="354" y="6"/>
                    </a:lnTo>
                    <a:lnTo>
                      <a:pt x="345" y="8"/>
                    </a:lnTo>
                    <a:lnTo>
                      <a:pt x="336" y="11"/>
                    </a:lnTo>
                    <a:lnTo>
                      <a:pt x="327" y="14"/>
                    </a:lnTo>
                    <a:lnTo>
                      <a:pt x="322" y="17"/>
                    </a:lnTo>
                    <a:lnTo>
                      <a:pt x="316" y="20"/>
                    </a:lnTo>
                    <a:lnTo>
                      <a:pt x="315" y="17"/>
                    </a:lnTo>
                    <a:lnTo>
                      <a:pt x="313" y="13"/>
                    </a:lnTo>
                    <a:lnTo>
                      <a:pt x="309" y="10"/>
                    </a:lnTo>
                    <a:lnTo>
                      <a:pt x="306" y="7"/>
                    </a:lnTo>
                    <a:lnTo>
                      <a:pt x="297" y="16"/>
                    </a:lnTo>
                    <a:lnTo>
                      <a:pt x="284" y="22"/>
                    </a:lnTo>
                    <a:lnTo>
                      <a:pt x="272" y="24"/>
                    </a:lnTo>
                    <a:lnTo>
                      <a:pt x="263" y="25"/>
                    </a:lnTo>
                    <a:lnTo>
                      <a:pt x="261" y="22"/>
                    </a:lnTo>
                    <a:lnTo>
                      <a:pt x="260" y="15"/>
                    </a:lnTo>
                    <a:lnTo>
                      <a:pt x="260" y="7"/>
                    </a:lnTo>
                    <a:lnTo>
                      <a:pt x="260" y="0"/>
                    </a:lnTo>
                    <a:lnTo>
                      <a:pt x="253" y="9"/>
                    </a:lnTo>
                    <a:lnTo>
                      <a:pt x="240" y="19"/>
                    </a:lnTo>
                    <a:lnTo>
                      <a:pt x="226" y="27"/>
                    </a:lnTo>
                    <a:lnTo>
                      <a:pt x="210" y="30"/>
                    </a:lnTo>
                    <a:lnTo>
                      <a:pt x="210" y="26"/>
                    </a:lnTo>
                    <a:lnTo>
                      <a:pt x="212" y="23"/>
                    </a:lnTo>
                    <a:lnTo>
                      <a:pt x="213" y="19"/>
                    </a:lnTo>
                    <a:lnTo>
                      <a:pt x="217" y="14"/>
                    </a:lnTo>
                    <a:lnTo>
                      <a:pt x="210" y="15"/>
                    </a:lnTo>
                    <a:lnTo>
                      <a:pt x="205" y="17"/>
                    </a:lnTo>
                    <a:lnTo>
                      <a:pt x="197" y="21"/>
                    </a:lnTo>
                    <a:lnTo>
                      <a:pt x="189" y="26"/>
                    </a:lnTo>
                    <a:lnTo>
                      <a:pt x="181" y="31"/>
                    </a:lnTo>
                    <a:lnTo>
                      <a:pt x="173" y="35"/>
                    </a:lnTo>
                    <a:lnTo>
                      <a:pt x="164" y="38"/>
                    </a:lnTo>
                    <a:lnTo>
                      <a:pt x="155" y="39"/>
                    </a:lnTo>
                    <a:lnTo>
                      <a:pt x="153" y="33"/>
                    </a:lnTo>
                    <a:lnTo>
                      <a:pt x="148" y="28"/>
                    </a:lnTo>
                    <a:lnTo>
                      <a:pt x="141" y="25"/>
                    </a:lnTo>
                    <a:lnTo>
                      <a:pt x="132" y="23"/>
                    </a:lnTo>
                    <a:lnTo>
                      <a:pt x="135" y="26"/>
                    </a:lnTo>
                    <a:lnTo>
                      <a:pt x="135" y="31"/>
                    </a:lnTo>
                    <a:lnTo>
                      <a:pt x="135" y="38"/>
                    </a:lnTo>
                    <a:lnTo>
                      <a:pt x="134" y="43"/>
                    </a:lnTo>
                    <a:lnTo>
                      <a:pt x="126" y="42"/>
                    </a:lnTo>
                    <a:lnTo>
                      <a:pt x="119" y="41"/>
                    </a:lnTo>
                    <a:lnTo>
                      <a:pt x="110" y="40"/>
                    </a:lnTo>
                    <a:lnTo>
                      <a:pt x="105" y="40"/>
                    </a:lnTo>
                    <a:lnTo>
                      <a:pt x="107" y="43"/>
                    </a:lnTo>
                    <a:lnTo>
                      <a:pt x="107" y="47"/>
                    </a:lnTo>
                    <a:lnTo>
                      <a:pt x="107" y="52"/>
                    </a:lnTo>
                    <a:lnTo>
                      <a:pt x="107" y="55"/>
                    </a:lnTo>
                    <a:lnTo>
                      <a:pt x="103" y="54"/>
                    </a:lnTo>
                    <a:lnTo>
                      <a:pt x="96" y="53"/>
                    </a:lnTo>
                    <a:lnTo>
                      <a:pt x="91" y="53"/>
                    </a:lnTo>
                    <a:lnTo>
                      <a:pt x="84" y="53"/>
                    </a:lnTo>
                    <a:lnTo>
                      <a:pt x="75" y="53"/>
                    </a:lnTo>
                    <a:lnTo>
                      <a:pt x="68" y="54"/>
                    </a:lnTo>
                    <a:lnTo>
                      <a:pt x="61" y="54"/>
                    </a:lnTo>
                    <a:lnTo>
                      <a:pt x="54" y="55"/>
                    </a:lnTo>
                    <a:lnTo>
                      <a:pt x="68" y="58"/>
                    </a:lnTo>
                    <a:lnTo>
                      <a:pt x="78" y="63"/>
                    </a:lnTo>
                    <a:lnTo>
                      <a:pt x="86" y="70"/>
                    </a:lnTo>
                    <a:lnTo>
                      <a:pt x="86" y="76"/>
                    </a:lnTo>
                    <a:lnTo>
                      <a:pt x="75" y="78"/>
                    </a:lnTo>
                    <a:lnTo>
                      <a:pt x="64" y="80"/>
                    </a:lnTo>
                    <a:lnTo>
                      <a:pt x="55" y="83"/>
                    </a:lnTo>
                    <a:lnTo>
                      <a:pt x="48" y="85"/>
                    </a:lnTo>
                    <a:lnTo>
                      <a:pt x="41" y="87"/>
                    </a:lnTo>
                    <a:lnTo>
                      <a:pt x="36" y="90"/>
                    </a:lnTo>
                    <a:lnTo>
                      <a:pt x="32" y="93"/>
                    </a:lnTo>
                    <a:lnTo>
                      <a:pt x="32" y="96"/>
                    </a:lnTo>
                    <a:lnTo>
                      <a:pt x="39" y="95"/>
                    </a:lnTo>
                    <a:lnTo>
                      <a:pt x="50" y="94"/>
                    </a:lnTo>
                    <a:lnTo>
                      <a:pt x="59" y="94"/>
                    </a:lnTo>
                    <a:lnTo>
                      <a:pt x="68" y="94"/>
                    </a:lnTo>
                    <a:lnTo>
                      <a:pt x="64" y="98"/>
                    </a:lnTo>
                    <a:lnTo>
                      <a:pt x="57" y="101"/>
                    </a:lnTo>
                    <a:lnTo>
                      <a:pt x="52" y="103"/>
                    </a:lnTo>
                    <a:lnTo>
                      <a:pt x="43" y="104"/>
                    </a:lnTo>
                    <a:lnTo>
                      <a:pt x="34" y="105"/>
                    </a:lnTo>
                    <a:lnTo>
                      <a:pt x="27" y="104"/>
                    </a:lnTo>
                    <a:lnTo>
                      <a:pt x="18" y="104"/>
                    </a:lnTo>
                    <a:lnTo>
                      <a:pt x="9" y="102"/>
                    </a:lnTo>
                    <a:lnTo>
                      <a:pt x="15" y="109"/>
                    </a:lnTo>
                    <a:lnTo>
                      <a:pt x="25" y="116"/>
                    </a:lnTo>
                    <a:lnTo>
                      <a:pt x="39" y="119"/>
                    </a:lnTo>
                    <a:lnTo>
                      <a:pt x="54" y="119"/>
                    </a:lnTo>
                    <a:lnTo>
                      <a:pt x="50" y="122"/>
                    </a:lnTo>
                    <a:lnTo>
                      <a:pt x="47" y="124"/>
                    </a:lnTo>
                    <a:lnTo>
                      <a:pt x="39" y="127"/>
                    </a:lnTo>
                    <a:lnTo>
                      <a:pt x="32" y="129"/>
                    </a:lnTo>
                    <a:lnTo>
                      <a:pt x="25" y="131"/>
                    </a:lnTo>
                    <a:lnTo>
                      <a:pt x="16" y="133"/>
                    </a:lnTo>
                    <a:lnTo>
                      <a:pt x="9" y="135"/>
                    </a:lnTo>
                    <a:lnTo>
                      <a:pt x="0" y="137"/>
                    </a:lnTo>
                    <a:lnTo>
                      <a:pt x="9" y="141"/>
                    </a:lnTo>
                    <a:lnTo>
                      <a:pt x="20" y="143"/>
                    </a:lnTo>
                    <a:lnTo>
                      <a:pt x="31" y="145"/>
                    </a:lnTo>
                    <a:lnTo>
                      <a:pt x="43" y="144"/>
                    </a:lnTo>
                    <a:lnTo>
                      <a:pt x="38" y="148"/>
                    </a:lnTo>
                    <a:lnTo>
                      <a:pt x="31" y="153"/>
                    </a:lnTo>
                    <a:lnTo>
                      <a:pt x="20" y="158"/>
                    </a:lnTo>
                    <a:lnTo>
                      <a:pt x="13" y="160"/>
                    </a:lnTo>
                    <a:lnTo>
                      <a:pt x="29" y="159"/>
                    </a:lnTo>
                    <a:lnTo>
                      <a:pt x="43" y="156"/>
                    </a:lnTo>
                    <a:lnTo>
                      <a:pt x="55" y="153"/>
                    </a:lnTo>
                    <a:lnTo>
                      <a:pt x="64" y="149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2" name="Freeform 252"/>
              <p:cNvSpPr>
                <a:spLocks/>
              </p:cNvSpPr>
              <p:nvPr/>
            </p:nvSpPr>
            <p:spPr bwMode="auto">
              <a:xfrm>
                <a:off x="1461" y="2909"/>
                <a:ext cx="199" cy="163"/>
              </a:xfrm>
              <a:custGeom>
                <a:avLst/>
                <a:gdLst>
                  <a:gd name="T0" fmla="*/ 327 w 398"/>
                  <a:gd name="T1" fmla="*/ 13 h 163"/>
                  <a:gd name="T2" fmla="*/ 302 w 398"/>
                  <a:gd name="T3" fmla="*/ 39 h 163"/>
                  <a:gd name="T4" fmla="*/ 281 w 398"/>
                  <a:gd name="T5" fmla="*/ 60 h 163"/>
                  <a:gd name="T6" fmla="*/ 299 w 398"/>
                  <a:gd name="T7" fmla="*/ 74 h 163"/>
                  <a:gd name="T8" fmla="*/ 331 w 398"/>
                  <a:gd name="T9" fmla="*/ 83 h 163"/>
                  <a:gd name="T10" fmla="*/ 379 w 398"/>
                  <a:gd name="T11" fmla="*/ 91 h 163"/>
                  <a:gd name="T12" fmla="*/ 398 w 398"/>
                  <a:gd name="T13" fmla="*/ 107 h 163"/>
                  <a:gd name="T14" fmla="*/ 375 w 398"/>
                  <a:gd name="T15" fmla="*/ 106 h 163"/>
                  <a:gd name="T16" fmla="*/ 349 w 398"/>
                  <a:gd name="T17" fmla="*/ 107 h 163"/>
                  <a:gd name="T18" fmla="*/ 329 w 398"/>
                  <a:gd name="T19" fmla="*/ 108 h 163"/>
                  <a:gd name="T20" fmla="*/ 297 w 398"/>
                  <a:gd name="T21" fmla="*/ 105 h 163"/>
                  <a:gd name="T22" fmla="*/ 265 w 398"/>
                  <a:gd name="T23" fmla="*/ 99 h 163"/>
                  <a:gd name="T24" fmla="*/ 244 w 398"/>
                  <a:gd name="T25" fmla="*/ 108 h 163"/>
                  <a:gd name="T26" fmla="*/ 217 w 398"/>
                  <a:gd name="T27" fmla="*/ 129 h 163"/>
                  <a:gd name="T28" fmla="*/ 196 w 398"/>
                  <a:gd name="T29" fmla="*/ 151 h 163"/>
                  <a:gd name="T30" fmla="*/ 180 w 398"/>
                  <a:gd name="T31" fmla="*/ 154 h 163"/>
                  <a:gd name="T32" fmla="*/ 169 w 398"/>
                  <a:gd name="T33" fmla="*/ 158 h 163"/>
                  <a:gd name="T34" fmla="*/ 159 w 398"/>
                  <a:gd name="T35" fmla="*/ 157 h 163"/>
                  <a:gd name="T36" fmla="*/ 171 w 398"/>
                  <a:gd name="T37" fmla="*/ 135 h 163"/>
                  <a:gd name="T38" fmla="*/ 196 w 398"/>
                  <a:gd name="T39" fmla="*/ 112 h 163"/>
                  <a:gd name="T40" fmla="*/ 182 w 398"/>
                  <a:gd name="T41" fmla="*/ 107 h 163"/>
                  <a:gd name="T42" fmla="*/ 100 w 398"/>
                  <a:gd name="T43" fmla="*/ 128 h 163"/>
                  <a:gd name="T44" fmla="*/ 20 w 398"/>
                  <a:gd name="T45" fmla="*/ 146 h 163"/>
                  <a:gd name="T46" fmla="*/ 16 w 398"/>
                  <a:gd name="T47" fmla="*/ 142 h 163"/>
                  <a:gd name="T48" fmla="*/ 22 w 398"/>
                  <a:gd name="T49" fmla="*/ 130 h 163"/>
                  <a:gd name="T50" fmla="*/ 34 w 398"/>
                  <a:gd name="T51" fmla="*/ 116 h 163"/>
                  <a:gd name="T52" fmla="*/ 64 w 398"/>
                  <a:gd name="T53" fmla="*/ 110 h 163"/>
                  <a:gd name="T54" fmla="*/ 105 w 398"/>
                  <a:gd name="T55" fmla="*/ 102 h 163"/>
                  <a:gd name="T56" fmla="*/ 127 w 398"/>
                  <a:gd name="T57" fmla="*/ 95 h 163"/>
                  <a:gd name="T58" fmla="*/ 151 w 398"/>
                  <a:gd name="T59" fmla="*/ 87 h 163"/>
                  <a:gd name="T60" fmla="*/ 100 w 398"/>
                  <a:gd name="T61" fmla="*/ 88 h 163"/>
                  <a:gd name="T62" fmla="*/ 31 w 398"/>
                  <a:gd name="T63" fmla="*/ 88 h 163"/>
                  <a:gd name="T64" fmla="*/ 4 w 398"/>
                  <a:gd name="T65" fmla="*/ 85 h 163"/>
                  <a:gd name="T66" fmla="*/ 24 w 398"/>
                  <a:gd name="T67" fmla="*/ 73 h 163"/>
                  <a:gd name="T68" fmla="*/ 52 w 398"/>
                  <a:gd name="T69" fmla="*/ 64 h 163"/>
                  <a:gd name="T70" fmla="*/ 84 w 398"/>
                  <a:gd name="T71" fmla="*/ 66 h 163"/>
                  <a:gd name="T72" fmla="*/ 118 w 398"/>
                  <a:gd name="T73" fmla="*/ 68 h 163"/>
                  <a:gd name="T74" fmla="*/ 148 w 398"/>
                  <a:gd name="T75" fmla="*/ 67 h 163"/>
                  <a:gd name="T76" fmla="*/ 176 w 398"/>
                  <a:gd name="T77" fmla="*/ 62 h 163"/>
                  <a:gd name="T78" fmla="*/ 210 w 398"/>
                  <a:gd name="T79" fmla="*/ 54 h 163"/>
                  <a:gd name="T80" fmla="*/ 242 w 398"/>
                  <a:gd name="T81" fmla="*/ 44 h 163"/>
                  <a:gd name="T82" fmla="*/ 265 w 398"/>
                  <a:gd name="T83" fmla="*/ 23 h 163"/>
                  <a:gd name="T84" fmla="*/ 286 w 398"/>
                  <a:gd name="T85" fmla="*/ 6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98" h="163">
                    <a:moveTo>
                      <a:pt x="340" y="0"/>
                    </a:moveTo>
                    <a:lnTo>
                      <a:pt x="334" y="6"/>
                    </a:lnTo>
                    <a:lnTo>
                      <a:pt x="327" y="13"/>
                    </a:lnTo>
                    <a:lnTo>
                      <a:pt x="320" y="21"/>
                    </a:lnTo>
                    <a:lnTo>
                      <a:pt x="311" y="30"/>
                    </a:lnTo>
                    <a:lnTo>
                      <a:pt x="302" y="39"/>
                    </a:lnTo>
                    <a:lnTo>
                      <a:pt x="293" y="47"/>
                    </a:lnTo>
                    <a:lnTo>
                      <a:pt x="286" y="55"/>
                    </a:lnTo>
                    <a:lnTo>
                      <a:pt x="281" y="60"/>
                    </a:lnTo>
                    <a:lnTo>
                      <a:pt x="290" y="64"/>
                    </a:lnTo>
                    <a:lnTo>
                      <a:pt x="297" y="69"/>
                    </a:lnTo>
                    <a:lnTo>
                      <a:pt x="299" y="74"/>
                    </a:lnTo>
                    <a:lnTo>
                      <a:pt x="301" y="78"/>
                    </a:lnTo>
                    <a:lnTo>
                      <a:pt x="315" y="81"/>
                    </a:lnTo>
                    <a:lnTo>
                      <a:pt x="331" y="83"/>
                    </a:lnTo>
                    <a:lnTo>
                      <a:pt x="347" y="85"/>
                    </a:lnTo>
                    <a:lnTo>
                      <a:pt x="363" y="88"/>
                    </a:lnTo>
                    <a:lnTo>
                      <a:pt x="379" y="91"/>
                    </a:lnTo>
                    <a:lnTo>
                      <a:pt x="389" y="95"/>
                    </a:lnTo>
                    <a:lnTo>
                      <a:pt x="396" y="100"/>
                    </a:lnTo>
                    <a:lnTo>
                      <a:pt x="398" y="107"/>
                    </a:lnTo>
                    <a:lnTo>
                      <a:pt x="391" y="106"/>
                    </a:lnTo>
                    <a:lnTo>
                      <a:pt x="382" y="106"/>
                    </a:lnTo>
                    <a:lnTo>
                      <a:pt x="375" y="106"/>
                    </a:lnTo>
                    <a:lnTo>
                      <a:pt x="366" y="106"/>
                    </a:lnTo>
                    <a:lnTo>
                      <a:pt x="357" y="106"/>
                    </a:lnTo>
                    <a:lnTo>
                      <a:pt x="349" y="107"/>
                    </a:lnTo>
                    <a:lnTo>
                      <a:pt x="341" y="107"/>
                    </a:lnTo>
                    <a:lnTo>
                      <a:pt x="336" y="108"/>
                    </a:lnTo>
                    <a:lnTo>
                      <a:pt x="329" y="108"/>
                    </a:lnTo>
                    <a:lnTo>
                      <a:pt x="320" y="108"/>
                    </a:lnTo>
                    <a:lnTo>
                      <a:pt x="309" y="107"/>
                    </a:lnTo>
                    <a:lnTo>
                      <a:pt x="297" y="105"/>
                    </a:lnTo>
                    <a:lnTo>
                      <a:pt x="286" y="103"/>
                    </a:lnTo>
                    <a:lnTo>
                      <a:pt x="274" y="101"/>
                    </a:lnTo>
                    <a:lnTo>
                      <a:pt x="265" y="99"/>
                    </a:lnTo>
                    <a:lnTo>
                      <a:pt x="258" y="98"/>
                    </a:lnTo>
                    <a:lnTo>
                      <a:pt x="251" y="102"/>
                    </a:lnTo>
                    <a:lnTo>
                      <a:pt x="244" y="108"/>
                    </a:lnTo>
                    <a:lnTo>
                      <a:pt x="235" y="114"/>
                    </a:lnTo>
                    <a:lnTo>
                      <a:pt x="226" y="121"/>
                    </a:lnTo>
                    <a:lnTo>
                      <a:pt x="217" y="129"/>
                    </a:lnTo>
                    <a:lnTo>
                      <a:pt x="208" y="137"/>
                    </a:lnTo>
                    <a:lnTo>
                      <a:pt x="201" y="144"/>
                    </a:lnTo>
                    <a:lnTo>
                      <a:pt x="196" y="151"/>
                    </a:lnTo>
                    <a:lnTo>
                      <a:pt x="190" y="152"/>
                    </a:lnTo>
                    <a:lnTo>
                      <a:pt x="185" y="153"/>
                    </a:lnTo>
                    <a:lnTo>
                      <a:pt x="180" y="154"/>
                    </a:lnTo>
                    <a:lnTo>
                      <a:pt x="175" y="154"/>
                    </a:lnTo>
                    <a:lnTo>
                      <a:pt x="171" y="156"/>
                    </a:lnTo>
                    <a:lnTo>
                      <a:pt x="169" y="158"/>
                    </a:lnTo>
                    <a:lnTo>
                      <a:pt x="166" y="160"/>
                    </a:lnTo>
                    <a:lnTo>
                      <a:pt x="162" y="163"/>
                    </a:lnTo>
                    <a:lnTo>
                      <a:pt x="159" y="157"/>
                    </a:lnTo>
                    <a:lnTo>
                      <a:pt x="160" y="150"/>
                    </a:lnTo>
                    <a:lnTo>
                      <a:pt x="164" y="143"/>
                    </a:lnTo>
                    <a:lnTo>
                      <a:pt x="171" y="135"/>
                    </a:lnTo>
                    <a:lnTo>
                      <a:pt x="178" y="127"/>
                    </a:lnTo>
                    <a:lnTo>
                      <a:pt x="187" y="119"/>
                    </a:lnTo>
                    <a:lnTo>
                      <a:pt x="196" y="112"/>
                    </a:lnTo>
                    <a:lnTo>
                      <a:pt x="203" y="107"/>
                    </a:lnTo>
                    <a:lnTo>
                      <a:pt x="198" y="103"/>
                    </a:lnTo>
                    <a:lnTo>
                      <a:pt x="182" y="107"/>
                    </a:lnTo>
                    <a:lnTo>
                      <a:pt x="159" y="113"/>
                    </a:lnTo>
                    <a:lnTo>
                      <a:pt x="130" y="120"/>
                    </a:lnTo>
                    <a:lnTo>
                      <a:pt x="100" y="128"/>
                    </a:lnTo>
                    <a:lnTo>
                      <a:pt x="70" y="135"/>
                    </a:lnTo>
                    <a:lnTo>
                      <a:pt x="41" y="141"/>
                    </a:lnTo>
                    <a:lnTo>
                      <a:pt x="20" y="146"/>
                    </a:lnTo>
                    <a:lnTo>
                      <a:pt x="6" y="149"/>
                    </a:lnTo>
                    <a:lnTo>
                      <a:pt x="11" y="146"/>
                    </a:lnTo>
                    <a:lnTo>
                      <a:pt x="16" y="142"/>
                    </a:lnTo>
                    <a:lnTo>
                      <a:pt x="22" y="139"/>
                    </a:lnTo>
                    <a:lnTo>
                      <a:pt x="22" y="135"/>
                    </a:lnTo>
                    <a:lnTo>
                      <a:pt x="22" y="130"/>
                    </a:lnTo>
                    <a:lnTo>
                      <a:pt x="24" y="124"/>
                    </a:lnTo>
                    <a:lnTo>
                      <a:pt x="27" y="119"/>
                    </a:lnTo>
                    <a:lnTo>
                      <a:pt x="34" y="116"/>
                    </a:lnTo>
                    <a:lnTo>
                      <a:pt x="41" y="115"/>
                    </a:lnTo>
                    <a:lnTo>
                      <a:pt x="52" y="113"/>
                    </a:lnTo>
                    <a:lnTo>
                      <a:pt x="64" y="110"/>
                    </a:lnTo>
                    <a:lnTo>
                      <a:pt x="79" y="107"/>
                    </a:lnTo>
                    <a:lnTo>
                      <a:pt x="93" y="104"/>
                    </a:lnTo>
                    <a:lnTo>
                      <a:pt x="105" y="102"/>
                    </a:lnTo>
                    <a:lnTo>
                      <a:pt x="114" y="100"/>
                    </a:lnTo>
                    <a:lnTo>
                      <a:pt x="119" y="98"/>
                    </a:lnTo>
                    <a:lnTo>
                      <a:pt x="127" y="95"/>
                    </a:lnTo>
                    <a:lnTo>
                      <a:pt x="134" y="92"/>
                    </a:lnTo>
                    <a:lnTo>
                      <a:pt x="143" y="89"/>
                    </a:lnTo>
                    <a:lnTo>
                      <a:pt x="151" y="87"/>
                    </a:lnTo>
                    <a:lnTo>
                      <a:pt x="139" y="87"/>
                    </a:lnTo>
                    <a:lnTo>
                      <a:pt x="121" y="88"/>
                    </a:lnTo>
                    <a:lnTo>
                      <a:pt x="100" y="88"/>
                    </a:lnTo>
                    <a:lnTo>
                      <a:pt x="77" y="88"/>
                    </a:lnTo>
                    <a:lnTo>
                      <a:pt x="54" y="88"/>
                    </a:lnTo>
                    <a:lnTo>
                      <a:pt x="31" y="88"/>
                    </a:lnTo>
                    <a:lnTo>
                      <a:pt x="13" y="88"/>
                    </a:lnTo>
                    <a:lnTo>
                      <a:pt x="0" y="88"/>
                    </a:lnTo>
                    <a:lnTo>
                      <a:pt x="4" y="85"/>
                    </a:lnTo>
                    <a:lnTo>
                      <a:pt x="8" y="81"/>
                    </a:lnTo>
                    <a:lnTo>
                      <a:pt x="15" y="77"/>
                    </a:lnTo>
                    <a:lnTo>
                      <a:pt x="24" y="73"/>
                    </a:lnTo>
                    <a:lnTo>
                      <a:pt x="32" y="69"/>
                    </a:lnTo>
                    <a:lnTo>
                      <a:pt x="41" y="66"/>
                    </a:lnTo>
                    <a:lnTo>
                      <a:pt x="52" y="64"/>
                    </a:lnTo>
                    <a:lnTo>
                      <a:pt x="63" y="64"/>
                    </a:lnTo>
                    <a:lnTo>
                      <a:pt x="73" y="65"/>
                    </a:lnTo>
                    <a:lnTo>
                      <a:pt x="84" y="66"/>
                    </a:lnTo>
                    <a:lnTo>
                      <a:pt x="96" y="67"/>
                    </a:lnTo>
                    <a:lnTo>
                      <a:pt x="107" y="67"/>
                    </a:lnTo>
                    <a:lnTo>
                      <a:pt x="118" y="68"/>
                    </a:lnTo>
                    <a:lnTo>
                      <a:pt x="128" y="68"/>
                    </a:lnTo>
                    <a:lnTo>
                      <a:pt x="139" y="68"/>
                    </a:lnTo>
                    <a:lnTo>
                      <a:pt x="148" y="67"/>
                    </a:lnTo>
                    <a:lnTo>
                      <a:pt x="157" y="66"/>
                    </a:lnTo>
                    <a:lnTo>
                      <a:pt x="166" y="64"/>
                    </a:lnTo>
                    <a:lnTo>
                      <a:pt x="176" y="62"/>
                    </a:lnTo>
                    <a:lnTo>
                      <a:pt x="187" y="59"/>
                    </a:lnTo>
                    <a:lnTo>
                      <a:pt x="199" y="56"/>
                    </a:lnTo>
                    <a:lnTo>
                      <a:pt x="210" y="54"/>
                    </a:lnTo>
                    <a:lnTo>
                      <a:pt x="222" y="51"/>
                    </a:lnTo>
                    <a:lnTo>
                      <a:pt x="235" y="50"/>
                    </a:lnTo>
                    <a:lnTo>
                      <a:pt x="242" y="44"/>
                    </a:lnTo>
                    <a:lnTo>
                      <a:pt x="249" y="38"/>
                    </a:lnTo>
                    <a:lnTo>
                      <a:pt x="258" y="30"/>
                    </a:lnTo>
                    <a:lnTo>
                      <a:pt x="265" y="23"/>
                    </a:lnTo>
                    <a:lnTo>
                      <a:pt x="274" y="16"/>
                    </a:lnTo>
                    <a:lnTo>
                      <a:pt x="281" y="10"/>
                    </a:lnTo>
                    <a:lnTo>
                      <a:pt x="286" y="6"/>
                    </a:lnTo>
                    <a:lnTo>
                      <a:pt x="290" y="3"/>
                    </a:lnTo>
                    <a:lnTo>
                      <a:pt x="340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3" name="Freeform 253"/>
              <p:cNvSpPr>
                <a:spLocks/>
              </p:cNvSpPr>
              <p:nvPr/>
            </p:nvSpPr>
            <p:spPr bwMode="auto">
              <a:xfrm>
                <a:off x="1262" y="2894"/>
                <a:ext cx="205" cy="166"/>
              </a:xfrm>
              <a:custGeom>
                <a:avLst/>
                <a:gdLst>
                  <a:gd name="T0" fmla="*/ 399 w 410"/>
                  <a:gd name="T1" fmla="*/ 28 h 166"/>
                  <a:gd name="T2" fmla="*/ 378 w 410"/>
                  <a:gd name="T3" fmla="*/ 43 h 166"/>
                  <a:gd name="T4" fmla="*/ 358 w 410"/>
                  <a:gd name="T5" fmla="*/ 61 h 166"/>
                  <a:gd name="T6" fmla="*/ 341 w 410"/>
                  <a:gd name="T7" fmla="*/ 81 h 166"/>
                  <a:gd name="T8" fmla="*/ 357 w 410"/>
                  <a:gd name="T9" fmla="*/ 97 h 166"/>
                  <a:gd name="T10" fmla="*/ 337 w 410"/>
                  <a:gd name="T11" fmla="*/ 101 h 166"/>
                  <a:gd name="T12" fmla="*/ 325 w 410"/>
                  <a:gd name="T13" fmla="*/ 103 h 166"/>
                  <a:gd name="T14" fmla="*/ 314 w 410"/>
                  <a:gd name="T15" fmla="*/ 108 h 166"/>
                  <a:gd name="T16" fmla="*/ 302 w 410"/>
                  <a:gd name="T17" fmla="*/ 118 h 166"/>
                  <a:gd name="T18" fmla="*/ 310 w 410"/>
                  <a:gd name="T19" fmla="*/ 131 h 166"/>
                  <a:gd name="T20" fmla="*/ 321 w 410"/>
                  <a:gd name="T21" fmla="*/ 152 h 166"/>
                  <a:gd name="T22" fmla="*/ 303 w 410"/>
                  <a:gd name="T23" fmla="*/ 161 h 166"/>
                  <a:gd name="T24" fmla="*/ 287 w 410"/>
                  <a:gd name="T25" fmla="*/ 148 h 166"/>
                  <a:gd name="T26" fmla="*/ 275 w 410"/>
                  <a:gd name="T27" fmla="*/ 135 h 166"/>
                  <a:gd name="T28" fmla="*/ 254 w 410"/>
                  <a:gd name="T29" fmla="*/ 121 h 166"/>
                  <a:gd name="T30" fmla="*/ 223 w 410"/>
                  <a:gd name="T31" fmla="*/ 115 h 166"/>
                  <a:gd name="T32" fmla="*/ 190 w 410"/>
                  <a:gd name="T33" fmla="*/ 124 h 166"/>
                  <a:gd name="T34" fmla="*/ 165 w 410"/>
                  <a:gd name="T35" fmla="*/ 134 h 166"/>
                  <a:gd name="T36" fmla="*/ 149 w 410"/>
                  <a:gd name="T37" fmla="*/ 142 h 166"/>
                  <a:gd name="T38" fmla="*/ 135 w 410"/>
                  <a:gd name="T39" fmla="*/ 145 h 166"/>
                  <a:gd name="T40" fmla="*/ 110 w 410"/>
                  <a:gd name="T41" fmla="*/ 147 h 166"/>
                  <a:gd name="T42" fmla="*/ 83 w 410"/>
                  <a:gd name="T43" fmla="*/ 150 h 166"/>
                  <a:gd name="T44" fmla="*/ 58 w 410"/>
                  <a:gd name="T45" fmla="*/ 159 h 166"/>
                  <a:gd name="T46" fmla="*/ 39 w 410"/>
                  <a:gd name="T47" fmla="*/ 166 h 166"/>
                  <a:gd name="T48" fmla="*/ 57 w 410"/>
                  <a:gd name="T49" fmla="*/ 146 h 166"/>
                  <a:gd name="T50" fmla="*/ 78 w 410"/>
                  <a:gd name="T51" fmla="*/ 131 h 166"/>
                  <a:gd name="T52" fmla="*/ 96 w 410"/>
                  <a:gd name="T53" fmla="*/ 125 h 166"/>
                  <a:gd name="T54" fmla="*/ 120 w 410"/>
                  <a:gd name="T55" fmla="*/ 118 h 166"/>
                  <a:gd name="T56" fmla="*/ 149 w 410"/>
                  <a:gd name="T57" fmla="*/ 110 h 166"/>
                  <a:gd name="T58" fmla="*/ 174 w 410"/>
                  <a:gd name="T59" fmla="*/ 106 h 166"/>
                  <a:gd name="T60" fmla="*/ 133 w 410"/>
                  <a:gd name="T61" fmla="*/ 104 h 166"/>
                  <a:gd name="T62" fmla="*/ 92 w 410"/>
                  <a:gd name="T63" fmla="*/ 101 h 166"/>
                  <a:gd name="T64" fmla="*/ 55 w 410"/>
                  <a:gd name="T65" fmla="*/ 98 h 166"/>
                  <a:gd name="T66" fmla="*/ 30 w 410"/>
                  <a:gd name="T67" fmla="*/ 94 h 166"/>
                  <a:gd name="T68" fmla="*/ 12 w 410"/>
                  <a:gd name="T69" fmla="*/ 99 h 166"/>
                  <a:gd name="T70" fmla="*/ 0 w 410"/>
                  <a:gd name="T71" fmla="*/ 105 h 166"/>
                  <a:gd name="T72" fmla="*/ 0 w 410"/>
                  <a:gd name="T73" fmla="*/ 97 h 166"/>
                  <a:gd name="T74" fmla="*/ 7 w 410"/>
                  <a:gd name="T75" fmla="*/ 91 h 166"/>
                  <a:gd name="T76" fmla="*/ 28 w 410"/>
                  <a:gd name="T77" fmla="*/ 81 h 166"/>
                  <a:gd name="T78" fmla="*/ 57 w 410"/>
                  <a:gd name="T79" fmla="*/ 74 h 166"/>
                  <a:gd name="T80" fmla="*/ 78 w 410"/>
                  <a:gd name="T81" fmla="*/ 75 h 166"/>
                  <a:gd name="T82" fmla="*/ 113 w 410"/>
                  <a:gd name="T83" fmla="*/ 78 h 166"/>
                  <a:gd name="T84" fmla="*/ 149 w 410"/>
                  <a:gd name="T85" fmla="*/ 80 h 166"/>
                  <a:gd name="T86" fmla="*/ 175 w 410"/>
                  <a:gd name="T87" fmla="*/ 82 h 166"/>
                  <a:gd name="T88" fmla="*/ 199 w 410"/>
                  <a:gd name="T89" fmla="*/ 82 h 166"/>
                  <a:gd name="T90" fmla="*/ 223 w 410"/>
                  <a:gd name="T91" fmla="*/ 82 h 166"/>
                  <a:gd name="T92" fmla="*/ 247 w 410"/>
                  <a:gd name="T93" fmla="*/ 82 h 166"/>
                  <a:gd name="T94" fmla="*/ 259 w 410"/>
                  <a:gd name="T95" fmla="*/ 82 h 166"/>
                  <a:gd name="T96" fmla="*/ 270 w 410"/>
                  <a:gd name="T97" fmla="*/ 71 h 166"/>
                  <a:gd name="T98" fmla="*/ 293 w 410"/>
                  <a:gd name="T99" fmla="*/ 60 h 166"/>
                  <a:gd name="T100" fmla="*/ 319 w 410"/>
                  <a:gd name="T101" fmla="*/ 51 h 166"/>
                  <a:gd name="T102" fmla="*/ 344 w 410"/>
                  <a:gd name="T103" fmla="*/ 40 h 166"/>
                  <a:gd name="T104" fmla="*/ 369 w 410"/>
                  <a:gd name="T105" fmla="*/ 19 h 166"/>
                  <a:gd name="T106" fmla="*/ 387 w 410"/>
                  <a:gd name="T107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10" h="166">
                    <a:moveTo>
                      <a:pt x="410" y="22"/>
                    </a:moveTo>
                    <a:lnTo>
                      <a:pt x="399" y="28"/>
                    </a:lnTo>
                    <a:lnTo>
                      <a:pt x="390" y="36"/>
                    </a:lnTo>
                    <a:lnTo>
                      <a:pt x="378" y="43"/>
                    </a:lnTo>
                    <a:lnTo>
                      <a:pt x="367" y="52"/>
                    </a:lnTo>
                    <a:lnTo>
                      <a:pt x="358" y="61"/>
                    </a:lnTo>
                    <a:lnTo>
                      <a:pt x="350" y="71"/>
                    </a:lnTo>
                    <a:lnTo>
                      <a:pt x="341" y="81"/>
                    </a:lnTo>
                    <a:lnTo>
                      <a:pt x="335" y="91"/>
                    </a:lnTo>
                    <a:lnTo>
                      <a:pt x="357" y="97"/>
                    </a:lnTo>
                    <a:lnTo>
                      <a:pt x="348" y="104"/>
                    </a:lnTo>
                    <a:lnTo>
                      <a:pt x="337" y="101"/>
                    </a:lnTo>
                    <a:lnTo>
                      <a:pt x="330" y="101"/>
                    </a:lnTo>
                    <a:lnTo>
                      <a:pt x="325" y="103"/>
                    </a:lnTo>
                    <a:lnTo>
                      <a:pt x="319" y="105"/>
                    </a:lnTo>
                    <a:lnTo>
                      <a:pt x="314" y="108"/>
                    </a:lnTo>
                    <a:lnTo>
                      <a:pt x="307" y="113"/>
                    </a:lnTo>
                    <a:lnTo>
                      <a:pt x="302" y="118"/>
                    </a:lnTo>
                    <a:lnTo>
                      <a:pt x="303" y="124"/>
                    </a:lnTo>
                    <a:lnTo>
                      <a:pt x="310" y="131"/>
                    </a:lnTo>
                    <a:lnTo>
                      <a:pt x="318" y="140"/>
                    </a:lnTo>
                    <a:lnTo>
                      <a:pt x="321" y="152"/>
                    </a:lnTo>
                    <a:lnTo>
                      <a:pt x="316" y="164"/>
                    </a:lnTo>
                    <a:lnTo>
                      <a:pt x="303" y="161"/>
                    </a:lnTo>
                    <a:lnTo>
                      <a:pt x="294" y="155"/>
                    </a:lnTo>
                    <a:lnTo>
                      <a:pt x="287" y="148"/>
                    </a:lnTo>
                    <a:lnTo>
                      <a:pt x="282" y="140"/>
                    </a:lnTo>
                    <a:lnTo>
                      <a:pt x="275" y="135"/>
                    </a:lnTo>
                    <a:lnTo>
                      <a:pt x="264" y="128"/>
                    </a:lnTo>
                    <a:lnTo>
                      <a:pt x="254" y="121"/>
                    </a:lnTo>
                    <a:lnTo>
                      <a:pt x="247" y="111"/>
                    </a:lnTo>
                    <a:lnTo>
                      <a:pt x="223" y="115"/>
                    </a:lnTo>
                    <a:lnTo>
                      <a:pt x="206" y="119"/>
                    </a:lnTo>
                    <a:lnTo>
                      <a:pt x="190" y="124"/>
                    </a:lnTo>
                    <a:lnTo>
                      <a:pt x="175" y="129"/>
                    </a:lnTo>
                    <a:lnTo>
                      <a:pt x="165" y="134"/>
                    </a:lnTo>
                    <a:lnTo>
                      <a:pt x="156" y="138"/>
                    </a:lnTo>
                    <a:lnTo>
                      <a:pt x="149" y="142"/>
                    </a:lnTo>
                    <a:lnTo>
                      <a:pt x="142" y="144"/>
                    </a:lnTo>
                    <a:lnTo>
                      <a:pt x="135" y="145"/>
                    </a:lnTo>
                    <a:lnTo>
                      <a:pt x="124" y="146"/>
                    </a:lnTo>
                    <a:lnTo>
                      <a:pt x="110" y="147"/>
                    </a:lnTo>
                    <a:lnTo>
                      <a:pt x="97" y="148"/>
                    </a:lnTo>
                    <a:lnTo>
                      <a:pt x="83" y="150"/>
                    </a:lnTo>
                    <a:lnTo>
                      <a:pt x="71" y="154"/>
                    </a:lnTo>
                    <a:lnTo>
                      <a:pt x="58" y="159"/>
                    </a:lnTo>
                    <a:lnTo>
                      <a:pt x="51" y="166"/>
                    </a:lnTo>
                    <a:lnTo>
                      <a:pt x="39" y="166"/>
                    </a:lnTo>
                    <a:lnTo>
                      <a:pt x="46" y="156"/>
                    </a:lnTo>
                    <a:lnTo>
                      <a:pt x="57" y="146"/>
                    </a:lnTo>
                    <a:lnTo>
                      <a:pt x="67" y="137"/>
                    </a:lnTo>
                    <a:lnTo>
                      <a:pt x="78" y="131"/>
                    </a:lnTo>
                    <a:lnTo>
                      <a:pt x="85" y="129"/>
                    </a:lnTo>
                    <a:lnTo>
                      <a:pt x="96" y="125"/>
                    </a:lnTo>
                    <a:lnTo>
                      <a:pt x="108" y="122"/>
                    </a:lnTo>
                    <a:lnTo>
                      <a:pt x="120" y="118"/>
                    </a:lnTo>
                    <a:lnTo>
                      <a:pt x="135" y="114"/>
                    </a:lnTo>
                    <a:lnTo>
                      <a:pt x="149" y="110"/>
                    </a:lnTo>
                    <a:lnTo>
                      <a:pt x="161" y="108"/>
                    </a:lnTo>
                    <a:lnTo>
                      <a:pt x="174" y="106"/>
                    </a:lnTo>
                    <a:lnTo>
                      <a:pt x="154" y="105"/>
                    </a:lnTo>
                    <a:lnTo>
                      <a:pt x="133" y="104"/>
                    </a:lnTo>
                    <a:lnTo>
                      <a:pt x="112" y="103"/>
                    </a:lnTo>
                    <a:lnTo>
                      <a:pt x="92" y="101"/>
                    </a:lnTo>
                    <a:lnTo>
                      <a:pt x="72" y="100"/>
                    </a:lnTo>
                    <a:lnTo>
                      <a:pt x="55" y="98"/>
                    </a:lnTo>
                    <a:lnTo>
                      <a:pt x="41" y="96"/>
                    </a:lnTo>
                    <a:lnTo>
                      <a:pt x="30" y="94"/>
                    </a:lnTo>
                    <a:lnTo>
                      <a:pt x="23" y="96"/>
                    </a:lnTo>
                    <a:lnTo>
                      <a:pt x="12" y="99"/>
                    </a:lnTo>
                    <a:lnTo>
                      <a:pt x="5" y="102"/>
                    </a:lnTo>
                    <a:lnTo>
                      <a:pt x="0" y="105"/>
                    </a:lnTo>
                    <a:lnTo>
                      <a:pt x="0" y="101"/>
                    </a:lnTo>
                    <a:lnTo>
                      <a:pt x="0" y="97"/>
                    </a:lnTo>
                    <a:lnTo>
                      <a:pt x="1" y="94"/>
                    </a:lnTo>
                    <a:lnTo>
                      <a:pt x="7" y="91"/>
                    </a:lnTo>
                    <a:lnTo>
                      <a:pt x="16" y="87"/>
                    </a:lnTo>
                    <a:lnTo>
                      <a:pt x="28" y="81"/>
                    </a:lnTo>
                    <a:lnTo>
                      <a:pt x="42" y="76"/>
                    </a:lnTo>
                    <a:lnTo>
                      <a:pt x="57" y="74"/>
                    </a:lnTo>
                    <a:lnTo>
                      <a:pt x="65" y="75"/>
                    </a:lnTo>
                    <a:lnTo>
                      <a:pt x="78" y="75"/>
                    </a:lnTo>
                    <a:lnTo>
                      <a:pt x="94" y="76"/>
                    </a:lnTo>
                    <a:lnTo>
                      <a:pt x="113" y="78"/>
                    </a:lnTo>
                    <a:lnTo>
                      <a:pt x="131" y="79"/>
                    </a:lnTo>
                    <a:lnTo>
                      <a:pt x="149" y="80"/>
                    </a:lnTo>
                    <a:lnTo>
                      <a:pt x="163" y="81"/>
                    </a:lnTo>
                    <a:lnTo>
                      <a:pt x="175" y="82"/>
                    </a:lnTo>
                    <a:lnTo>
                      <a:pt x="186" y="82"/>
                    </a:lnTo>
                    <a:lnTo>
                      <a:pt x="199" y="82"/>
                    </a:lnTo>
                    <a:lnTo>
                      <a:pt x="211" y="82"/>
                    </a:lnTo>
                    <a:lnTo>
                      <a:pt x="223" y="82"/>
                    </a:lnTo>
                    <a:lnTo>
                      <a:pt x="236" y="82"/>
                    </a:lnTo>
                    <a:lnTo>
                      <a:pt x="247" y="82"/>
                    </a:lnTo>
                    <a:lnTo>
                      <a:pt x="254" y="82"/>
                    </a:lnTo>
                    <a:lnTo>
                      <a:pt x="259" y="82"/>
                    </a:lnTo>
                    <a:lnTo>
                      <a:pt x="263" y="77"/>
                    </a:lnTo>
                    <a:lnTo>
                      <a:pt x="270" y="71"/>
                    </a:lnTo>
                    <a:lnTo>
                      <a:pt x="280" y="65"/>
                    </a:lnTo>
                    <a:lnTo>
                      <a:pt x="293" y="60"/>
                    </a:lnTo>
                    <a:lnTo>
                      <a:pt x="305" y="56"/>
                    </a:lnTo>
                    <a:lnTo>
                      <a:pt x="319" y="51"/>
                    </a:lnTo>
                    <a:lnTo>
                      <a:pt x="332" y="46"/>
                    </a:lnTo>
                    <a:lnTo>
                      <a:pt x="344" y="40"/>
                    </a:lnTo>
                    <a:lnTo>
                      <a:pt x="355" y="31"/>
                    </a:lnTo>
                    <a:lnTo>
                      <a:pt x="369" y="19"/>
                    </a:lnTo>
                    <a:lnTo>
                      <a:pt x="380" y="8"/>
                    </a:lnTo>
                    <a:lnTo>
                      <a:pt x="387" y="0"/>
                    </a:lnTo>
                    <a:lnTo>
                      <a:pt x="410" y="2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4" name="Freeform 254"/>
              <p:cNvSpPr>
                <a:spLocks/>
              </p:cNvSpPr>
              <p:nvPr/>
            </p:nvSpPr>
            <p:spPr bwMode="auto">
              <a:xfrm>
                <a:off x="1153" y="2500"/>
                <a:ext cx="477" cy="425"/>
              </a:xfrm>
              <a:custGeom>
                <a:avLst/>
                <a:gdLst>
                  <a:gd name="T0" fmla="*/ 931 w 956"/>
                  <a:gd name="T1" fmla="*/ 382 h 425"/>
                  <a:gd name="T2" fmla="*/ 894 w 956"/>
                  <a:gd name="T3" fmla="*/ 363 h 425"/>
                  <a:gd name="T4" fmla="*/ 840 w 956"/>
                  <a:gd name="T5" fmla="*/ 340 h 425"/>
                  <a:gd name="T6" fmla="*/ 821 w 956"/>
                  <a:gd name="T7" fmla="*/ 370 h 425"/>
                  <a:gd name="T8" fmla="*/ 776 w 956"/>
                  <a:gd name="T9" fmla="*/ 381 h 425"/>
                  <a:gd name="T10" fmla="*/ 723 w 956"/>
                  <a:gd name="T11" fmla="*/ 374 h 425"/>
                  <a:gd name="T12" fmla="*/ 672 w 956"/>
                  <a:gd name="T13" fmla="*/ 379 h 425"/>
                  <a:gd name="T14" fmla="*/ 631 w 956"/>
                  <a:gd name="T15" fmla="*/ 371 h 425"/>
                  <a:gd name="T16" fmla="*/ 595 w 956"/>
                  <a:gd name="T17" fmla="*/ 354 h 425"/>
                  <a:gd name="T18" fmla="*/ 540 w 956"/>
                  <a:gd name="T19" fmla="*/ 365 h 425"/>
                  <a:gd name="T20" fmla="*/ 490 w 956"/>
                  <a:gd name="T21" fmla="*/ 362 h 425"/>
                  <a:gd name="T22" fmla="*/ 423 w 956"/>
                  <a:gd name="T23" fmla="*/ 357 h 425"/>
                  <a:gd name="T24" fmla="*/ 373 w 956"/>
                  <a:gd name="T25" fmla="*/ 315 h 425"/>
                  <a:gd name="T26" fmla="*/ 338 w 956"/>
                  <a:gd name="T27" fmla="*/ 285 h 425"/>
                  <a:gd name="T28" fmla="*/ 265 w 956"/>
                  <a:gd name="T29" fmla="*/ 275 h 425"/>
                  <a:gd name="T30" fmla="*/ 215 w 956"/>
                  <a:gd name="T31" fmla="*/ 242 h 425"/>
                  <a:gd name="T32" fmla="*/ 176 w 956"/>
                  <a:gd name="T33" fmla="*/ 219 h 425"/>
                  <a:gd name="T34" fmla="*/ 146 w 956"/>
                  <a:gd name="T35" fmla="*/ 201 h 425"/>
                  <a:gd name="T36" fmla="*/ 100 w 956"/>
                  <a:gd name="T37" fmla="*/ 178 h 425"/>
                  <a:gd name="T38" fmla="*/ 78 w 956"/>
                  <a:gd name="T39" fmla="*/ 136 h 425"/>
                  <a:gd name="T40" fmla="*/ 80 w 956"/>
                  <a:gd name="T41" fmla="*/ 97 h 425"/>
                  <a:gd name="T42" fmla="*/ 73 w 956"/>
                  <a:gd name="T43" fmla="*/ 64 h 425"/>
                  <a:gd name="T44" fmla="*/ 98 w 956"/>
                  <a:gd name="T45" fmla="*/ 25 h 425"/>
                  <a:gd name="T46" fmla="*/ 78 w 956"/>
                  <a:gd name="T47" fmla="*/ 0 h 425"/>
                  <a:gd name="T48" fmla="*/ 39 w 956"/>
                  <a:gd name="T49" fmla="*/ 5 h 425"/>
                  <a:gd name="T50" fmla="*/ 43 w 956"/>
                  <a:gd name="T51" fmla="*/ 26 h 425"/>
                  <a:gd name="T52" fmla="*/ 25 w 956"/>
                  <a:gd name="T53" fmla="*/ 41 h 425"/>
                  <a:gd name="T54" fmla="*/ 27 w 956"/>
                  <a:gd name="T55" fmla="*/ 57 h 425"/>
                  <a:gd name="T56" fmla="*/ 43 w 956"/>
                  <a:gd name="T57" fmla="*/ 66 h 425"/>
                  <a:gd name="T58" fmla="*/ 29 w 956"/>
                  <a:gd name="T59" fmla="*/ 82 h 425"/>
                  <a:gd name="T60" fmla="*/ 14 w 956"/>
                  <a:gd name="T61" fmla="*/ 95 h 425"/>
                  <a:gd name="T62" fmla="*/ 14 w 956"/>
                  <a:gd name="T63" fmla="*/ 126 h 425"/>
                  <a:gd name="T64" fmla="*/ 41 w 956"/>
                  <a:gd name="T65" fmla="*/ 117 h 425"/>
                  <a:gd name="T66" fmla="*/ 22 w 956"/>
                  <a:gd name="T67" fmla="*/ 165 h 425"/>
                  <a:gd name="T68" fmla="*/ 54 w 956"/>
                  <a:gd name="T69" fmla="*/ 181 h 425"/>
                  <a:gd name="T70" fmla="*/ 82 w 956"/>
                  <a:gd name="T71" fmla="*/ 187 h 425"/>
                  <a:gd name="T72" fmla="*/ 100 w 956"/>
                  <a:gd name="T73" fmla="*/ 215 h 425"/>
                  <a:gd name="T74" fmla="*/ 117 w 956"/>
                  <a:gd name="T75" fmla="*/ 215 h 425"/>
                  <a:gd name="T76" fmla="*/ 126 w 956"/>
                  <a:gd name="T77" fmla="*/ 232 h 425"/>
                  <a:gd name="T78" fmla="*/ 146 w 956"/>
                  <a:gd name="T79" fmla="*/ 241 h 425"/>
                  <a:gd name="T80" fmla="*/ 173 w 956"/>
                  <a:gd name="T81" fmla="*/ 236 h 425"/>
                  <a:gd name="T82" fmla="*/ 190 w 956"/>
                  <a:gd name="T83" fmla="*/ 261 h 425"/>
                  <a:gd name="T84" fmla="*/ 235 w 956"/>
                  <a:gd name="T85" fmla="*/ 279 h 425"/>
                  <a:gd name="T86" fmla="*/ 260 w 956"/>
                  <a:gd name="T87" fmla="*/ 306 h 425"/>
                  <a:gd name="T88" fmla="*/ 283 w 956"/>
                  <a:gd name="T89" fmla="*/ 316 h 425"/>
                  <a:gd name="T90" fmla="*/ 311 w 956"/>
                  <a:gd name="T91" fmla="*/ 328 h 425"/>
                  <a:gd name="T92" fmla="*/ 325 w 956"/>
                  <a:gd name="T93" fmla="*/ 331 h 425"/>
                  <a:gd name="T94" fmla="*/ 339 w 956"/>
                  <a:gd name="T95" fmla="*/ 344 h 425"/>
                  <a:gd name="T96" fmla="*/ 361 w 956"/>
                  <a:gd name="T97" fmla="*/ 368 h 425"/>
                  <a:gd name="T98" fmla="*/ 379 w 956"/>
                  <a:gd name="T99" fmla="*/ 381 h 425"/>
                  <a:gd name="T100" fmla="*/ 458 w 956"/>
                  <a:gd name="T101" fmla="*/ 389 h 425"/>
                  <a:gd name="T102" fmla="*/ 489 w 956"/>
                  <a:gd name="T103" fmla="*/ 388 h 425"/>
                  <a:gd name="T104" fmla="*/ 522 w 956"/>
                  <a:gd name="T105" fmla="*/ 400 h 425"/>
                  <a:gd name="T106" fmla="*/ 565 w 956"/>
                  <a:gd name="T107" fmla="*/ 383 h 425"/>
                  <a:gd name="T108" fmla="*/ 576 w 956"/>
                  <a:gd name="T109" fmla="*/ 393 h 425"/>
                  <a:gd name="T110" fmla="*/ 636 w 956"/>
                  <a:gd name="T111" fmla="*/ 422 h 425"/>
                  <a:gd name="T112" fmla="*/ 686 w 956"/>
                  <a:gd name="T113" fmla="*/ 417 h 425"/>
                  <a:gd name="T114" fmla="*/ 730 w 956"/>
                  <a:gd name="T115" fmla="*/ 408 h 425"/>
                  <a:gd name="T116" fmla="*/ 762 w 956"/>
                  <a:gd name="T117" fmla="*/ 400 h 425"/>
                  <a:gd name="T118" fmla="*/ 791 w 956"/>
                  <a:gd name="T119" fmla="*/ 407 h 425"/>
                  <a:gd name="T120" fmla="*/ 830 w 956"/>
                  <a:gd name="T121" fmla="*/ 410 h 425"/>
                  <a:gd name="T122" fmla="*/ 854 w 956"/>
                  <a:gd name="T123" fmla="*/ 403 h 425"/>
                  <a:gd name="T124" fmla="*/ 885 w 956"/>
                  <a:gd name="T125" fmla="*/ 423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56" h="425">
                    <a:moveTo>
                      <a:pt x="906" y="412"/>
                    </a:moveTo>
                    <a:lnTo>
                      <a:pt x="956" y="409"/>
                    </a:lnTo>
                    <a:lnTo>
                      <a:pt x="952" y="388"/>
                    </a:lnTo>
                    <a:lnTo>
                      <a:pt x="941" y="384"/>
                    </a:lnTo>
                    <a:lnTo>
                      <a:pt x="931" y="382"/>
                    </a:lnTo>
                    <a:lnTo>
                      <a:pt x="920" y="379"/>
                    </a:lnTo>
                    <a:lnTo>
                      <a:pt x="911" y="376"/>
                    </a:lnTo>
                    <a:lnTo>
                      <a:pt x="902" y="373"/>
                    </a:lnTo>
                    <a:lnTo>
                      <a:pt x="897" y="368"/>
                    </a:lnTo>
                    <a:lnTo>
                      <a:pt x="894" y="363"/>
                    </a:lnTo>
                    <a:lnTo>
                      <a:pt x="892" y="357"/>
                    </a:lnTo>
                    <a:lnTo>
                      <a:pt x="879" y="356"/>
                    </a:lnTo>
                    <a:lnTo>
                      <a:pt x="863" y="353"/>
                    </a:lnTo>
                    <a:lnTo>
                      <a:pt x="851" y="347"/>
                    </a:lnTo>
                    <a:lnTo>
                      <a:pt x="840" y="340"/>
                    </a:lnTo>
                    <a:lnTo>
                      <a:pt x="833" y="353"/>
                    </a:lnTo>
                    <a:lnTo>
                      <a:pt x="799" y="339"/>
                    </a:lnTo>
                    <a:lnTo>
                      <a:pt x="803" y="349"/>
                    </a:lnTo>
                    <a:lnTo>
                      <a:pt x="810" y="360"/>
                    </a:lnTo>
                    <a:lnTo>
                      <a:pt x="821" y="370"/>
                    </a:lnTo>
                    <a:lnTo>
                      <a:pt x="833" y="377"/>
                    </a:lnTo>
                    <a:lnTo>
                      <a:pt x="819" y="379"/>
                    </a:lnTo>
                    <a:lnTo>
                      <a:pt x="805" y="381"/>
                    </a:lnTo>
                    <a:lnTo>
                      <a:pt x="791" y="381"/>
                    </a:lnTo>
                    <a:lnTo>
                      <a:pt x="776" y="381"/>
                    </a:lnTo>
                    <a:lnTo>
                      <a:pt x="762" y="381"/>
                    </a:lnTo>
                    <a:lnTo>
                      <a:pt x="750" y="379"/>
                    </a:lnTo>
                    <a:lnTo>
                      <a:pt x="739" y="376"/>
                    </a:lnTo>
                    <a:lnTo>
                      <a:pt x="732" y="371"/>
                    </a:lnTo>
                    <a:lnTo>
                      <a:pt x="723" y="374"/>
                    </a:lnTo>
                    <a:lnTo>
                      <a:pt x="714" y="377"/>
                    </a:lnTo>
                    <a:lnTo>
                      <a:pt x="703" y="379"/>
                    </a:lnTo>
                    <a:lnTo>
                      <a:pt x="691" y="380"/>
                    </a:lnTo>
                    <a:lnTo>
                      <a:pt x="682" y="380"/>
                    </a:lnTo>
                    <a:lnTo>
                      <a:pt x="672" y="379"/>
                    </a:lnTo>
                    <a:lnTo>
                      <a:pt x="664" y="377"/>
                    </a:lnTo>
                    <a:lnTo>
                      <a:pt x="661" y="372"/>
                    </a:lnTo>
                    <a:lnTo>
                      <a:pt x="650" y="372"/>
                    </a:lnTo>
                    <a:lnTo>
                      <a:pt x="640" y="371"/>
                    </a:lnTo>
                    <a:lnTo>
                      <a:pt x="631" y="371"/>
                    </a:lnTo>
                    <a:lnTo>
                      <a:pt x="620" y="369"/>
                    </a:lnTo>
                    <a:lnTo>
                      <a:pt x="613" y="367"/>
                    </a:lnTo>
                    <a:lnTo>
                      <a:pt x="604" y="364"/>
                    </a:lnTo>
                    <a:lnTo>
                      <a:pt x="599" y="359"/>
                    </a:lnTo>
                    <a:lnTo>
                      <a:pt x="595" y="354"/>
                    </a:lnTo>
                    <a:lnTo>
                      <a:pt x="585" y="358"/>
                    </a:lnTo>
                    <a:lnTo>
                      <a:pt x="572" y="361"/>
                    </a:lnTo>
                    <a:lnTo>
                      <a:pt x="561" y="364"/>
                    </a:lnTo>
                    <a:lnTo>
                      <a:pt x="551" y="365"/>
                    </a:lnTo>
                    <a:lnTo>
                      <a:pt x="540" y="365"/>
                    </a:lnTo>
                    <a:lnTo>
                      <a:pt x="529" y="363"/>
                    </a:lnTo>
                    <a:lnTo>
                      <a:pt x="521" y="360"/>
                    </a:lnTo>
                    <a:lnTo>
                      <a:pt x="513" y="355"/>
                    </a:lnTo>
                    <a:lnTo>
                      <a:pt x="503" y="361"/>
                    </a:lnTo>
                    <a:lnTo>
                      <a:pt x="490" y="362"/>
                    </a:lnTo>
                    <a:lnTo>
                      <a:pt x="478" y="359"/>
                    </a:lnTo>
                    <a:lnTo>
                      <a:pt x="467" y="349"/>
                    </a:lnTo>
                    <a:lnTo>
                      <a:pt x="457" y="354"/>
                    </a:lnTo>
                    <a:lnTo>
                      <a:pt x="441" y="357"/>
                    </a:lnTo>
                    <a:lnTo>
                      <a:pt x="423" y="357"/>
                    </a:lnTo>
                    <a:lnTo>
                      <a:pt x="405" y="355"/>
                    </a:lnTo>
                    <a:lnTo>
                      <a:pt x="389" y="350"/>
                    </a:lnTo>
                    <a:lnTo>
                      <a:pt x="377" y="342"/>
                    </a:lnTo>
                    <a:lnTo>
                      <a:pt x="370" y="330"/>
                    </a:lnTo>
                    <a:lnTo>
                      <a:pt x="373" y="315"/>
                    </a:lnTo>
                    <a:lnTo>
                      <a:pt x="357" y="315"/>
                    </a:lnTo>
                    <a:lnTo>
                      <a:pt x="347" y="311"/>
                    </a:lnTo>
                    <a:lnTo>
                      <a:pt x="343" y="302"/>
                    </a:lnTo>
                    <a:lnTo>
                      <a:pt x="350" y="285"/>
                    </a:lnTo>
                    <a:lnTo>
                      <a:pt x="338" y="285"/>
                    </a:lnTo>
                    <a:lnTo>
                      <a:pt x="322" y="285"/>
                    </a:lnTo>
                    <a:lnTo>
                      <a:pt x="306" y="285"/>
                    </a:lnTo>
                    <a:lnTo>
                      <a:pt x="290" y="283"/>
                    </a:lnTo>
                    <a:lnTo>
                      <a:pt x="276" y="280"/>
                    </a:lnTo>
                    <a:lnTo>
                      <a:pt x="265" y="275"/>
                    </a:lnTo>
                    <a:lnTo>
                      <a:pt x="260" y="267"/>
                    </a:lnTo>
                    <a:lnTo>
                      <a:pt x="260" y="255"/>
                    </a:lnTo>
                    <a:lnTo>
                      <a:pt x="242" y="255"/>
                    </a:lnTo>
                    <a:lnTo>
                      <a:pt x="226" y="250"/>
                    </a:lnTo>
                    <a:lnTo>
                      <a:pt x="215" y="242"/>
                    </a:lnTo>
                    <a:lnTo>
                      <a:pt x="212" y="230"/>
                    </a:lnTo>
                    <a:lnTo>
                      <a:pt x="203" y="229"/>
                    </a:lnTo>
                    <a:lnTo>
                      <a:pt x="194" y="226"/>
                    </a:lnTo>
                    <a:lnTo>
                      <a:pt x="185" y="223"/>
                    </a:lnTo>
                    <a:lnTo>
                      <a:pt x="176" y="219"/>
                    </a:lnTo>
                    <a:lnTo>
                      <a:pt x="169" y="214"/>
                    </a:lnTo>
                    <a:lnTo>
                      <a:pt x="164" y="209"/>
                    </a:lnTo>
                    <a:lnTo>
                      <a:pt x="160" y="204"/>
                    </a:lnTo>
                    <a:lnTo>
                      <a:pt x="158" y="199"/>
                    </a:lnTo>
                    <a:lnTo>
                      <a:pt x="146" y="201"/>
                    </a:lnTo>
                    <a:lnTo>
                      <a:pt x="135" y="199"/>
                    </a:lnTo>
                    <a:lnTo>
                      <a:pt x="128" y="193"/>
                    </a:lnTo>
                    <a:lnTo>
                      <a:pt x="128" y="179"/>
                    </a:lnTo>
                    <a:lnTo>
                      <a:pt x="110" y="180"/>
                    </a:lnTo>
                    <a:lnTo>
                      <a:pt x="100" y="178"/>
                    </a:lnTo>
                    <a:lnTo>
                      <a:pt x="94" y="170"/>
                    </a:lnTo>
                    <a:lnTo>
                      <a:pt x="100" y="154"/>
                    </a:lnTo>
                    <a:lnTo>
                      <a:pt x="85" y="152"/>
                    </a:lnTo>
                    <a:lnTo>
                      <a:pt x="78" y="145"/>
                    </a:lnTo>
                    <a:lnTo>
                      <a:pt x="78" y="136"/>
                    </a:lnTo>
                    <a:lnTo>
                      <a:pt x="84" y="126"/>
                    </a:lnTo>
                    <a:lnTo>
                      <a:pt x="73" y="119"/>
                    </a:lnTo>
                    <a:lnTo>
                      <a:pt x="66" y="113"/>
                    </a:lnTo>
                    <a:lnTo>
                      <a:pt x="68" y="105"/>
                    </a:lnTo>
                    <a:lnTo>
                      <a:pt x="80" y="97"/>
                    </a:lnTo>
                    <a:lnTo>
                      <a:pt x="73" y="92"/>
                    </a:lnTo>
                    <a:lnTo>
                      <a:pt x="70" y="85"/>
                    </a:lnTo>
                    <a:lnTo>
                      <a:pt x="68" y="79"/>
                    </a:lnTo>
                    <a:lnTo>
                      <a:pt x="68" y="72"/>
                    </a:lnTo>
                    <a:lnTo>
                      <a:pt x="73" y="64"/>
                    </a:lnTo>
                    <a:lnTo>
                      <a:pt x="80" y="55"/>
                    </a:lnTo>
                    <a:lnTo>
                      <a:pt x="93" y="46"/>
                    </a:lnTo>
                    <a:lnTo>
                      <a:pt x="110" y="36"/>
                    </a:lnTo>
                    <a:lnTo>
                      <a:pt x="101" y="31"/>
                    </a:lnTo>
                    <a:lnTo>
                      <a:pt x="98" y="25"/>
                    </a:lnTo>
                    <a:lnTo>
                      <a:pt x="100" y="18"/>
                    </a:lnTo>
                    <a:lnTo>
                      <a:pt x="105" y="10"/>
                    </a:lnTo>
                    <a:lnTo>
                      <a:pt x="96" y="5"/>
                    </a:lnTo>
                    <a:lnTo>
                      <a:pt x="87" y="2"/>
                    </a:lnTo>
                    <a:lnTo>
                      <a:pt x="78" y="0"/>
                    </a:lnTo>
                    <a:lnTo>
                      <a:pt x="70" y="0"/>
                    </a:lnTo>
                    <a:lnTo>
                      <a:pt x="61" y="0"/>
                    </a:lnTo>
                    <a:lnTo>
                      <a:pt x="52" y="1"/>
                    </a:lnTo>
                    <a:lnTo>
                      <a:pt x="45" y="3"/>
                    </a:lnTo>
                    <a:lnTo>
                      <a:pt x="39" y="5"/>
                    </a:lnTo>
                    <a:lnTo>
                      <a:pt x="52" y="9"/>
                    </a:lnTo>
                    <a:lnTo>
                      <a:pt x="57" y="13"/>
                    </a:lnTo>
                    <a:lnTo>
                      <a:pt x="57" y="18"/>
                    </a:lnTo>
                    <a:lnTo>
                      <a:pt x="52" y="22"/>
                    </a:lnTo>
                    <a:lnTo>
                      <a:pt x="43" y="26"/>
                    </a:lnTo>
                    <a:lnTo>
                      <a:pt x="30" y="30"/>
                    </a:lnTo>
                    <a:lnTo>
                      <a:pt x="18" y="33"/>
                    </a:lnTo>
                    <a:lnTo>
                      <a:pt x="7" y="37"/>
                    </a:lnTo>
                    <a:lnTo>
                      <a:pt x="14" y="39"/>
                    </a:lnTo>
                    <a:lnTo>
                      <a:pt x="25" y="41"/>
                    </a:lnTo>
                    <a:lnTo>
                      <a:pt x="38" y="42"/>
                    </a:lnTo>
                    <a:lnTo>
                      <a:pt x="48" y="42"/>
                    </a:lnTo>
                    <a:lnTo>
                      <a:pt x="45" y="47"/>
                    </a:lnTo>
                    <a:lnTo>
                      <a:pt x="38" y="52"/>
                    </a:lnTo>
                    <a:lnTo>
                      <a:pt x="27" y="57"/>
                    </a:lnTo>
                    <a:lnTo>
                      <a:pt x="14" y="62"/>
                    </a:lnTo>
                    <a:lnTo>
                      <a:pt x="20" y="62"/>
                    </a:lnTo>
                    <a:lnTo>
                      <a:pt x="29" y="63"/>
                    </a:lnTo>
                    <a:lnTo>
                      <a:pt x="36" y="64"/>
                    </a:lnTo>
                    <a:lnTo>
                      <a:pt x="43" y="66"/>
                    </a:lnTo>
                    <a:lnTo>
                      <a:pt x="45" y="69"/>
                    </a:lnTo>
                    <a:lnTo>
                      <a:pt x="45" y="73"/>
                    </a:lnTo>
                    <a:lnTo>
                      <a:pt x="43" y="77"/>
                    </a:lnTo>
                    <a:lnTo>
                      <a:pt x="38" y="80"/>
                    </a:lnTo>
                    <a:lnTo>
                      <a:pt x="29" y="82"/>
                    </a:lnTo>
                    <a:lnTo>
                      <a:pt x="18" y="85"/>
                    </a:lnTo>
                    <a:lnTo>
                      <a:pt x="9" y="91"/>
                    </a:lnTo>
                    <a:lnTo>
                      <a:pt x="0" y="98"/>
                    </a:lnTo>
                    <a:lnTo>
                      <a:pt x="6" y="96"/>
                    </a:lnTo>
                    <a:lnTo>
                      <a:pt x="14" y="95"/>
                    </a:lnTo>
                    <a:lnTo>
                      <a:pt x="23" y="94"/>
                    </a:lnTo>
                    <a:lnTo>
                      <a:pt x="32" y="95"/>
                    </a:lnTo>
                    <a:lnTo>
                      <a:pt x="23" y="103"/>
                    </a:lnTo>
                    <a:lnTo>
                      <a:pt x="18" y="114"/>
                    </a:lnTo>
                    <a:lnTo>
                      <a:pt x="14" y="126"/>
                    </a:lnTo>
                    <a:lnTo>
                      <a:pt x="13" y="139"/>
                    </a:lnTo>
                    <a:lnTo>
                      <a:pt x="16" y="133"/>
                    </a:lnTo>
                    <a:lnTo>
                      <a:pt x="23" y="127"/>
                    </a:lnTo>
                    <a:lnTo>
                      <a:pt x="32" y="121"/>
                    </a:lnTo>
                    <a:lnTo>
                      <a:pt x="41" y="117"/>
                    </a:lnTo>
                    <a:lnTo>
                      <a:pt x="43" y="132"/>
                    </a:lnTo>
                    <a:lnTo>
                      <a:pt x="32" y="143"/>
                    </a:lnTo>
                    <a:lnTo>
                      <a:pt x="22" y="154"/>
                    </a:lnTo>
                    <a:lnTo>
                      <a:pt x="16" y="168"/>
                    </a:lnTo>
                    <a:lnTo>
                      <a:pt x="22" y="165"/>
                    </a:lnTo>
                    <a:lnTo>
                      <a:pt x="34" y="162"/>
                    </a:lnTo>
                    <a:lnTo>
                      <a:pt x="46" y="161"/>
                    </a:lnTo>
                    <a:lnTo>
                      <a:pt x="57" y="161"/>
                    </a:lnTo>
                    <a:lnTo>
                      <a:pt x="54" y="171"/>
                    </a:lnTo>
                    <a:lnTo>
                      <a:pt x="54" y="181"/>
                    </a:lnTo>
                    <a:lnTo>
                      <a:pt x="57" y="192"/>
                    </a:lnTo>
                    <a:lnTo>
                      <a:pt x="64" y="201"/>
                    </a:lnTo>
                    <a:lnTo>
                      <a:pt x="66" y="195"/>
                    </a:lnTo>
                    <a:lnTo>
                      <a:pt x="73" y="190"/>
                    </a:lnTo>
                    <a:lnTo>
                      <a:pt x="82" y="187"/>
                    </a:lnTo>
                    <a:lnTo>
                      <a:pt x="93" y="187"/>
                    </a:lnTo>
                    <a:lnTo>
                      <a:pt x="96" y="192"/>
                    </a:lnTo>
                    <a:lnTo>
                      <a:pt x="98" y="199"/>
                    </a:lnTo>
                    <a:lnTo>
                      <a:pt x="100" y="207"/>
                    </a:lnTo>
                    <a:lnTo>
                      <a:pt x="100" y="215"/>
                    </a:lnTo>
                    <a:lnTo>
                      <a:pt x="105" y="214"/>
                    </a:lnTo>
                    <a:lnTo>
                      <a:pt x="109" y="214"/>
                    </a:lnTo>
                    <a:lnTo>
                      <a:pt x="112" y="212"/>
                    </a:lnTo>
                    <a:lnTo>
                      <a:pt x="116" y="209"/>
                    </a:lnTo>
                    <a:lnTo>
                      <a:pt x="117" y="215"/>
                    </a:lnTo>
                    <a:lnTo>
                      <a:pt x="114" y="221"/>
                    </a:lnTo>
                    <a:lnTo>
                      <a:pt x="107" y="227"/>
                    </a:lnTo>
                    <a:lnTo>
                      <a:pt x="96" y="231"/>
                    </a:lnTo>
                    <a:lnTo>
                      <a:pt x="112" y="233"/>
                    </a:lnTo>
                    <a:lnTo>
                      <a:pt x="126" y="232"/>
                    </a:lnTo>
                    <a:lnTo>
                      <a:pt x="135" y="229"/>
                    </a:lnTo>
                    <a:lnTo>
                      <a:pt x="139" y="224"/>
                    </a:lnTo>
                    <a:lnTo>
                      <a:pt x="142" y="229"/>
                    </a:lnTo>
                    <a:lnTo>
                      <a:pt x="146" y="234"/>
                    </a:lnTo>
                    <a:lnTo>
                      <a:pt x="146" y="241"/>
                    </a:lnTo>
                    <a:lnTo>
                      <a:pt x="146" y="246"/>
                    </a:lnTo>
                    <a:lnTo>
                      <a:pt x="157" y="245"/>
                    </a:lnTo>
                    <a:lnTo>
                      <a:pt x="162" y="242"/>
                    </a:lnTo>
                    <a:lnTo>
                      <a:pt x="167" y="237"/>
                    </a:lnTo>
                    <a:lnTo>
                      <a:pt x="173" y="236"/>
                    </a:lnTo>
                    <a:lnTo>
                      <a:pt x="181" y="242"/>
                    </a:lnTo>
                    <a:lnTo>
                      <a:pt x="181" y="253"/>
                    </a:lnTo>
                    <a:lnTo>
                      <a:pt x="181" y="265"/>
                    </a:lnTo>
                    <a:lnTo>
                      <a:pt x="188" y="273"/>
                    </a:lnTo>
                    <a:lnTo>
                      <a:pt x="190" y="261"/>
                    </a:lnTo>
                    <a:lnTo>
                      <a:pt x="199" y="257"/>
                    </a:lnTo>
                    <a:lnTo>
                      <a:pt x="208" y="261"/>
                    </a:lnTo>
                    <a:lnTo>
                      <a:pt x="215" y="271"/>
                    </a:lnTo>
                    <a:lnTo>
                      <a:pt x="229" y="271"/>
                    </a:lnTo>
                    <a:lnTo>
                      <a:pt x="235" y="279"/>
                    </a:lnTo>
                    <a:lnTo>
                      <a:pt x="233" y="290"/>
                    </a:lnTo>
                    <a:lnTo>
                      <a:pt x="231" y="295"/>
                    </a:lnTo>
                    <a:lnTo>
                      <a:pt x="249" y="293"/>
                    </a:lnTo>
                    <a:lnTo>
                      <a:pt x="260" y="298"/>
                    </a:lnTo>
                    <a:lnTo>
                      <a:pt x="260" y="306"/>
                    </a:lnTo>
                    <a:lnTo>
                      <a:pt x="249" y="316"/>
                    </a:lnTo>
                    <a:lnTo>
                      <a:pt x="252" y="316"/>
                    </a:lnTo>
                    <a:lnTo>
                      <a:pt x="260" y="316"/>
                    </a:lnTo>
                    <a:lnTo>
                      <a:pt x="270" y="316"/>
                    </a:lnTo>
                    <a:lnTo>
                      <a:pt x="283" y="316"/>
                    </a:lnTo>
                    <a:lnTo>
                      <a:pt x="295" y="317"/>
                    </a:lnTo>
                    <a:lnTo>
                      <a:pt x="302" y="319"/>
                    </a:lnTo>
                    <a:lnTo>
                      <a:pt x="307" y="323"/>
                    </a:lnTo>
                    <a:lnTo>
                      <a:pt x="304" y="328"/>
                    </a:lnTo>
                    <a:lnTo>
                      <a:pt x="311" y="328"/>
                    </a:lnTo>
                    <a:lnTo>
                      <a:pt x="318" y="327"/>
                    </a:lnTo>
                    <a:lnTo>
                      <a:pt x="322" y="324"/>
                    </a:lnTo>
                    <a:lnTo>
                      <a:pt x="325" y="320"/>
                    </a:lnTo>
                    <a:lnTo>
                      <a:pt x="327" y="326"/>
                    </a:lnTo>
                    <a:lnTo>
                      <a:pt x="325" y="331"/>
                    </a:lnTo>
                    <a:lnTo>
                      <a:pt x="318" y="337"/>
                    </a:lnTo>
                    <a:lnTo>
                      <a:pt x="307" y="343"/>
                    </a:lnTo>
                    <a:lnTo>
                      <a:pt x="320" y="342"/>
                    </a:lnTo>
                    <a:lnTo>
                      <a:pt x="331" y="342"/>
                    </a:lnTo>
                    <a:lnTo>
                      <a:pt x="339" y="344"/>
                    </a:lnTo>
                    <a:lnTo>
                      <a:pt x="348" y="347"/>
                    </a:lnTo>
                    <a:lnTo>
                      <a:pt x="354" y="351"/>
                    </a:lnTo>
                    <a:lnTo>
                      <a:pt x="359" y="356"/>
                    </a:lnTo>
                    <a:lnTo>
                      <a:pt x="361" y="362"/>
                    </a:lnTo>
                    <a:lnTo>
                      <a:pt x="361" y="368"/>
                    </a:lnTo>
                    <a:lnTo>
                      <a:pt x="373" y="365"/>
                    </a:lnTo>
                    <a:lnTo>
                      <a:pt x="377" y="369"/>
                    </a:lnTo>
                    <a:lnTo>
                      <a:pt x="373" y="376"/>
                    </a:lnTo>
                    <a:lnTo>
                      <a:pt x="363" y="384"/>
                    </a:lnTo>
                    <a:lnTo>
                      <a:pt x="379" y="381"/>
                    </a:lnTo>
                    <a:lnTo>
                      <a:pt x="396" y="380"/>
                    </a:lnTo>
                    <a:lnTo>
                      <a:pt x="414" y="381"/>
                    </a:lnTo>
                    <a:lnTo>
                      <a:pt x="432" y="383"/>
                    </a:lnTo>
                    <a:lnTo>
                      <a:pt x="446" y="386"/>
                    </a:lnTo>
                    <a:lnTo>
                      <a:pt x="458" y="389"/>
                    </a:lnTo>
                    <a:lnTo>
                      <a:pt x="466" y="391"/>
                    </a:lnTo>
                    <a:lnTo>
                      <a:pt x="469" y="392"/>
                    </a:lnTo>
                    <a:lnTo>
                      <a:pt x="473" y="388"/>
                    </a:lnTo>
                    <a:lnTo>
                      <a:pt x="480" y="386"/>
                    </a:lnTo>
                    <a:lnTo>
                      <a:pt x="489" y="388"/>
                    </a:lnTo>
                    <a:lnTo>
                      <a:pt x="499" y="390"/>
                    </a:lnTo>
                    <a:lnTo>
                      <a:pt x="508" y="394"/>
                    </a:lnTo>
                    <a:lnTo>
                      <a:pt x="515" y="397"/>
                    </a:lnTo>
                    <a:lnTo>
                      <a:pt x="521" y="399"/>
                    </a:lnTo>
                    <a:lnTo>
                      <a:pt x="522" y="400"/>
                    </a:lnTo>
                    <a:lnTo>
                      <a:pt x="537" y="389"/>
                    </a:lnTo>
                    <a:lnTo>
                      <a:pt x="547" y="381"/>
                    </a:lnTo>
                    <a:lnTo>
                      <a:pt x="556" y="379"/>
                    </a:lnTo>
                    <a:lnTo>
                      <a:pt x="561" y="379"/>
                    </a:lnTo>
                    <a:lnTo>
                      <a:pt x="565" y="383"/>
                    </a:lnTo>
                    <a:lnTo>
                      <a:pt x="563" y="388"/>
                    </a:lnTo>
                    <a:lnTo>
                      <a:pt x="561" y="393"/>
                    </a:lnTo>
                    <a:lnTo>
                      <a:pt x="554" y="397"/>
                    </a:lnTo>
                    <a:lnTo>
                      <a:pt x="560" y="396"/>
                    </a:lnTo>
                    <a:lnTo>
                      <a:pt x="576" y="393"/>
                    </a:lnTo>
                    <a:lnTo>
                      <a:pt x="592" y="392"/>
                    </a:lnTo>
                    <a:lnTo>
                      <a:pt x="606" y="394"/>
                    </a:lnTo>
                    <a:lnTo>
                      <a:pt x="629" y="416"/>
                    </a:lnTo>
                    <a:lnTo>
                      <a:pt x="629" y="425"/>
                    </a:lnTo>
                    <a:lnTo>
                      <a:pt x="636" y="422"/>
                    </a:lnTo>
                    <a:lnTo>
                      <a:pt x="654" y="418"/>
                    </a:lnTo>
                    <a:lnTo>
                      <a:pt x="670" y="415"/>
                    </a:lnTo>
                    <a:lnTo>
                      <a:pt x="677" y="420"/>
                    </a:lnTo>
                    <a:lnTo>
                      <a:pt x="679" y="419"/>
                    </a:lnTo>
                    <a:lnTo>
                      <a:pt x="686" y="417"/>
                    </a:lnTo>
                    <a:lnTo>
                      <a:pt x="693" y="414"/>
                    </a:lnTo>
                    <a:lnTo>
                      <a:pt x="703" y="411"/>
                    </a:lnTo>
                    <a:lnTo>
                      <a:pt x="714" y="409"/>
                    </a:lnTo>
                    <a:lnTo>
                      <a:pt x="723" y="407"/>
                    </a:lnTo>
                    <a:lnTo>
                      <a:pt x="730" y="408"/>
                    </a:lnTo>
                    <a:lnTo>
                      <a:pt x="735" y="410"/>
                    </a:lnTo>
                    <a:lnTo>
                      <a:pt x="739" y="409"/>
                    </a:lnTo>
                    <a:lnTo>
                      <a:pt x="746" y="407"/>
                    </a:lnTo>
                    <a:lnTo>
                      <a:pt x="755" y="404"/>
                    </a:lnTo>
                    <a:lnTo>
                      <a:pt x="762" y="400"/>
                    </a:lnTo>
                    <a:lnTo>
                      <a:pt x="766" y="401"/>
                    </a:lnTo>
                    <a:lnTo>
                      <a:pt x="771" y="405"/>
                    </a:lnTo>
                    <a:lnTo>
                      <a:pt x="778" y="410"/>
                    </a:lnTo>
                    <a:lnTo>
                      <a:pt x="783" y="414"/>
                    </a:lnTo>
                    <a:lnTo>
                      <a:pt x="791" y="407"/>
                    </a:lnTo>
                    <a:lnTo>
                      <a:pt x="799" y="403"/>
                    </a:lnTo>
                    <a:lnTo>
                      <a:pt x="810" y="402"/>
                    </a:lnTo>
                    <a:lnTo>
                      <a:pt x="824" y="402"/>
                    </a:lnTo>
                    <a:lnTo>
                      <a:pt x="826" y="405"/>
                    </a:lnTo>
                    <a:lnTo>
                      <a:pt x="830" y="410"/>
                    </a:lnTo>
                    <a:lnTo>
                      <a:pt x="835" y="414"/>
                    </a:lnTo>
                    <a:lnTo>
                      <a:pt x="837" y="416"/>
                    </a:lnTo>
                    <a:lnTo>
                      <a:pt x="838" y="409"/>
                    </a:lnTo>
                    <a:lnTo>
                      <a:pt x="846" y="405"/>
                    </a:lnTo>
                    <a:lnTo>
                      <a:pt x="854" y="403"/>
                    </a:lnTo>
                    <a:lnTo>
                      <a:pt x="865" y="402"/>
                    </a:lnTo>
                    <a:lnTo>
                      <a:pt x="876" y="404"/>
                    </a:lnTo>
                    <a:lnTo>
                      <a:pt x="883" y="408"/>
                    </a:lnTo>
                    <a:lnTo>
                      <a:pt x="886" y="415"/>
                    </a:lnTo>
                    <a:lnTo>
                      <a:pt x="885" y="423"/>
                    </a:lnTo>
                    <a:lnTo>
                      <a:pt x="890" y="420"/>
                    </a:lnTo>
                    <a:lnTo>
                      <a:pt x="895" y="417"/>
                    </a:lnTo>
                    <a:lnTo>
                      <a:pt x="901" y="414"/>
                    </a:lnTo>
                    <a:lnTo>
                      <a:pt x="906" y="412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5" name="Freeform 255"/>
              <p:cNvSpPr>
                <a:spLocks/>
              </p:cNvSpPr>
              <p:nvPr/>
            </p:nvSpPr>
            <p:spPr bwMode="auto">
              <a:xfrm>
                <a:off x="1522" y="2449"/>
                <a:ext cx="201" cy="471"/>
              </a:xfrm>
              <a:custGeom>
                <a:avLst/>
                <a:gdLst>
                  <a:gd name="T0" fmla="*/ 243 w 401"/>
                  <a:gd name="T1" fmla="*/ 471 h 471"/>
                  <a:gd name="T2" fmla="*/ 259 w 401"/>
                  <a:gd name="T3" fmla="*/ 441 h 471"/>
                  <a:gd name="T4" fmla="*/ 313 w 401"/>
                  <a:gd name="T5" fmla="*/ 432 h 471"/>
                  <a:gd name="T6" fmla="*/ 336 w 401"/>
                  <a:gd name="T7" fmla="*/ 415 h 471"/>
                  <a:gd name="T8" fmla="*/ 359 w 401"/>
                  <a:gd name="T9" fmla="*/ 404 h 471"/>
                  <a:gd name="T10" fmla="*/ 339 w 401"/>
                  <a:gd name="T11" fmla="*/ 389 h 471"/>
                  <a:gd name="T12" fmla="*/ 394 w 401"/>
                  <a:gd name="T13" fmla="*/ 364 h 471"/>
                  <a:gd name="T14" fmla="*/ 352 w 401"/>
                  <a:gd name="T15" fmla="*/ 361 h 471"/>
                  <a:gd name="T16" fmla="*/ 373 w 401"/>
                  <a:gd name="T17" fmla="*/ 351 h 471"/>
                  <a:gd name="T18" fmla="*/ 371 w 401"/>
                  <a:gd name="T19" fmla="*/ 336 h 471"/>
                  <a:gd name="T20" fmla="*/ 392 w 401"/>
                  <a:gd name="T21" fmla="*/ 341 h 471"/>
                  <a:gd name="T22" fmla="*/ 385 w 401"/>
                  <a:gd name="T23" fmla="*/ 314 h 471"/>
                  <a:gd name="T24" fmla="*/ 387 w 401"/>
                  <a:gd name="T25" fmla="*/ 294 h 471"/>
                  <a:gd name="T26" fmla="*/ 401 w 401"/>
                  <a:gd name="T27" fmla="*/ 261 h 471"/>
                  <a:gd name="T28" fmla="*/ 375 w 401"/>
                  <a:gd name="T29" fmla="*/ 234 h 471"/>
                  <a:gd name="T30" fmla="*/ 352 w 401"/>
                  <a:gd name="T31" fmla="*/ 207 h 471"/>
                  <a:gd name="T32" fmla="*/ 357 w 401"/>
                  <a:gd name="T33" fmla="*/ 198 h 471"/>
                  <a:gd name="T34" fmla="*/ 345 w 401"/>
                  <a:gd name="T35" fmla="*/ 180 h 471"/>
                  <a:gd name="T36" fmla="*/ 316 w 401"/>
                  <a:gd name="T37" fmla="*/ 169 h 471"/>
                  <a:gd name="T38" fmla="*/ 284 w 401"/>
                  <a:gd name="T39" fmla="*/ 142 h 471"/>
                  <a:gd name="T40" fmla="*/ 302 w 401"/>
                  <a:gd name="T41" fmla="*/ 134 h 471"/>
                  <a:gd name="T42" fmla="*/ 286 w 401"/>
                  <a:gd name="T43" fmla="*/ 121 h 471"/>
                  <a:gd name="T44" fmla="*/ 254 w 401"/>
                  <a:gd name="T45" fmla="*/ 107 h 471"/>
                  <a:gd name="T46" fmla="*/ 272 w 401"/>
                  <a:gd name="T47" fmla="*/ 99 h 471"/>
                  <a:gd name="T48" fmla="*/ 250 w 401"/>
                  <a:gd name="T49" fmla="*/ 88 h 471"/>
                  <a:gd name="T50" fmla="*/ 226 w 401"/>
                  <a:gd name="T51" fmla="*/ 86 h 471"/>
                  <a:gd name="T52" fmla="*/ 185 w 401"/>
                  <a:gd name="T53" fmla="*/ 86 h 471"/>
                  <a:gd name="T54" fmla="*/ 210 w 401"/>
                  <a:gd name="T55" fmla="*/ 70 h 471"/>
                  <a:gd name="T56" fmla="*/ 194 w 401"/>
                  <a:gd name="T57" fmla="*/ 52 h 471"/>
                  <a:gd name="T58" fmla="*/ 156 w 401"/>
                  <a:gd name="T59" fmla="*/ 42 h 471"/>
                  <a:gd name="T60" fmla="*/ 181 w 401"/>
                  <a:gd name="T61" fmla="*/ 32 h 471"/>
                  <a:gd name="T62" fmla="*/ 144 w 401"/>
                  <a:gd name="T63" fmla="*/ 21 h 471"/>
                  <a:gd name="T64" fmla="*/ 117 w 401"/>
                  <a:gd name="T65" fmla="*/ 13 h 471"/>
                  <a:gd name="T66" fmla="*/ 76 w 401"/>
                  <a:gd name="T67" fmla="*/ 23 h 471"/>
                  <a:gd name="T68" fmla="*/ 85 w 401"/>
                  <a:gd name="T69" fmla="*/ 6 h 471"/>
                  <a:gd name="T70" fmla="*/ 46 w 401"/>
                  <a:gd name="T71" fmla="*/ 12 h 471"/>
                  <a:gd name="T72" fmla="*/ 9 w 401"/>
                  <a:gd name="T73" fmla="*/ 27 h 471"/>
                  <a:gd name="T74" fmla="*/ 57 w 401"/>
                  <a:gd name="T75" fmla="*/ 38 h 471"/>
                  <a:gd name="T76" fmla="*/ 94 w 401"/>
                  <a:gd name="T77" fmla="*/ 48 h 471"/>
                  <a:gd name="T78" fmla="*/ 115 w 401"/>
                  <a:gd name="T79" fmla="*/ 49 h 471"/>
                  <a:gd name="T80" fmla="*/ 163 w 401"/>
                  <a:gd name="T81" fmla="*/ 72 h 471"/>
                  <a:gd name="T82" fmla="*/ 162 w 401"/>
                  <a:gd name="T83" fmla="*/ 93 h 471"/>
                  <a:gd name="T84" fmla="*/ 213 w 401"/>
                  <a:gd name="T85" fmla="*/ 113 h 471"/>
                  <a:gd name="T86" fmla="*/ 254 w 401"/>
                  <a:gd name="T87" fmla="*/ 137 h 471"/>
                  <a:gd name="T88" fmla="*/ 270 w 401"/>
                  <a:gd name="T89" fmla="*/ 173 h 471"/>
                  <a:gd name="T90" fmla="*/ 305 w 401"/>
                  <a:gd name="T91" fmla="*/ 213 h 471"/>
                  <a:gd name="T92" fmla="*/ 339 w 401"/>
                  <a:gd name="T93" fmla="*/ 234 h 471"/>
                  <a:gd name="T94" fmla="*/ 348 w 401"/>
                  <a:gd name="T95" fmla="*/ 291 h 471"/>
                  <a:gd name="T96" fmla="*/ 325 w 401"/>
                  <a:gd name="T97" fmla="*/ 326 h 471"/>
                  <a:gd name="T98" fmla="*/ 305 w 401"/>
                  <a:gd name="T99" fmla="*/ 371 h 471"/>
                  <a:gd name="T100" fmla="*/ 252 w 401"/>
                  <a:gd name="T101" fmla="*/ 408 h 471"/>
                  <a:gd name="T102" fmla="*/ 213 w 401"/>
                  <a:gd name="T103" fmla="*/ 421 h 471"/>
                  <a:gd name="T104" fmla="*/ 213 w 401"/>
                  <a:gd name="T105" fmla="*/ 439 h 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01" h="471">
                    <a:moveTo>
                      <a:pt x="217" y="460"/>
                    </a:moveTo>
                    <a:lnTo>
                      <a:pt x="224" y="462"/>
                    </a:lnTo>
                    <a:lnTo>
                      <a:pt x="231" y="464"/>
                    </a:lnTo>
                    <a:lnTo>
                      <a:pt x="236" y="467"/>
                    </a:lnTo>
                    <a:lnTo>
                      <a:pt x="243" y="471"/>
                    </a:lnTo>
                    <a:lnTo>
                      <a:pt x="243" y="467"/>
                    </a:lnTo>
                    <a:lnTo>
                      <a:pt x="247" y="459"/>
                    </a:lnTo>
                    <a:lnTo>
                      <a:pt x="249" y="449"/>
                    </a:lnTo>
                    <a:lnTo>
                      <a:pt x="249" y="441"/>
                    </a:lnTo>
                    <a:lnTo>
                      <a:pt x="259" y="441"/>
                    </a:lnTo>
                    <a:lnTo>
                      <a:pt x="273" y="440"/>
                    </a:lnTo>
                    <a:lnTo>
                      <a:pt x="286" y="439"/>
                    </a:lnTo>
                    <a:lnTo>
                      <a:pt x="297" y="440"/>
                    </a:lnTo>
                    <a:lnTo>
                      <a:pt x="305" y="454"/>
                    </a:lnTo>
                    <a:lnTo>
                      <a:pt x="313" y="432"/>
                    </a:lnTo>
                    <a:lnTo>
                      <a:pt x="323" y="428"/>
                    </a:lnTo>
                    <a:lnTo>
                      <a:pt x="341" y="431"/>
                    </a:lnTo>
                    <a:lnTo>
                      <a:pt x="341" y="428"/>
                    </a:lnTo>
                    <a:lnTo>
                      <a:pt x="339" y="422"/>
                    </a:lnTo>
                    <a:lnTo>
                      <a:pt x="336" y="415"/>
                    </a:lnTo>
                    <a:lnTo>
                      <a:pt x="329" y="410"/>
                    </a:lnTo>
                    <a:lnTo>
                      <a:pt x="341" y="401"/>
                    </a:lnTo>
                    <a:lnTo>
                      <a:pt x="346" y="401"/>
                    </a:lnTo>
                    <a:lnTo>
                      <a:pt x="352" y="402"/>
                    </a:lnTo>
                    <a:lnTo>
                      <a:pt x="359" y="404"/>
                    </a:lnTo>
                    <a:lnTo>
                      <a:pt x="366" y="406"/>
                    </a:lnTo>
                    <a:lnTo>
                      <a:pt x="364" y="402"/>
                    </a:lnTo>
                    <a:lnTo>
                      <a:pt x="359" y="398"/>
                    </a:lnTo>
                    <a:lnTo>
                      <a:pt x="350" y="393"/>
                    </a:lnTo>
                    <a:lnTo>
                      <a:pt x="339" y="389"/>
                    </a:lnTo>
                    <a:lnTo>
                      <a:pt x="345" y="382"/>
                    </a:lnTo>
                    <a:lnTo>
                      <a:pt x="364" y="381"/>
                    </a:lnTo>
                    <a:lnTo>
                      <a:pt x="378" y="377"/>
                    </a:lnTo>
                    <a:lnTo>
                      <a:pt x="387" y="371"/>
                    </a:lnTo>
                    <a:lnTo>
                      <a:pt x="394" y="364"/>
                    </a:lnTo>
                    <a:lnTo>
                      <a:pt x="384" y="367"/>
                    </a:lnTo>
                    <a:lnTo>
                      <a:pt x="369" y="369"/>
                    </a:lnTo>
                    <a:lnTo>
                      <a:pt x="357" y="369"/>
                    </a:lnTo>
                    <a:lnTo>
                      <a:pt x="345" y="368"/>
                    </a:lnTo>
                    <a:lnTo>
                      <a:pt x="352" y="361"/>
                    </a:lnTo>
                    <a:lnTo>
                      <a:pt x="359" y="358"/>
                    </a:lnTo>
                    <a:lnTo>
                      <a:pt x="368" y="358"/>
                    </a:lnTo>
                    <a:lnTo>
                      <a:pt x="378" y="360"/>
                    </a:lnTo>
                    <a:lnTo>
                      <a:pt x="376" y="356"/>
                    </a:lnTo>
                    <a:lnTo>
                      <a:pt x="373" y="351"/>
                    </a:lnTo>
                    <a:lnTo>
                      <a:pt x="366" y="347"/>
                    </a:lnTo>
                    <a:lnTo>
                      <a:pt x="357" y="344"/>
                    </a:lnTo>
                    <a:lnTo>
                      <a:pt x="361" y="342"/>
                    </a:lnTo>
                    <a:lnTo>
                      <a:pt x="364" y="339"/>
                    </a:lnTo>
                    <a:lnTo>
                      <a:pt x="371" y="336"/>
                    </a:lnTo>
                    <a:lnTo>
                      <a:pt x="376" y="332"/>
                    </a:lnTo>
                    <a:lnTo>
                      <a:pt x="380" y="334"/>
                    </a:lnTo>
                    <a:lnTo>
                      <a:pt x="384" y="336"/>
                    </a:lnTo>
                    <a:lnTo>
                      <a:pt x="387" y="339"/>
                    </a:lnTo>
                    <a:lnTo>
                      <a:pt x="392" y="341"/>
                    </a:lnTo>
                    <a:lnTo>
                      <a:pt x="392" y="336"/>
                    </a:lnTo>
                    <a:lnTo>
                      <a:pt x="391" y="331"/>
                    </a:lnTo>
                    <a:lnTo>
                      <a:pt x="385" y="326"/>
                    </a:lnTo>
                    <a:lnTo>
                      <a:pt x="378" y="320"/>
                    </a:lnTo>
                    <a:lnTo>
                      <a:pt x="385" y="314"/>
                    </a:lnTo>
                    <a:lnTo>
                      <a:pt x="392" y="306"/>
                    </a:lnTo>
                    <a:lnTo>
                      <a:pt x="396" y="297"/>
                    </a:lnTo>
                    <a:lnTo>
                      <a:pt x="396" y="288"/>
                    </a:lnTo>
                    <a:lnTo>
                      <a:pt x="392" y="292"/>
                    </a:lnTo>
                    <a:lnTo>
                      <a:pt x="387" y="294"/>
                    </a:lnTo>
                    <a:lnTo>
                      <a:pt x="382" y="295"/>
                    </a:lnTo>
                    <a:lnTo>
                      <a:pt x="376" y="296"/>
                    </a:lnTo>
                    <a:lnTo>
                      <a:pt x="382" y="285"/>
                    </a:lnTo>
                    <a:lnTo>
                      <a:pt x="392" y="273"/>
                    </a:lnTo>
                    <a:lnTo>
                      <a:pt x="401" y="261"/>
                    </a:lnTo>
                    <a:lnTo>
                      <a:pt x="401" y="249"/>
                    </a:lnTo>
                    <a:lnTo>
                      <a:pt x="389" y="252"/>
                    </a:lnTo>
                    <a:lnTo>
                      <a:pt x="380" y="249"/>
                    </a:lnTo>
                    <a:lnTo>
                      <a:pt x="376" y="241"/>
                    </a:lnTo>
                    <a:lnTo>
                      <a:pt x="375" y="234"/>
                    </a:lnTo>
                    <a:lnTo>
                      <a:pt x="371" y="228"/>
                    </a:lnTo>
                    <a:lnTo>
                      <a:pt x="366" y="221"/>
                    </a:lnTo>
                    <a:lnTo>
                      <a:pt x="355" y="213"/>
                    </a:lnTo>
                    <a:lnTo>
                      <a:pt x="346" y="207"/>
                    </a:lnTo>
                    <a:lnTo>
                      <a:pt x="352" y="207"/>
                    </a:lnTo>
                    <a:lnTo>
                      <a:pt x="359" y="208"/>
                    </a:lnTo>
                    <a:lnTo>
                      <a:pt x="364" y="209"/>
                    </a:lnTo>
                    <a:lnTo>
                      <a:pt x="369" y="210"/>
                    </a:lnTo>
                    <a:lnTo>
                      <a:pt x="366" y="206"/>
                    </a:lnTo>
                    <a:lnTo>
                      <a:pt x="357" y="198"/>
                    </a:lnTo>
                    <a:lnTo>
                      <a:pt x="346" y="190"/>
                    </a:lnTo>
                    <a:lnTo>
                      <a:pt x="339" y="184"/>
                    </a:lnTo>
                    <a:lnTo>
                      <a:pt x="339" y="183"/>
                    </a:lnTo>
                    <a:lnTo>
                      <a:pt x="341" y="181"/>
                    </a:lnTo>
                    <a:lnTo>
                      <a:pt x="345" y="180"/>
                    </a:lnTo>
                    <a:lnTo>
                      <a:pt x="353" y="179"/>
                    </a:lnTo>
                    <a:lnTo>
                      <a:pt x="346" y="174"/>
                    </a:lnTo>
                    <a:lnTo>
                      <a:pt x="337" y="171"/>
                    </a:lnTo>
                    <a:lnTo>
                      <a:pt x="329" y="170"/>
                    </a:lnTo>
                    <a:lnTo>
                      <a:pt x="316" y="169"/>
                    </a:lnTo>
                    <a:lnTo>
                      <a:pt x="304" y="165"/>
                    </a:lnTo>
                    <a:lnTo>
                      <a:pt x="291" y="159"/>
                    </a:lnTo>
                    <a:lnTo>
                      <a:pt x="282" y="151"/>
                    </a:lnTo>
                    <a:lnTo>
                      <a:pt x="281" y="144"/>
                    </a:lnTo>
                    <a:lnTo>
                      <a:pt x="284" y="142"/>
                    </a:lnTo>
                    <a:lnTo>
                      <a:pt x="293" y="140"/>
                    </a:lnTo>
                    <a:lnTo>
                      <a:pt x="302" y="142"/>
                    </a:lnTo>
                    <a:lnTo>
                      <a:pt x="313" y="144"/>
                    </a:lnTo>
                    <a:lnTo>
                      <a:pt x="309" y="137"/>
                    </a:lnTo>
                    <a:lnTo>
                      <a:pt x="302" y="134"/>
                    </a:lnTo>
                    <a:lnTo>
                      <a:pt x="293" y="132"/>
                    </a:lnTo>
                    <a:lnTo>
                      <a:pt x="281" y="131"/>
                    </a:lnTo>
                    <a:lnTo>
                      <a:pt x="281" y="128"/>
                    </a:lnTo>
                    <a:lnTo>
                      <a:pt x="282" y="125"/>
                    </a:lnTo>
                    <a:lnTo>
                      <a:pt x="286" y="121"/>
                    </a:lnTo>
                    <a:lnTo>
                      <a:pt x="289" y="117"/>
                    </a:lnTo>
                    <a:lnTo>
                      <a:pt x="284" y="114"/>
                    </a:lnTo>
                    <a:lnTo>
                      <a:pt x="275" y="112"/>
                    </a:lnTo>
                    <a:lnTo>
                      <a:pt x="263" y="109"/>
                    </a:lnTo>
                    <a:lnTo>
                      <a:pt x="254" y="107"/>
                    </a:lnTo>
                    <a:lnTo>
                      <a:pt x="258" y="105"/>
                    </a:lnTo>
                    <a:lnTo>
                      <a:pt x="263" y="103"/>
                    </a:lnTo>
                    <a:lnTo>
                      <a:pt x="270" y="102"/>
                    </a:lnTo>
                    <a:lnTo>
                      <a:pt x="277" y="100"/>
                    </a:lnTo>
                    <a:lnTo>
                      <a:pt x="272" y="99"/>
                    </a:lnTo>
                    <a:lnTo>
                      <a:pt x="263" y="98"/>
                    </a:lnTo>
                    <a:lnTo>
                      <a:pt x="250" y="98"/>
                    </a:lnTo>
                    <a:lnTo>
                      <a:pt x="242" y="98"/>
                    </a:lnTo>
                    <a:lnTo>
                      <a:pt x="249" y="94"/>
                    </a:lnTo>
                    <a:lnTo>
                      <a:pt x="250" y="88"/>
                    </a:lnTo>
                    <a:lnTo>
                      <a:pt x="249" y="83"/>
                    </a:lnTo>
                    <a:lnTo>
                      <a:pt x="245" y="79"/>
                    </a:lnTo>
                    <a:lnTo>
                      <a:pt x="240" y="82"/>
                    </a:lnTo>
                    <a:lnTo>
                      <a:pt x="233" y="84"/>
                    </a:lnTo>
                    <a:lnTo>
                      <a:pt x="226" y="86"/>
                    </a:lnTo>
                    <a:lnTo>
                      <a:pt x="218" y="87"/>
                    </a:lnTo>
                    <a:lnTo>
                      <a:pt x="210" y="87"/>
                    </a:lnTo>
                    <a:lnTo>
                      <a:pt x="201" y="87"/>
                    </a:lnTo>
                    <a:lnTo>
                      <a:pt x="194" y="87"/>
                    </a:lnTo>
                    <a:lnTo>
                      <a:pt x="185" y="86"/>
                    </a:lnTo>
                    <a:lnTo>
                      <a:pt x="188" y="83"/>
                    </a:lnTo>
                    <a:lnTo>
                      <a:pt x="195" y="80"/>
                    </a:lnTo>
                    <a:lnTo>
                      <a:pt x="204" y="77"/>
                    </a:lnTo>
                    <a:lnTo>
                      <a:pt x="217" y="75"/>
                    </a:lnTo>
                    <a:lnTo>
                      <a:pt x="210" y="70"/>
                    </a:lnTo>
                    <a:lnTo>
                      <a:pt x="201" y="66"/>
                    </a:lnTo>
                    <a:lnTo>
                      <a:pt x="188" y="65"/>
                    </a:lnTo>
                    <a:lnTo>
                      <a:pt x="174" y="65"/>
                    </a:lnTo>
                    <a:lnTo>
                      <a:pt x="185" y="59"/>
                    </a:lnTo>
                    <a:lnTo>
                      <a:pt x="194" y="52"/>
                    </a:lnTo>
                    <a:lnTo>
                      <a:pt x="199" y="46"/>
                    </a:lnTo>
                    <a:lnTo>
                      <a:pt x="201" y="40"/>
                    </a:lnTo>
                    <a:lnTo>
                      <a:pt x="186" y="43"/>
                    </a:lnTo>
                    <a:lnTo>
                      <a:pt x="170" y="43"/>
                    </a:lnTo>
                    <a:lnTo>
                      <a:pt x="156" y="42"/>
                    </a:lnTo>
                    <a:lnTo>
                      <a:pt x="151" y="40"/>
                    </a:lnTo>
                    <a:lnTo>
                      <a:pt x="155" y="38"/>
                    </a:lnTo>
                    <a:lnTo>
                      <a:pt x="162" y="36"/>
                    </a:lnTo>
                    <a:lnTo>
                      <a:pt x="170" y="33"/>
                    </a:lnTo>
                    <a:lnTo>
                      <a:pt x="181" y="32"/>
                    </a:lnTo>
                    <a:lnTo>
                      <a:pt x="176" y="29"/>
                    </a:lnTo>
                    <a:lnTo>
                      <a:pt x="169" y="26"/>
                    </a:lnTo>
                    <a:lnTo>
                      <a:pt x="162" y="24"/>
                    </a:lnTo>
                    <a:lnTo>
                      <a:pt x="153" y="22"/>
                    </a:lnTo>
                    <a:lnTo>
                      <a:pt x="144" y="21"/>
                    </a:lnTo>
                    <a:lnTo>
                      <a:pt x="137" y="21"/>
                    </a:lnTo>
                    <a:lnTo>
                      <a:pt x="128" y="21"/>
                    </a:lnTo>
                    <a:lnTo>
                      <a:pt x="123" y="21"/>
                    </a:lnTo>
                    <a:lnTo>
                      <a:pt x="123" y="10"/>
                    </a:lnTo>
                    <a:lnTo>
                      <a:pt x="117" y="13"/>
                    </a:lnTo>
                    <a:lnTo>
                      <a:pt x="112" y="16"/>
                    </a:lnTo>
                    <a:lnTo>
                      <a:pt x="103" y="18"/>
                    </a:lnTo>
                    <a:lnTo>
                      <a:pt x="96" y="20"/>
                    </a:lnTo>
                    <a:lnTo>
                      <a:pt x="85" y="22"/>
                    </a:lnTo>
                    <a:lnTo>
                      <a:pt x="76" y="23"/>
                    </a:lnTo>
                    <a:lnTo>
                      <a:pt x="69" y="24"/>
                    </a:lnTo>
                    <a:lnTo>
                      <a:pt x="62" y="24"/>
                    </a:lnTo>
                    <a:lnTo>
                      <a:pt x="73" y="19"/>
                    </a:lnTo>
                    <a:lnTo>
                      <a:pt x="80" y="12"/>
                    </a:lnTo>
                    <a:lnTo>
                      <a:pt x="85" y="6"/>
                    </a:lnTo>
                    <a:lnTo>
                      <a:pt x="87" y="0"/>
                    </a:lnTo>
                    <a:lnTo>
                      <a:pt x="78" y="4"/>
                    </a:lnTo>
                    <a:lnTo>
                      <a:pt x="69" y="7"/>
                    </a:lnTo>
                    <a:lnTo>
                      <a:pt x="57" y="10"/>
                    </a:lnTo>
                    <a:lnTo>
                      <a:pt x="46" y="12"/>
                    </a:lnTo>
                    <a:lnTo>
                      <a:pt x="34" y="14"/>
                    </a:lnTo>
                    <a:lnTo>
                      <a:pt x="21" y="15"/>
                    </a:lnTo>
                    <a:lnTo>
                      <a:pt x="11" y="14"/>
                    </a:lnTo>
                    <a:lnTo>
                      <a:pt x="0" y="13"/>
                    </a:lnTo>
                    <a:lnTo>
                      <a:pt x="9" y="27"/>
                    </a:lnTo>
                    <a:lnTo>
                      <a:pt x="18" y="29"/>
                    </a:lnTo>
                    <a:lnTo>
                      <a:pt x="28" y="32"/>
                    </a:lnTo>
                    <a:lnTo>
                      <a:pt x="36" y="35"/>
                    </a:lnTo>
                    <a:lnTo>
                      <a:pt x="41" y="39"/>
                    </a:lnTo>
                    <a:lnTo>
                      <a:pt x="57" y="38"/>
                    </a:lnTo>
                    <a:lnTo>
                      <a:pt x="73" y="38"/>
                    </a:lnTo>
                    <a:lnTo>
                      <a:pt x="83" y="40"/>
                    </a:lnTo>
                    <a:lnTo>
                      <a:pt x="92" y="43"/>
                    </a:lnTo>
                    <a:lnTo>
                      <a:pt x="94" y="46"/>
                    </a:lnTo>
                    <a:lnTo>
                      <a:pt x="94" y="48"/>
                    </a:lnTo>
                    <a:lnTo>
                      <a:pt x="92" y="51"/>
                    </a:lnTo>
                    <a:lnTo>
                      <a:pt x="89" y="54"/>
                    </a:lnTo>
                    <a:lnTo>
                      <a:pt x="99" y="52"/>
                    </a:lnTo>
                    <a:lnTo>
                      <a:pt x="108" y="50"/>
                    </a:lnTo>
                    <a:lnTo>
                      <a:pt x="115" y="49"/>
                    </a:lnTo>
                    <a:lnTo>
                      <a:pt x="119" y="49"/>
                    </a:lnTo>
                    <a:lnTo>
                      <a:pt x="126" y="53"/>
                    </a:lnTo>
                    <a:lnTo>
                      <a:pt x="142" y="60"/>
                    </a:lnTo>
                    <a:lnTo>
                      <a:pt x="158" y="68"/>
                    </a:lnTo>
                    <a:lnTo>
                      <a:pt x="163" y="72"/>
                    </a:lnTo>
                    <a:lnTo>
                      <a:pt x="162" y="76"/>
                    </a:lnTo>
                    <a:lnTo>
                      <a:pt x="158" y="81"/>
                    </a:lnTo>
                    <a:lnTo>
                      <a:pt x="155" y="87"/>
                    </a:lnTo>
                    <a:lnTo>
                      <a:pt x="151" y="91"/>
                    </a:lnTo>
                    <a:lnTo>
                      <a:pt x="162" y="93"/>
                    </a:lnTo>
                    <a:lnTo>
                      <a:pt x="174" y="96"/>
                    </a:lnTo>
                    <a:lnTo>
                      <a:pt x="185" y="99"/>
                    </a:lnTo>
                    <a:lnTo>
                      <a:pt x="197" y="104"/>
                    </a:lnTo>
                    <a:lnTo>
                      <a:pt x="206" y="108"/>
                    </a:lnTo>
                    <a:lnTo>
                      <a:pt x="213" y="113"/>
                    </a:lnTo>
                    <a:lnTo>
                      <a:pt x="218" y="118"/>
                    </a:lnTo>
                    <a:lnTo>
                      <a:pt x="220" y="123"/>
                    </a:lnTo>
                    <a:lnTo>
                      <a:pt x="233" y="123"/>
                    </a:lnTo>
                    <a:lnTo>
                      <a:pt x="247" y="128"/>
                    </a:lnTo>
                    <a:lnTo>
                      <a:pt x="254" y="137"/>
                    </a:lnTo>
                    <a:lnTo>
                      <a:pt x="254" y="153"/>
                    </a:lnTo>
                    <a:lnTo>
                      <a:pt x="261" y="155"/>
                    </a:lnTo>
                    <a:lnTo>
                      <a:pt x="268" y="160"/>
                    </a:lnTo>
                    <a:lnTo>
                      <a:pt x="270" y="166"/>
                    </a:lnTo>
                    <a:lnTo>
                      <a:pt x="270" y="173"/>
                    </a:lnTo>
                    <a:lnTo>
                      <a:pt x="289" y="177"/>
                    </a:lnTo>
                    <a:lnTo>
                      <a:pt x="304" y="185"/>
                    </a:lnTo>
                    <a:lnTo>
                      <a:pt x="307" y="197"/>
                    </a:lnTo>
                    <a:lnTo>
                      <a:pt x="295" y="212"/>
                    </a:lnTo>
                    <a:lnTo>
                      <a:pt x="305" y="213"/>
                    </a:lnTo>
                    <a:lnTo>
                      <a:pt x="316" y="216"/>
                    </a:lnTo>
                    <a:lnTo>
                      <a:pt x="327" y="220"/>
                    </a:lnTo>
                    <a:lnTo>
                      <a:pt x="334" y="224"/>
                    </a:lnTo>
                    <a:lnTo>
                      <a:pt x="339" y="229"/>
                    </a:lnTo>
                    <a:lnTo>
                      <a:pt x="339" y="234"/>
                    </a:lnTo>
                    <a:lnTo>
                      <a:pt x="336" y="239"/>
                    </a:lnTo>
                    <a:lnTo>
                      <a:pt x="327" y="245"/>
                    </a:lnTo>
                    <a:lnTo>
                      <a:pt x="341" y="260"/>
                    </a:lnTo>
                    <a:lnTo>
                      <a:pt x="348" y="276"/>
                    </a:lnTo>
                    <a:lnTo>
                      <a:pt x="348" y="291"/>
                    </a:lnTo>
                    <a:lnTo>
                      <a:pt x="341" y="302"/>
                    </a:lnTo>
                    <a:lnTo>
                      <a:pt x="330" y="310"/>
                    </a:lnTo>
                    <a:lnTo>
                      <a:pt x="325" y="316"/>
                    </a:lnTo>
                    <a:lnTo>
                      <a:pt x="323" y="321"/>
                    </a:lnTo>
                    <a:lnTo>
                      <a:pt x="325" y="326"/>
                    </a:lnTo>
                    <a:lnTo>
                      <a:pt x="327" y="333"/>
                    </a:lnTo>
                    <a:lnTo>
                      <a:pt x="325" y="341"/>
                    </a:lnTo>
                    <a:lnTo>
                      <a:pt x="318" y="349"/>
                    </a:lnTo>
                    <a:lnTo>
                      <a:pt x="302" y="355"/>
                    </a:lnTo>
                    <a:lnTo>
                      <a:pt x="305" y="371"/>
                    </a:lnTo>
                    <a:lnTo>
                      <a:pt x="302" y="385"/>
                    </a:lnTo>
                    <a:lnTo>
                      <a:pt x="288" y="396"/>
                    </a:lnTo>
                    <a:lnTo>
                      <a:pt x="261" y="399"/>
                    </a:lnTo>
                    <a:lnTo>
                      <a:pt x="258" y="403"/>
                    </a:lnTo>
                    <a:lnTo>
                      <a:pt x="252" y="408"/>
                    </a:lnTo>
                    <a:lnTo>
                      <a:pt x="247" y="412"/>
                    </a:lnTo>
                    <a:lnTo>
                      <a:pt x="240" y="416"/>
                    </a:lnTo>
                    <a:lnTo>
                      <a:pt x="233" y="419"/>
                    </a:lnTo>
                    <a:lnTo>
                      <a:pt x="222" y="421"/>
                    </a:lnTo>
                    <a:lnTo>
                      <a:pt x="213" y="421"/>
                    </a:lnTo>
                    <a:lnTo>
                      <a:pt x="201" y="420"/>
                    </a:lnTo>
                    <a:lnTo>
                      <a:pt x="199" y="424"/>
                    </a:lnTo>
                    <a:lnTo>
                      <a:pt x="201" y="429"/>
                    </a:lnTo>
                    <a:lnTo>
                      <a:pt x="204" y="434"/>
                    </a:lnTo>
                    <a:lnTo>
                      <a:pt x="213" y="439"/>
                    </a:lnTo>
                    <a:lnTo>
                      <a:pt x="217" y="46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6" name="Freeform 256"/>
              <p:cNvSpPr>
                <a:spLocks/>
              </p:cNvSpPr>
              <p:nvPr/>
            </p:nvSpPr>
            <p:spPr bwMode="auto">
              <a:xfrm>
                <a:off x="1154" y="2472"/>
                <a:ext cx="63" cy="17"/>
              </a:xfrm>
              <a:custGeom>
                <a:avLst/>
                <a:gdLst>
                  <a:gd name="T0" fmla="*/ 117 w 126"/>
                  <a:gd name="T1" fmla="*/ 0 h 17"/>
                  <a:gd name="T2" fmla="*/ 119 w 126"/>
                  <a:gd name="T3" fmla="*/ 2 h 17"/>
                  <a:gd name="T4" fmla="*/ 123 w 126"/>
                  <a:gd name="T5" fmla="*/ 5 h 17"/>
                  <a:gd name="T6" fmla="*/ 124 w 126"/>
                  <a:gd name="T7" fmla="*/ 10 h 17"/>
                  <a:gd name="T8" fmla="*/ 126 w 126"/>
                  <a:gd name="T9" fmla="*/ 14 h 17"/>
                  <a:gd name="T10" fmla="*/ 110 w 126"/>
                  <a:gd name="T11" fmla="*/ 15 h 17"/>
                  <a:gd name="T12" fmla="*/ 92 w 126"/>
                  <a:gd name="T13" fmla="*/ 16 h 17"/>
                  <a:gd name="T14" fmla="*/ 75 w 126"/>
                  <a:gd name="T15" fmla="*/ 17 h 17"/>
                  <a:gd name="T16" fmla="*/ 55 w 126"/>
                  <a:gd name="T17" fmla="*/ 17 h 17"/>
                  <a:gd name="T18" fmla="*/ 36 w 126"/>
                  <a:gd name="T19" fmla="*/ 17 h 17"/>
                  <a:gd name="T20" fmla="*/ 20 w 126"/>
                  <a:gd name="T21" fmla="*/ 17 h 17"/>
                  <a:gd name="T22" fmla="*/ 7 w 126"/>
                  <a:gd name="T23" fmla="*/ 17 h 17"/>
                  <a:gd name="T24" fmla="*/ 0 w 126"/>
                  <a:gd name="T25" fmla="*/ 16 h 17"/>
                  <a:gd name="T26" fmla="*/ 7 w 126"/>
                  <a:gd name="T27" fmla="*/ 14 h 17"/>
                  <a:gd name="T28" fmla="*/ 20 w 126"/>
                  <a:gd name="T29" fmla="*/ 13 h 17"/>
                  <a:gd name="T30" fmla="*/ 36 w 126"/>
                  <a:gd name="T31" fmla="*/ 11 h 17"/>
                  <a:gd name="T32" fmla="*/ 53 w 126"/>
                  <a:gd name="T33" fmla="*/ 10 h 17"/>
                  <a:gd name="T34" fmla="*/ 73 w 126"/>
                  <a:gd name="T35" fmla="*/ 8 h 17"/>
                  <a:gd name="T36" fmla="*/ 91 w 126"/>
                  <a:gd name="T37" fmla="*/ 6 h 17"/>
                  <a:gd name="T38" fmla="*/ 105 w 126"/>
                  <a:gd name="T39" fmla="*/ 3 h 17"/>
                  <a:gd name="T40" fmla="*/ 117 w 126"/>
                  <a:gd name="T41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6" h="17">
                    <a:moveTo>
                      <a:pt x="117" y="0"/>
                    </a:moveTo>
                    <a:lnTo>
                      <a:pt x="119" y="2"/>
                    </a:lnTo>
                    <a:lnTo>
                      <a:pt x="123" y="5"/>
                    </a:lnTo>
                    <a:lnTo>
                      <a:pt x="124" y="10"/>
                    </a:lnTo>
                    <a:lnTo>
                      <a:pt x="126" y="14"/>
                    </a:lnTo>
                    <a:lnTo>
                      <a:pt x="110" y="15"/>
                    </a:lnTo>
                    <a:lnTo>
                      <a:pt x="92" y="16"/>
                    </a:lnTo>
                    <a:lnTo>
                      <a:pt x="75" y="17"/>
                    </a:lnTo>
                    <a:lnTo>
                      <a:pt x="55" y="17"/>
                    </a:lnTo>
                    <a:lnTo>
                      <a:pt x="36" y="17"/>
                    </a:lnTo>
                    <a:lnTo>
                      <a:pt x="20" y="17"/>
                    </a:lnTo>
                    <a:lnTo>
                      <a:pt x="7" y="17"/>
                    </a:lnTo>
                    <a:lnTo>
                      <a:pt x="0" y="16"/>
                    </a:lnTo>
                    <a:lnTo>
                      <a:pt x="7" y="14"/>
                    </a:lnTo>
                    <a:lnTo>
                      <a:pt x="20" y="13"/>
                    </a:lnTo>
                    <a:lnTo>
                      <a:pt x="36" y="11"/>
                    </a:lnTo>
                    <a:lnTo>
                      <a:pt x="53" y="10"/>
                    </a:lnTo>
                    <a:lnTo>
                      <a:pt x="73" y="8"/>
                    </a:lnTo>
                    <a:lnTo>
                      <a:pt x="91" y="6"/>
                    </a:lnTo>
                    <a:lnTo>
                      <a:pt x="105" y="3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7" name="Freeform 257"/>
              <p:cNvSpPr>
                <a:spLocks/>
              </p:cNvSpPr>
              <p:nvPr/>
            </p:nvSpPr>
            <p:spPr bwMode="auto">
              <a:xfrm>
                <a:off x="1127" y="2411"/>
                <a:ext cx="82" cy="71"/>
              </a:xfrm>
              <a:custGeom>
                <a:avLst/>
                <a:gdLst>
                  <a:gd name="T0" fmla="*/ 163 w 165"/>
                  <a:gd name="T1" fmla="*/ 52 h 71"/>
                  <a:gd name="T2" fmla="*/ 163 w 165"/>
                  <a:gd name="T3" fmla="*/ 49 h 71"/>
                  <a:gd name="T4" fmla="*/ 163 w 165"/>
                  <a:gd name="T5" fmla="*/ 46 h 71"/>
                  <a:gd name="T6" fmla="*/ 163 w 165"/>
                  <a:gd name="T7" fmla="*/ 44 h 71"/>
                  <a:gd name="T8" fmla="*/ 165 w 165"/>
                  <a:gd name="T9" fmla="*/ 42 h 71"/>
                  <a:gd name="T10" fmla="*/ 158 w 165"/>
                  <a:gd name="T11" fmla="*/ 43 h 71"/>
                  <a:gd name="T12" fmla="*/ 151 w 165"/>
                  <a:gd name="T13" fmla="*/ 41 h 71"/>
                  <a:gd name="T14" fmla="*/ 149 w 165"/>
                  <a:gd name="T15" fmla="*/ 35 h 71"/>
                  <a:gd name="T16" fmla="*/ 156 w 165"/>
                  <a:gd name="T17" fmla="*/ 19 h 71"/>
                  <a:gd name="T18" fmla="*/ 149 w 165"/>
                  <a:gd name="T19" fmla="*/ 13 h 71"/>
                  <a:gd name="T20" fmla="*/ 142 w 165"/>
                  <a:gd name="T21" fmla="*/ 8 h 71"/>
                  <a:gd name="T22" fmla="*/ 135 w 165"/>
                  <a:gd name="T23" fmla="*/ 3 h 71"/>
                  <a:gd name="T24" fmla="*/ 128 w 165"/>
                  <a:gd name="T25" fmla="*/ 0 h 71"/>
                  <a:gd name="T26" fmla="*/ 121 w 165"/>
                  <a:gd name="T27" fmla="*/ 3 h 71"/>
                  <a:gd name="T28" fmla="*/ 112 w 165"/>
                  <a:gd name="T29" fmla="*/ 7 h 71"/>
                  <a:gd name="T30" fmla="*/ 105 w 165"/>
                  <a:gd name="T31" fmla="*/ 11 h 71"/>
                  <a:gd name="T32" fmla="*/ 97 w 165"/>
                  <a:gd name="T33" fmla="*/ 15 h 71"/>
                  <a:gd name="T34" fmla="*/ 89 w 165"/>
                  <a:gd name="T35" fmla="*/ 19 h 71"/>
                  <a:gd name="T36" fmla="*/ 83 w 165"/>
                  <a:gd name="T37" fmla="*/ 23 h 71"/>
                  <a:gd name="T38" fmla="*/ 76 w 165"/>
                  <a:gd name="T39" fmla="*/ 26 h 71"/>
                  <a:gd name="T40" fmla="*/ 71 w 165"/>
                  <a:gd name="T41" fmla="*/ 31 h 71"/>
                  <a:gd name="T42" fmla="*/ 64 w 165"/>
                  <a:gd name="T43" fmla="*/ 34 h 71"/>
                  <a:gd name="T44" fmla="*/ 57 w 165"/>
                  <a:gd name="T45" fmla="*/ 38 h 71"/>
                  <a:gd name="T46" fmla="*/ 48 w 165"/>
                  <a:gd name="T47" fmla="*/ 41 h 71"/>
                  <a:gd name="T48" fmla="*/ 39 w 165"/>
                  <a:gd name="T49" fmla="*/ 45 h 71"/>
                  <a:gd name="T50" fmla="*/ 32 w 165"/>
                  <a:gd name="T51" fmla="*/ 48 h 71"/>
                  <a:gd name="T52" fmla="*/ 25 w 165"/>
                  <a:gd name="T53" fmla="*/ 50 h 71"/>
                  <a:gd name="T54" fmla="*/ 19 w 165"/>
                  <a:gd name="T55" fmla="*/ 53 h 71"/>
                  <a:gd name="T56" fmla="*/ 16 w 165"/>
                  <a:gd name="T57" fmla="*/ 54 h 71"/>
                  <a:gd name="T58" fmla="*/ 10 w 165"/>
                  <a:gd name="T59" fmla="*/ 57 h 71"/>
                  <a:gd name="T60" fmla="*/ 5 w 165"/>
                  <a:gd name="T61" fmla="*/ 62 h 71"/>
                  <a:gd name="T62" fmla="*/ 2 w 165"/>
                  <a:gd name="T63" fmla="*/ 67 h 71"/>
                  <a:gd name="T64" fmla="*/ 0 w 165"/>
                  <a:gd name="T65" fmla="*/ 71 h 71"/>
                  <a:gd name="T66" fmla="*/ 25 w 165"/>
                  <a:gd name="T67" fmla="*/ 71 h 71"/>
                  <a:gd name="T68" fmla="*/ 51 w 165"/>
                  <a:gd name="T69" fmla="*/ 71 h 71"/>
                  <a:gd name="T70" fmla="*/ 76 w 165"/>
                  <a:gd name="T71" fmla="*/ 69 h 71"/>
                  <a:gd name="T72" fmla="*/ 101 w 165"/>
                  <a:gd name="T73" fmla="*/ 66 h 71"/>
                  <a:gd name="T74" fmla="*/ 122 w 165"/>
                  <a:gd name="T75" fmla="*/ 63 h 71"/>
                  <a:gd name="T76" fmla="*/ 140 w 165"/>
                  <a:gd name="T77" fmla="*/ 59 h 71"/>
                  <a:gd name="T78" fmla="*/ 154 w 165"/>
                  <a:gd name="T79" fmla="*/ 56 h 71"/>
                  <a:gd name="T80" fmla="*/ 163 w 165"/>
                  <a:gd name="T81" fmla="*/ 52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65" h="71">
                    <a:moveTo>
                      <a:pt x="163" y="52"/>
                    </a:moveTo>
                    <a:lnTo>
                      <a:pt x="163" y="49"/>
                    </a:lnTo>
                    <a:lnTo>
                      <a:pt x="163" y="46"/>
                    </a:lnTo>
                    <a:lnTo>
                      <a:pt x="163" y="44"/>
                    </a:lnTo>
                    <a:lnTo>
                      <a:pt x="165" y="42"/>
                    </a:lnTo>
                    <a:lnTo>
                      <a:pt x="158" y="43"/>
                    </a:lnTo>
                    <a:lnTo>
                      <a:pt x="151" y="41"/>
                    </a:lnTo>
                    <a:lnTo>
                      <a:pt x="149" y="35"/>
                    </a:lnTo>
                    <a:lnTo>
                      <a:pt x="156" y="19"/>
                    </a:lnTo>
                    <a:lnTo>
                      <a:pt x="149" y="13"/>
                    </a:lnTo>
                    <a:lnTo>
                      <a:pt x="142" y="8"/>
                    </a:lnTo>
                    <a:lnTo>
                      <a:pt x="135" y="3"/>
                    </a:lnTo>
                    <a:lnTo>
                      <a:pt x="128" y="0"/>
                    </a:lnTo>
                    <a:lnTo>
                      <a:pt x="121" y="3"/>
                    </a:lnTo>
                    <a:lnTo>
                      <a:pt x="112" y="7"/>
                    </a:lnTo>
                    <a:lnTo>
                      <a:pt x="105" y="11"/>
                    </a:lnTo>
                    <a:lnTo>
                      <a:pt x="97" y="15"/>
                    </a:lnTo>
                    <a:lnTo>
                      <a:pt x="89" y="19"/>
                    </a:lnTo>
                    <a:lnTo>
                      <a:pt x="83" y="23"/>
                    </a:lnTo>
                    <a:lnTo>
                      <a:pt x="76" y="26"/>
                    </a:lnTo>
                    <a:lnTo>
                      <a:pt x="71" y="31"/>
                    </a:lnTo>
                    <a:lnTo>
                      <a:pt x="64" y="34"/>
                    </a:lnTo>
                    <a:lnTo>
                      <a:pt x="57" y="38"/>
                    </a:lnTo>
                    <a:lnTo>
                      <a:pt x="48" y="41"/>
                    </a:lnTo>
                    <a:lnTo>
                      <a:pt x="39" y="45"/>
                    </a:lnTo>
                    <a:lnTo>
                      <a:pt x="32" y="48"/>
                    </a:lnTo>
                    <a:lnTo>
                      <a:pt x="25" y="50"/>
                    </a:lnTo>
                    <a:lnTo>
                      <a:pt x="19" y="53"/>
                    </a:lnTo>
                    <a:lnTo>
                      <a:pt x="16" y="54"/>
                    </a:lnTo>
                    <a:lnTo>
                      <a:pt x="10" y="57"/>
                    </a:lnTo>
                    <a:lnTo>
                      <a:pt x="5" y="62"/>
                    </a:lnTo>
                    <a:lnTo>
                      <a:pt x="2" y="67"/>
                    </a:lnTo>
                    <a:lnTo>
                      <a:pt x="0" y="71"/>
                    </a:lnTo>
                    <a:lnTo>
                      <a:pt x="25" y="71"/>
                    </a:lnTo>
                    <a:lnTo>
                      <a:pt x="51" y="71"/>
                    </a:lnTo>
                    <a:lnTo>
                      <a:pt x="76" y="69"/>
                    </a:lnTo>
                    <a:lnTo>
                      <a:pt x="101" y="66"/>
                    </a:lnTo>
                    <a:lnTo>
                      <a:pt x="122" y="63"/>
                    </a:lnTo>
                    <a:lnTo>
                      <a:pt x="140" y="59"/>
                    </a:lnTo>
                    <a:lnTo>
                      <a:pt x="154" y="56"/>
                    </a:lnTo>
                    <a:lnTo>
                      <a:pt x="163" y="5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498" name="Group 258"/>
            <p:cNvGrpSpPr>
              <a:grpSpLocks noChangeAspect="1"/>
            </p:cNvGrpSpPr>
            <p:nvPr/>
          </p:nvGrpSpPr>
          <p:grpSpPr bwMode="auto">
            <a:xfrm>
              <a:off x="144" y="2592"/>
              <a:ext cx="480" cy="480"/>
              <a:chOff x="912" y="2256"/>
              <a:chExt cx="816" cy="816"/>
            </a:xfrm>
          </p:grpSpPr>
          <p:sp>
            <p:nvSpPr>
              <p:cNvPr id="10499" name="AutoShape 259"/>
              <p:cNvSpPr>
                <a:spLocks noChangeAspect="1" noChangeArrowheads="1" noTextEdit="1"/>
              </p:cNvSpPr>
              <p:nvPr/>
            </p:nvSpPr>
            <p:spPr bwMode="auto">
              <a:xfrm>
                <a:off x="912" y="2256"/>
                <a:ext cx="816" cy="8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0" name="Freeform 260"/>
              <p:cNvSpPr>
                <a:spLocks/>
              </p:cNvSpPr>
              <p:nvPr/>
            </p:nvSpPr>
            <p:spPr bwMode="auto">
              <a:xfrm>
                <a:off x="932" y="2713"/>
                <a:ext cx="303" cy="324"/>
              </a:xfrm>
              <a:custGeom>
                <a:avLst/>
                <a:gdLst>
                  <a:gd name="T0" fmla="*/ 105 w 607"/>
                  <a:gd name="T1" fmla="*/ 0 h 324"/>
                  <a:gd name="T2" fmla="*/ 60 w 607"/>
                  <a:gd name="T3" fmla="*/ 30 h 324"/>
                  <a:gd name="T4" fmla="*/ 30 w 607"/>
                  <a:gd name="T5" fmla="*/ 63 h 324"/>
                  <a:gd name="T6" fmla="*/ 9 w 607"/>
                  <a:gd name="T7" fmla="*/ 101 h 324"/>
                  <a:gd name="T8" fmla="*/ 0 w 607"/>
                  <a:gd name="T9" fmla="*/ 138 h 324"/>
                  <a:gd name="T10" fmla="*/ 0 w 607"/>
                  <a:gd name="T11" fmla="*/ 176 h 324"/>
                  <a:gd name="T12" fmla="*/ 11 w 607"/>
                  <a:gd name="T13" fmla="*/ 212 h 324"/>
                  <a:gd name="T14" fmla="*/ 30 w 607"/>
                  <a:gd name="T15" fmla="*/ 243 h 324"/>
                  <a:gd name="T16" fmla="*/ 59 w 607"/>
                  <a:gd name="T17" fmla="*/ 271 h 324"/>
                  <a:gd name="T18" fmla="*/ 69 w 607"/>
                  <a:gd name="T19" fmla="*/ 278 h 324"/>
                  <a:gd name="T20" fmla="*/ 82 w 607"/>
                  <a:gd name="T21" fmla="*/ 284 h 324"/>
                  <a:gd name="T22" fmla="*/ 94 w 607"/>
                  <a:gd name="T23" fmla="*/ 291 h 324"/>
                  <a:gd name="T24" fmla="*/ 110 w 607"/>
                  <a:gd name="T25" fmla="*/ 296 h 324"/>
                  <a:gd name="T26" fmla="*/ 124 w 607"/>
                  <a:gd name="T27" fmla="*/ 301 h 324"/>
                  <a:gd name="T28" fmla="*/ 142 w 607"/>
                  <a:gd name="T29" fmla="*/ 306 h 324"/>
                  <a:gd name="T30" fmla="*/ 160 w 607"/>
                  <a:gd name="T31" fmla="*/ 310 h 324"/>
                  <a:gd name="T32" fmla="*/ 178 w 607"/>
                  <a:gd name="T33" fmla="*/ 314 h 324"/>
                  <a:gd name="T34" fmla="*/ 195 w 607"/>
                  <a:gd name="T35" fmla="*/ 317 h 324"/>
                  <a:gd name="T36" fmla="*/ 215 w 607"/>
                  <a:gd name="T37" fmla="*/ 319 h 324"/>
                  <a:gd name="T38" fmla="*/ 234 w 607"/>
                  <a:gd name="T39" fmla="*/ 321 h 324"/>
                  <a:gd name="T40" fmla="*/ 254 w 607"/>
                  <a:gd name="T41" fmla="*/ 324 h 324"/>
                  <a:gd name="T42" fmla="*/ 274 w 607"/>
                  <a:gd name="T43" fmla="*/ 324 h 324"/>
                  <a:gd name="T44" fmla="*/ 295 w 607"/>
                  <a:gd name="T45" fmla="*/ 324 h 324"/>
                  <a:gd name="T46" fmla="*/ 314 w 607"/>
                  <a:gd name="T47" fmla="*/ 324 h 324"/>
                  <a:gd name="T48" fmla="*/ 336 w 607"/>
                  <a:gd name="T49" fmla="*/ 323 h 324"/>
                  <a:gd name="T50" fmla="*/ 357 w 607"/>
                  <a:gd name="T51" fmla="*/ 321 h 324"/>
                  <a:gd name="T52" fmla="*/ 378 w 607"/>
                  <a:gd name="T53" fmla="*/ 318 h 324"/>
                  <a:gd name="T54" fmla="*/ 398 w 607"/>
                  <a:gd name="T55" fmla="*/ 316 h 324"/>
                  <a:gd name="T56" fmla="*/ 419 w 607"/>
                  <a:gd name="T57" fmla="*/ 312 h 324"/>
                  <a:gd name="T58" fmla="*/ 439 w 607"/>
                  <a:gd name="T59" fmla="*/ 308 h 324"/>
                  <a:gd name="T60" fmla="*/ 458 w 607"/>
                  <a:gd name="T61" fmla="*/ 303 h 324"/>
                  <a:gd name="T62" fmla="*/ 478 w 607"/>
                  <a:gd name="T63" fmla="*/ 298 h 324"/>
                  <a:gd name="T64" fmla="*/ 496 w 607"/>
                  <a:gd name="T65" fmla="*/ 292 h 324"/>
                  <a:gd name="T66" fmla="*/ 512 w 607"/>
                  <a:gd name="T67" fmla="*/ 286 h 324"/>
                  <a:gd name="T68" fmla="*/ 527 w 607"/>
                  <a:gd name="T69" fmla="*/ 279 h 324"/>
                  <a:gd name="T70" fmla="*/ 543 w 607"/>
                  <a:gd name="T71" fmla="*/ 272 h 324"/>
                  <a:gd name="T72" fmla="*/ 558 w 607"/>
                  <a:gd name="T73" fmla="*/ 264 h 324"/>
                  <a:gd name="T74" fmla="*/ 570 w 607"/>
                  <a:gd name="T75" fmla="*/ 256 h 324"/>
                  <a:gd name="T76" fmla="*/ 584 w 607"/>
                  <a:gd name="T77" fmla="*/ 246 h 324"/>
                  <a:gd name="T78" fmla="*/ 595 w 607"/>
                  <a:gd name="T79" fmla="*/ 236 h 324"/>
                  <a:gd name="T80" fmla="*/ 606 w 607"/>
                  <a:gd name="T81" fmla="*/ 226 h 324"/>
                  <a:gd name="T82" fmla="*/ 607 w 607"/>
                  <a:gd name="T83" fmla="*/ 194 h 324"/>
                  <a:gd name="T84" fmla="*/ 568 w 607"/>
                  <a:gd name="T85" fmla="*/ 185 h 324"/>
                  <a:gd name="T86" fmla="*/ 574 w 607"/>
                  <a:gd name="T87" fmla="*/ 141 h 324"/>
                  <a:gd name="T88" fmla="*/ 558 w 607"/>
                  <a:gd name="T89" fmla="*/ 134 h 324"/>
                  <a:gd name="T90" fmla="*/ 540 w 607"/>
                  <a:gd name="T91" fmla="*/ 107 h 324"/>
                  <a:gd name="T92" fmla="*/ 467 w 607"/>
                  <a:gd name="T93" fmla="*/ 115 h 324"/>
                  <a:gd name="T94" fmla="*/ 465 w 607"/>
                  <a:gd name="T95" fmla="*/ 101 h 324"/>
                  <a:gd name="T96" fmla="*/ 442 w 607"/>
                  <a:gd name="T97" fmla="*/ 95 h 324"/>
                  <a:gd name="T98" fmla="*/ 440 w 607"/>
                  <a:gd name="T99" fmla="*/ 79 h 324"/>
                  <a:gd name="T100" fmla="*/ 405 w 607"/>
                  <a:gd name="T101" fmla="*/ 64 h 324"/>
                  <a:gd name="T102" fmla="*/ 355 w 607"/>
                  <a:gd name="T103" fmla="*/ 68 h 324"/>
                  <a:gd name="T104" fmla="*/ 350 w 607"/>
                  <a:gd name="T105" fmla="*/ 55 h 324"/>
                  <a:gd name="T106" fmla="*/ 329 w 607"/>
                  <a:gd name="T107" fmla="*/ 57 h 324"/>
                  <a:gd name="T108" fmla="*/ 297 w 607"/>
                  <a:gd name="T109" fmla="*/ 31 h 324"/>
                  <a:gd name="T110" fmla="*/ 295 w 607"/>
                  <a:gd name="T111" fmla="*/ 15 h 324"/>
                  <a:gd name="T112" fmla="*/ 258 w 607"/>
                  <a:gd name="T113" fmla="*/ 5 h 324"/>
                  <a:gd name="T114" fmla="*/ 208 w 607"/>
                  <a:gd name="T115" fmla="*/ 13 h 324"/>
                  <a:gd name="T116" fmla="*/ 105 w 607"/>
                  <a:gd name="T117" fmla="*/ 0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07" h="324">
                    <a:moveTo>
                      <a:pt x="105" y="0"/>
                    </a:moveTo>
                    <a:lnTo>
                      <a:pt x="60" y="30"/>
                    </a:lnTo>
                    <a:lnTo>
                      <a:pt x="30" y="63"/>
                    </a:lnTo>
                    <a:lnTo>
                      <a:pt x="9" y="101"/>
                    </a:lnTo>
                    <a:lnTo>
                      <a:pt x="0" y="138"/>
                    </a:lnTo>
                    <a:lnTo>
                      <a:pt x="0" y="176"/>
                    </a:lnTo>
                    <a:lnTo>
                      <a:pt x="11" y="212"/>
                    </a:lnTo>
                    <a:lnTo>
                      <a:pt x="30" y="243"/>
                    </a:lnTo>
                    <a:lnTo>
                      <a:pt x="59" y="271"/>
                    </a:lnTo>
                    <a:lnTo>
                      <a:pt x="69" y="278"/>
                    </a:lnTo>
                    <a:lnTo>
                      <a:pt x="82" y="284"/>
                    </a:lnTo>
                    <a:lnTo>
                      <a:pt x="94" y="291"/>
                    </a:lnTo>
                    <a:lnTo>
                      <a:pt x="110" y="296"/>
                    </a:lnTo>
                    <a:lnTo>
                      <a:pt x="124" y="301"/>
                    </a:lnTo>
                    <a:lnTo>
                      <a:pt x="142" y="306"/>
                    </a:lnTo>
                    <a:lnTo>
                      <a:pt x="160" y="310"/>
                    </a:lnTo>
                    <a:lnTo>
                      <a:pt x="178" y="314"/>
                    </a:lnTo>
                    <a:lnTo>
                      <a:pt x="195" y="317"/>
                    </a:lnTo>
                    <a:lnTo>
                      <a:pt x="215" y="319"/>
                    </a:lnTo>
                    <a:lnTo>
                      <a:pt x="234" y="321"/>
                    </a:lnTo>
                    <a:lnTo>
                      <a:pt x="254" y="324"/>
                    </a:lnTo>
                    <a:lnTo>
                      <a:pt x="274" y="324"/>
                    </a:lnTo>
                    <a:lnTo>
                      <a:pt x="295" y="324"/>
                    </a:lnTo>
                    <a:lnTo>
                      <a:pt x="314" y="324"/>
                    </a:lnTo>
                    <a:lnTo>
                      <a:pt x="336" y="323"/>
                    </a:lnTo>
                    <a:lnTo>
                      <a:pt x="357" y="321"/>
                    </a:lnTo>
                    <a:lnTo>
                      <a:pt x="378" y="318"/>
                    </a:lnTo>
                    <a:lnTo>
                      <a:pt x="398" y="316"/>
                    </a:lnTo>
                    <a:lnTo>
                      <a:pt x="419" y="312"/>
                    </a:lnTo>
                    <a:lnTo>
                      <a:pt x="439" y="308"/>
                    </a:lnTo>
                    <a:lnTo>
                      <a:pt x="458" y="303"/>
                    </a:lnTo>
                    <a:lnTo>
                      <a:pt x="478" y="298"/>
                    </a:lnTo>
                    <a:lnTo>
                      <a:pt x="496" y="292"/>
                    </a:lnTo>
                    <a:lnTo>
                      <a:pt x="512" y="286"/>
                    </a:lnTo>
                    <a:lnTo>
                      <a:pt x="527" y="279"/>
                    </a:lnTo>
                    <a:lnTo>
                      <a:pt x="543" y="272"/>
                    </a:lnTo>
                    <a:lnTo>
                      <a:pt x="558" y="264"/>
                    </a:lnTo>
                    <a:lnTo>
                      <a:pt x="570" y="256"/>
                    </a:lnTo>
                    <a:lnTo>
                      <a:pt x="584" y="246"/>
                    </a:lnTo>
                    <a:lnTo>
                      <a:pt x="595" y="236"/>
                    </a:lnTo>
                    <a:lnTo>
                      <a:pt x="606" y="226"/>
                    </a:lnTo>
                    <a:lnTo>
                      <a:pt x="607" y="194"/>
                    </a:lnTo>
                    <a:lnTo>
                      <a:pt x="568" y="185"/>
                    </a:lnTo>
                    <a:lnTo>
                      <a:pt x="574" y="141"/>
                    </a:lnTo>
                    <a:lnTo>
                      <a:pt x="558" y="134"/>
                    </a:lnTo>
                    <a:lnTo>
                      <a:pt x="540" y="107"/>
                    </a:lnTo>
                    <a:lnTo>
                      <a:pt x="467" y="115"/>
                    </a:lnTo>
                    <a:lnTo>
                      <a:pt x="465" y="101"/>
                    </a:lnTo>
                    <a:lnTo>
                      <a:pt x="442" y="95"/>
                    </a:lnTo>
                    <a:lnTo>
                      <a:pt x="440" y="79"/>
                    </a:lnTo>
                    <a:lnTo>
                      <a:pt x="405" y="64"/>
                    </a:lnTo>
                    <a:lnTo>
                      <a:pt x="355" y="68"/>
                    </a:lnTo>
                    <a:lnTo>
                      <a:pt x="350" y="55"/>
                    </a:lnTo>
                    <a:lnTo>
                      <a:pt x="329" y="57"/>
                    </a:lnTo>
                    <a:lnTo>
                      <a:pt x="297" y="31"/>
                    </a:lnTo>
                    <a:lnTo>
                      <a:pt x="295" y="15"/>
                    </a:lnTo>
                    <a:lnTo>
                      <a:pt x="258" y="5"/>
                    </a:lnTo>
                    <a:lnTo>
                      <a:pt x="208" y="13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1" name="Freeform 261"/>
              <p:cNvSpPr>
                <a:spLocks/>
              </p:cNvSpPr>
              <p:nvPr/>
            </p:nvSpPr>
            <p:spPr bwMode="auto">
              <a:xfrm>
                <a:off x="1020" y="3005"/>
                <a:ext cx="214" cy="41"/>
              </a:xfrm>
              <a:custGeom>
                <a:avLst/>
                <a:gdLst>
                  <a:gd name="T0" fmla="*/ 318 w 428"/>
                  <a:gd name="T1" fmla="*/ 0 h 41"/>
                  <a:gd name="T2" fmla="*/ 300 w 428"/>
                  <a:gd name="T3" fmla="*/ 6 h 41"/>
                  <a:gd name="T4" fmla="*/ 280 w 428"/>
                  <a:gd name="T5" fmla="*/ 11 h 41"/>
                  <a:gd name="T6" fmla="*/ 261 w 428"/>
                  <a:gd name="T7" fmla="*/ 16 h 41"/>
                  <a:gd name="T8" fmla="*/ 241 w 428"/>
                  <a:gd name="T9" fmla="*/ 20 h 41"/>
                  <a:gd name="T10" fmla="*/ 220 w 428"/>
                  <a:gd name="T11" fmla="*/ 24 h 41"/>
                  <a:gd name="T12" fmla="*/ 200 w 428"/>
                  <a:gd name="T13" fmla="*/ 26 h 41"/>
                  <a:gd name="T14" fmla="*/ 179 w 428"/>
                  <a:gd name="T15" fmla="*/ 29 h 41"/>
                  <a:gd name="T16" fmla="*/ 158 w 428"/>
                  <a:gd name="T17" fmla="*/ 31 h 41"/>
                  <a:gd name="T18" fmla="*/ 136 w 428"/>
                  <a:gd name="T19" fmla="*/ 32 h 41"/>
                  <a:gd name="T20" fmla="*/ 117 w 428"/>
                  <a:gd name="T21" fmla="*/ 32 h 41"/>
                  <a:gd name="T22" fmla="*/ 96 w 428"/>
                  <a:gd name="T23" fmla="*/ 32 h 41"/>
                  <a:gd name="T24" fmla="*/ 76 w 428"/>
                  <a:gd name="T25" fmla="*/ 32 h 41"/>
                  <a:gd name="T26" fmla="*/ 56 w 428"/>
                  <a:gd name="T27" fmla="*/ 29 h 41"/>
                  <a:gd name="T28" fmla="*/ 37 w 428"/>
                  <a:gd name="T29" fmla="*/ 27 h 41"/>
                  <a:gd name="T30" fmla="*/ 17 w 428"/>
                  <a:gd name="T31" fmla="*/ 25 h 41"/>
                  <a:gd name="T32" fmla="*/ 0 w 428"/>
                  <a:gd name="T33" fmla="*/ 22 h 41"/>
                  <a:gd name="T34" fmla="*/ 19 w 428"/>
                  <a:gd name="T35" fmla="*/ 27 h 41"/>
                  <a:gd name="T36" fmla="*/ 42 w 428"/>
                  <a:gd name="T37" fmla="*/ 32 h 41"/>
                  <a:gd name="T38" fmla="*/ 71 w 428"/>
                  <a:gd name="T39" fmla="*/ 35 h 41"/>
                  <a:gd name="T40" fmla="*/ 101 w 428"/>
                  <a:gd name="T41" fmla="*/ 38 h 41"/>
                  <a:gd name="T42" fmla="*/ 135 w 428"/>
                  <a:gd name="T43" fmla="*/ 39 h 41"/>
                  <a:gd name="T44" fmla="*/ 170 w 428"/>
                  <a:gd name="T45" fmla="*/ 41 h 41"/>
                  <a:gd name="T46" fmla="*/ 206 w 428"/>
                  <a:gd name="T47" fmla="*/ 41 h 41"/>
                  <a:gd name="T48" fmla="*/ 241 w 428"/>
                  <a:gd name="T49" fmla="*/ 41 h 41"/>
                  <a:gd name="T50" fmla="*/ 275 w 428"/>
                  <a:gd name="T51" fmla="*/ 40 h 41"/>
                  <a:gd name="T52" fmla="*/ 309 w 428"/>
                  <a:gd name="T53" fmla="*/ 38 h 41"/>
                  <a:gd name="T54" fmla="*/ 339 w 428"/>
                  <a:gd name="T55" fmla="*/ 36 h 41"/>
                  <a:gd name="T56" fmla="*/ 365 w 428"/>
                  <a:gd name="T57" fmla="*/ 34 h 41"/>
                  <a:gd name="T58" fmla="*/ 389 w 428"/>
                  <a:gd name="T59" fmla="*/ 31 h 41"/>
                  <a:gd name="T60" fmla="*/ 408 w 428"/>
                  <a:gd name="T61" fmla="*/ 26 h 41"/>
                  <a:gd name="T62" fmla="*/ 421 w 428"/>
                  <a:gd name="T63" fmla="*/ 22 h 41"/>
                  <a:gd name="T64" fmla="*/ 428 w 428"/>
                  <a:gd name="T65" fmla="*/ 17 h 41"/>
                  <a:gd name="T66" fmla="*/ 428 w 428"/>
                  <a:gd name="T67" fmla="*/ 12 h 41"/>
                  <a:gd name="T68" fmla="*/ 419 w 428"/>
                  <a:gd name="T69" fmla="*/ 8 h 41"/>
                  <a:gd name="T70" fmla="*/ 403 w 428"/>
                  <a:gd name="T71" fmla="*/ 5 h 41"/>
                  <a:gd name="T72" fmla="*/ 383 w 428"/>
                  <a:gd name="T73" fmla="*/ 2 h 41"/>
                  <a:gd name="T74" fmla="*/ 364 w 428"/>
                  <a:gd name="T75" fmla="*/ 1 h 41"/>
                  <a:gd name="T76" fmla="*/ 344 w 428"/>
                  <a:gd name="T77" fmla="*/ 0 h 41"/>
                  <a:gd name="T78" fmla="*/ 328 w 428"/>
                  <a:gd name="T79" fmla="*/ 0 h 41"/>
                  <a:gd name="T80" fmla="*/ 318 w 428"/>
                  <a:gd name="T81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28" h="41">
                    <a:moveTo>
                      <a:pt x="318" y="0"/>
                    </a:moveTo>
                    <a:lnTo>
                      <a:pt x="300" y="6"/>
                    </a:lnTo>
                    <a:lnTo>
                      <a:pt x="280" y="11"/>
                    </a:lnTo>
                    <a:lnTo>
                      <a:pt x="261" y="16"/>
                    </a:lnTo>
                    <a:lnTo>
                      <a:pt x="241" y="20"/>
                    </a:lnTo>
                    <a:lnTo>
                      <a:pt x="220" y="24"/>
                    </a:lnTo>
                    <a:lnTo>
                      <a:pt x="200" y="26"/>
                    </a:lnTo>
                    <a:lnTo>
                      <a:pt x="179" y="29"/>
                    </a:lnTo>
                    <a:lnTo>
                      <a:pt x="158" y="31"/>
                    </a:lnTo>
                    <a:lnTo>
                      <a:pt x="136" y="32"/>
                    </a:lnTo>
                    <a:lnTo>
                      <a:pt x="117" y="32"/>
                    </a:lnTo>
                    <a:lnTo>
                      <a:pt x="96" y="32"/>
                    </a:lnTo>
                    <a:lnTo>
                      <a:pt x="76" y="32"/>
                    </a:lnTo>
                    <a:lnTo>
                      <a:pt x="56" y="29"/>
                    </a:lnTo>
                    <a:lnTo>
                      <a:pt x="37" y="27"/>
                    </a:lnTo>
                    <a:lnTo>
                      <a:pt x="17" y="25"/>
                    </a:lnTo>
                    <a:lnTo>
                      <a:pt x="0" y="22"/>
                    </a:lnTo>
                    <a:lnTo>
                      <a:pt x="19" y="27"/>
                    </a:lnTo>
                    <a:lnTo>
                      <a:pt x="42" y="32"/>
                    </a:lnTo>
                    <a:lnTo>
                      <a:pt x="71" y="35"/>
                    </a:lnTo>
                    <a:lnTo>
                      <a:pt x="101" y="38"/>
                    </a:lnTo>
                    <a:lnTo>
                      <a:pt x="135" y="39"/>
                    </a:lnTo>
                    <a:lnTo>
                      <a:pt x="170" y="41"/>
                    </a:lnTo>
                    <a:lnTo>
                      <a:pt x="206" y="41"/>
                    </a:lnTo>
                    <a:lnTo>
                      <a:pt x="241" y="41"/>
                    </a:lnTo>
                    <a:lnTo>
                      <a:pt x="275" y="40"/>
                    </a:lnTo>
                    <a:lnTo>
                      <a:pt x="309" y="38"/>
                    </a:lnTo>
                    <a:lnTo>
                      <a:pt x="339" y="36"/>
                    </a:lnTo>
                    <a:lnTo>
                      <a:pt x="365" y="34"/>
                    </a:lnTo>
                    <a:lnTo>
                      <a:pt x="389" y="31"/>
                    </a:lnTo>
                    <a:lnTo>
                      <a:pt x="408" y="26"/>
                    </a:lnTo>
                    <a:lnTo>
                      <a:pt x="421" y="22"/>
                    </a:lnTo>
                    <a:lnTo>
                      <a:pt x="428" y="17"/>
                    </a:lnTo>
                    <a:lnTo>
                      <a:pt x="428" y="12"/>
                    </a:lnTo>
                    <a:lnTo>
                      <a:pt x="419" y="8"/>
                    </a:lnTo>
                    <a:lnTo>
                      <a:pt x="403" y="5"/>
                    </a:lnTo>
                    <a:lnTo>
                      <a:pt x="383" y="2"/>
                    </a:lnTo>
                    <a:lnTo>
                      <a:pt x="364" y="1"/>
                    </a:lnTo>
                    <a:lnTo>
                      <a:pt x="344" y="0"/>
                    </a:lnTo>
                    <a:lnTo>
                      <a:pt x="328" y="0"/>
                    </a:lnTo>
                    <a:lnTo>
                      <a:pt x="318" y="0"/>
                    </a:lnTo>
                    <a:close/>
                  </a:path>
                </a:pathLst>
              </a:custGeom>
              <a:solidFill>
                <a:srgbClr val="667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2" name="Freeform 262"/>
              <p:cNvSpPr>
                <a:spLocks/>
              </p:cNvSpPr>
              <p:nvPr/>
            </p:nvSpPr>
            <p:spPr bwMode="auto">
              <a:xfrm>
                <a:off x="942" y="2739"/>
                <a:ext cx="274" cy="281"/>
              </a:xfrm>
              <a:custGeom>
                <a:avLst/>
                <a:gdLst>
                  <a:gd name="T0" fmla="*/ 7 w 547"/>
                  <a:gd name="T1" fmla="*/ 84 h 281"/>
                  <a:gd name="T2" fmla="*/ 38 w 547"/>
                  <a:gd name="T3" fmla="*/ 218 h 281"/>
                  <a:gd name="T4" fmla="*/ 217 w 547"/>
                  <a:gd name="T5" fmla="*/ 253 h 281"/>
                  <a:gd name="T6" fmla="*/ 221 w 547"/>
                  <a:gd name="T7" fmla="*/ 259 h 281"/>
                  <a:gd name="T8" fmla="*/ 197 w 547"/>
                  <a:gd name="T9" fmla="*/ 268 h 281"/>
                  <a:gd name="T10" fmla="*/ 183 w 547"/>
                  <a:gd name="T11" fmla="*/ 273 h 281"/>
                  <a:gd name="T12" fmla="*/ 237 w 547"/>
                  <a:gd name="T13" fmla="*/ 266 h 281"/>
                  <a:gd name="T14" fmla="*/ 286 w 547"/>
                  <a:gd name="T15" fmla="*/ 251 h 281"/>
                  <a:gd name="T16" fmla="*/ 300 w 547"/>
                  <a:gd name="T17" fmla="*/ 249 h 281"/>
                  <a:gd name="T18" fmla="*/ 281 w 547"/>
                  <a:gd name="T19" fmla="*/ 260 h 281"/>
                  <a:gd name="T20" fmla="*/ 251 w 547"/>
                  <a:gd name="T21" fmla="*/ 271 h 281"/>
                  <a:gd name="T22" fmla="*/ 297 w 547"/>
                  <a:gd name="T23" fmla="*/ 265 h 281"/>
                  <a:gd name="T24" fmla="*/ 338 w 547"/>
                  <a:gd name="T25" fmla="*/ 250 h 281"/>
                  <a:gd name="T26" fmla="*/ 364 w 547"/>
                  <a:gd name="T27" fmla="*/ 239 h 281"/>
                  <a:gd name="T28" fmla="*/ 363 w 547"/>
                  <a:gd name="T29" fmla="*/ 247 h 281"/>
                  <a:gd name="T30" fmla="*/ 311 w 547"/>
                  <a:gd name="T31" fmla="*/ 271 h 281"/>
                  <a:gd name="T32" fmla="*/ 327 w 547"/>
                  <a:gd name="T33" fmla="*/ 273 h 281"/>
                  <a:gd name="T34" fmla="*/ 386 w 547"/>
                  <a:gd name="T35" fmla="*/ 250 h 281"/>
                  <a:gd name="T36" fmla="*/ 419 w 547"/>
                  <a:gd name="T37" fmla="*/ 232 h 281"/>
                  <a:gd name="T38" fmla="*/ 425 w 547"/>
                  <a:gd name="T39" fmla="*/ 235 h 281"/>
                  <a:gd name="T40" fmla="*/ 389 w 547"/>
                  <a:gd name="T41" fmla="*/ 260 h 281"/>
                  <a:gd name="T42" fmla="*/ 379 w 547"/>
                  <a:gd name="T43" fmla="*/ 272 h 281"/>
                  <a:gd name="T44" fmla="*/ 439 w 547"/>
                  <a:gd name="T45" fmla="*/ 250 h 281"/>
                  <a:gd name="T46" fmla="*/ 476 w 547"/>
                  <a:gd name="T47" fmla="*/ 227 h 281"/>
                  <a:gd name="T48" fmla="*/ 499 w 547"/>
                  <a:gd name="T49" fmla="*/ 217 h 281"/>
                  <a:gd name="T50" fmla="*/ 478 w 547"/>
                  <a:gd name="T51" fmla="*/ 236 h 281"/>
                  <a:gd name="T52" fmla="*/ 437 w 547"/>
                  <a:gd name="T53" fmla="*/ 260 h 281"/>
                  <a:gd name="T54" fmla="*/ 482 w 547"/>
                  <a:gd name="T55" fmla="*/ 245 h 281"/>
                  <a:gd name="T56" fmla="*/ 512 w 547"/>
                  <a:gd name="T57" fmla="*/ 234 h 281"/>
                  <a:gd name="T58" fmla="*/ 537 w 547"/>
                  <a:gd name="T59" fmla="*/ 223 h 281"/>
                  <a:gd name="T60" fmla="*/ 546 w 547"/>
                  <a:gd name="T61" fmla="*/ 207 h 281"/>
                  <a:gd name="T62" fmla="*/ 505 w 547"/>
                  <a:gd name="T63" fmla="*/ 196 h 281"/>
                  <a:gd name="T64" fmla="*/ 439 w 547"/>
                  <a:gd name="T65" fmla="*/ 195 h 281"/>
                  <a:gd name="T66" fmla="*/ 416 w 547"/>
                  <a:gd name="T67" fmla="*/ 172 h 281"/>
                  <a:gd name="T68" fmla="*/ 395 w 547"/>
                  <a:gd name="T69" fmla="*/ 177 h 281"/>
                  <a:gd name="T70" fmla="*/ 366 w 547"/>
                  <a:gd name="T71" fmla="*/ 183 h 281"/>
                  <a:gd name="T72" fmla="*/ 345 w 547"/>
                  <a:gd name="T73" fmla="*/ 184 h 281"/>
                  <a:gd name="T74" fmla="*/ 311 w 547"/>
                  <a:gd name="T75" fmla="*/ 183 h 281"/>
                  <a:gd name="T76" fmla="*/ 292 w 547"/>
                  <a:gd name="T77" fmla="*/ 178 h 281"/>
                  <a:gd name="T78" fmla="*/ 285 w 547"/>
                  <a:gd name="T79" fmla="*/ 160 h 281"/>
                  <a:gd name="T80" fmla="*/ 256 w 547"/>
                  <a:gd name="T81" fmla="*/ 159 h 281"/>
                  <a:gd name="T82" fmla="*/ 226 w 547"/>
                  <a:gd name="T83" fmla="*/ 172 h 281"/>
                  <a:gd name="T84" fmla="*/ 219 w 547"/>
                  <a:gd name="T85" fmla="*/ 193 h 281"/>
                  <a:gd name="T86" fmla="*/ 192 w 547"/>
                  <a:gd name="T87" fmla="*/ 206 h 281"/>
                  <a:gd name="T88" fmla="*/ 183 w 547"/>
                  <a:gd name="T89" fmla="*/ 202 h 281"/>
                  <a:gd name="T90" fmla="*/ 205 w 547"/>
                  <a:gd name="T91" fmla="*/ 185 h 281"/>
                  <a:gd name="T92" fmla="*/ 201 w 547"/>
                  <a:gd name="T93" fmla="*/ 177 h 281"/>
                  <a:gd name="T94" fmla="*/ 196 w 547"/>
                  <a:gd name="T95" fmla="*/ 104 h 281"/>
                  <a:gd name="T96" fmla="*/ 75 w 547"/>
                  <a:gd name="T97" fmla="*/ 77 h 281"/>
                  <a:gd name="T98" fmla="*/ 86 w 547"/>
                  <a:gd name="T99" fmla="*/ 43 h 281"/>
                  <a:gd name="T100" fmla="*/ 73 w 547"/>
                  <a:gd name="T101" fmla="*/ 0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47" h="281">
                    <a:moveTo>
                      <a:pt x="73" y="0"/>
                    </a:moveTo>
                    <a:lnTo>
                      <a:pt x="32" y="38"/>
                    </a:lnTo>
                    <a:lnTo>
                      <a:pt x="7" y="84"/>
                    </a:lnTo>
                    <a:lnTo>
                      <a:pt x="0" y="132"/>
                    </a:lnTo>
                    <a:lnTo>
                      <a:pt x="11" y="178"/>
                    </a:lnTo>
                    <a:lnTo>
                      <a:pt x="38" y="218"/>
                    </a:lnTo>
                    <a:lnTo>
                      <a:pt x="82" y="247"/>
                    </a:lnTo>
                    <a:lnTo>
                      <a:pt x="141" y="260"/>
                    </a:lnTo>
                    <a:lnTo>
                      <a:pt x="217" y="253"/>
                    </a:lnTo>
                    <a:lnTo>
                      <a:pt x="221" y="254"/>
                    </a:lnTo>
                    <a:lnTo>
                      <a:pt x="222" y="256"/>
                    </a:lnTo>
                    <a:lnTo>
                      <a:pt x="221" y="259"/>
                    </a:lnTo>
                    <a:lnTo>
                      <a:pt x="217" y="262"/>
                    </a:lnTo>
                    <a:lnTo>
                      <a:pt x="208" y="265"/>
                    </a:lnTo>
                    <a:lnTo>
                      <a:pt x="197" y="268"/>
                    </a:lnTo>
                    <a:lnTo>
                      <a:pt x="183" y="270"/>
                    </a:lnTo>
                    <a:lnTo>
                      <a:pt x="167" y="272"/>
                    </a:lnTo>
                    <a:lnTo>
                      <a:pt x="183" y="273"/>
                    </a:lnTo>
                    <a:lnTo>
                      <a:pt x="201" y="272"/>
                    </a:lnTo>
                    <a:lnTo>
                      <a:pt x="219" y="269"/>
                    </a:lnTo>
                    <a:lnTo>
                      <a:pt x="237" y="266"/>
                    </a:lnTo>
                    <a:lnTo>
                      <a:pt x="254" y="261"/>
                    </a:lnTo>
                    <a:lnTo>
                      <a:pt x="270" y="257"/>
                    </a:lnTo>
                    <a:lnTo>
                      <a:pt x="286" y="251"/>
                    </a:lnTo>
                    <a:lnTo>
                      <a:pt x="300" y="246"/>
                    </a:lnTo>
                    <a:lnTo>
                      <a:pt x="302" y="247"/>
                    </a:lnTo>
                    <a:lnTo>
                      <a:pt x="300" y="249"/>
                    </a:lnTo>
                    <a:lnTo>
                      <a:pt x="297" y="253"/>
                    </a:lnTo>
                    <a:lnTo>
                      <a:pt x="290" y="256"/>
                    </a:lnTo>
                    <a:lnTo>
                      <a:pt x="281" y="260"/>
                    </a:lnTo>
                    <a:lnTo>
                      <a:pt x="272" y="264"/>
                    </a:lnTo>
                    <a:lnTo>
                      <a:pt x="261" y="268"/>
                    </a:lnTo>
                    <a:lnTo>
                      <a:pt x="251" y="271"/>
                    </a:lnTo>
                    <a:lnTo>
                      <a:pt x="265" y="271"/>
                    </a:lnTo>
                    <a:lnTo>
                      <a:pt x="281" y="269"/>
                    </a:lnTo>
                    <a:lnTo>
                      <a:pt x="297" y="265"/>
                    </a:lnTo>
                    <a:lnTo>
                      <a:pt x="311" y="260"/>
                    </a:lnTo>
                    <a:lnTo>
                      <a:pt x="325" y="255"/>
                    </a:lnTo>
                    <a:lnTo>
                      <a:pt x="338" y="250"/>
                    </a:lnTo>
                    <a:lnTo>
                      <a:pt x="348" y="245"/>
                    </a:lnTo>
                    <a:lnTo>
                      <a:pt x="357" y="241"/>
                    </a:lnTo>
                    <a:lnTo>
                      <a:pt x="364" y="239"/>
                    </a:lnTo>
                    <a:lnTo>
                      <a:pt x="368" y="240"/>
                    </a:lnTo>
                    <a:lnTo>
                      <a:pt x="368" y="242"/>
                    </a:lnTo>
                    <a:lnTo>
                      <a:pt x="363" y="247"/>
                    </a:lnTo>
                    <a:lnTo>
                      <a:pt x="352" y="254"/>
                    </a:lnTo>
                    <a:lnTo>
                      <a:pt x="336" y="262"/>
                    </a:lnTo>
                    <a:lnTo>
                      <a:pt x="311" y="271"/>
                    </a:lnTo>
                    <a:lnTo>
                      <a:pt x="277" y="281"/>
                    </a:lnTo>
                    <a:lnTo>
                      <a:pt x="304" y="278"/>
                    </a:lnTo>
                    <a:lnTo>
                      <a:pt x="327" y="273"/>
                    </a:lnTo>
                    <a:lnTo>
                      <a:pt x="350" y="266"/>
                    </a:lnTo>
                    <a:lnTo>
                      <a:pt x="370" y="258"/>
                    </a:lnTo>
                    <a:lnTo>
                      <a:pt x="386" y="250"/>
                    </a:lnTo>
                    <a:lnTo>
                      <a:pt x="400" y="243"/>
                    </a:lnTo>
                    <a:lnTo>
                      <a:pt x="411" y="236"/>
                    </a:lnTo>
                    <a:lnTo>
                      <a:pt x="419" y="232"/>
                    </a:lnTo>
                    <a:lnTo>
                      <a:pt x="428" y="229"/>
                    </a:lnTo>
                    <a:lnTo>
                      <a:pt x="430" y="230"/>
                    </a:lnTo>
                    <a:lnTo>
                      <a:pt x="425" y="235"/>
                    </a:lnTo>
                    <a:lnTo>
                      <a:pt x="416" y="242"/>
                    </a:lnTo>
                    <a:lnTo>
                      <a:pt x="403" y="251"/>
                    </a:lnTo>
                    <a:lnTo>
                      <a:pt x="389" y="260"/>
                    </a:lnTo>
                    <a:lnTo>
                      <a:pt x="372" y="268"/>
                    </a:lnTo>
                    <a:lnTo>
                      <a:pt x="354" y="274"/>
                    </a:lnTo>
                    <a:lnTo>
                      <a:pt x="379" y="272"/>
                    </a:lnTo>
                    <a:lnTo>
                      <a:pt x="400" y="266"/>
                    </a:lnTo>
                    <a:lnTo>
                      <a:pt x="421" y="259"/>
                    </a:lnTo>
                    <a:lnTo>
                      <a:pt x="439" y="250"/>
                    </a:lnTo>
                    <a:lnTo>
                      <a:pt x="453" y="242"/>
                    </a:lnTo>
                    <a:lnTo>
                      <a:pt x="467" y="233"/>
                    </a:lnTo>
                    <a:lnTo>
                      <a:pt x="476" y="227"/>
                    </a:lnTo>
                    <a:lnTo>
                      <a:pt x="483" y="223"/>
                    </a:lnTo>
                    <a:lnTo>
                      <a:pt x="496" y="217"/>
                    </a:lnTo>
                    <a:lnTo>
                      <a:pt x="499" y="217"/>
                    </a:lnTo>
                    <a:lnTo>
                      <a:pt x="498" y="221"/>
                    </a:lnTo>
                    <a:lnTo>
                      <a:pt x="491" y="228"/>
                    </a:lnTo>
                    <a:lnTo>
                      <a:pt x="478" y="236"/>
                    </a:lnTo>
                    <a:lnTo>
                      <a:pt x="466" y="245"/>
                    </a:lnTo>
                    <a:lnTo>
                      <a:pt x="451" y="253"/>
                    </a:lnTo>
                    <a:lnTo>
                      <a:pt x="437" y="260"/>
                    </a:lnTo>
                    <a:lnTo>
                      <a:pt x="455" y="254"/>
                    </a:lnTo>
                    <a:lnTo>
                      <a:pt x="469" y="249"/>
                    </a:lnTo>
                    <a:lnTo>
                      <a:pt x="482" y="245"/>
                    </a:lnTo>
                    <a:lnTo>
                      <a:pt x="494" y="241"/>
                    </a:lnTo>
                    <a:lnTo>
                      <a:pt x="503" y="237"/>
                    </a:lnTo>
                    <a:lnTo>
                      <a:pt x="512" y="234"/>
                    </a:lnTo>
                    <a:lnTo>
                      <a:pt x="519" y="231"/>
                    </a:lnTo>
                    <a:lnTo>
                      <a:pt x="526" y="228"/>
                    </a:lnTo>
                    <a:lnTo>
                      <a:pt x="537" y="223"/>
                    </a:lnTo>
                    <a:lnTo>
                      <a:pt x="544" y="216"/>
                    </a:lnTo>
                    <a:lnTo>
                      <a:pt x="547" y="211"/>
                    </a:lnTo>
                    <a:lnTo>
                      <a:pt x="546" y="207"/>
                    </a:lnTo>
                    <a:lnTo>
                      <a:pt x="535" y="203"/>
                    </a:lnTo>
                    <a:lnTo>
                      <a:pt x="519" y="199"/>
                    </a:lnTo>
                    <a:lnTo>
                      <a:pt x="505" y="196"/>
                    </a:lnTo>
                    <a:lnTo>
                      <a:pt x="499" y="195"/>
                    </a:lnTo>
                    <a:lnTo>
                      <a:pt x="489" y="202"/>
                    </a:lnTo>
                    <a:lnTo>
                      <a:pt x="439" y="195"/>
                    </a:lnTo>
                    <a:lnTo>
                      <a:pt x="430" y="175"/>
                    </a:lnTo>
                    <a:lnTo>
                      <a:pt x="418" y="171"/>
                    </a:lnTo>
                    <a:lnTo>
                      <a:pt x="416" y="172"/>
                    </a:lnTo>
                    <a:lnTo>
                      <a:pt x="411" y="173"/>
                    </a:lnTo>
                    <a:lnTo>
                      <a:pt x="403" y="175"/>
                    </a:lnTo>
                    <a:lnTo>
                      <a:pt x="395" y="177"/>
                    </a:lnTo>
                    <a:lnTo>
                      <a:pt x="384" y="180"/>
                    </a:lnTo>
                    <a:lnTo>
                      <a:pt x="375" y="182"/>
                    </a:lnTo>
                    <a:lnTo>
                      <a:pt x="366" y="183"/>
                    </a:lnTo>
                    <a:lnTo>
                      <a:pt x="361" y="184"/>
                    </a:lnTo>
                    <a:lnTo>
                      <a:pt x="354" y="184"/>
                    </a:lnTo>
                    <a:lnTo>
                      <a:pt x="345" y="184"/>
                    </a:lnTo>
                    <a:lnTo>
                      <a:pt x="334" y="184"/>
                    </a:lnTo>
                    <a:lnTo>
                      <a:pt x="324" y="184"/>
                    </a:lnTo>
                    <a:lnTo>
                      <a:pt x="311" y="183"/>
                    </a:lnTo>
                    <a:lnTo>
                      <a:pt x="302" y="182"/>
                    </a:lnTo>
                    <a:lnTo>
                      <a:pt x="295" y="180"/>
                    </a:lnTo>
                    <a:lnTo>
                      <a:pt x="292" y="178"/>
                    </a:lnTo>
                    <a:lnTo>
                      <a:pt x="290" y="173"/>
                    </a:lnTo>
                    <a:lnTo>
                      <a:pt x="286" y="166"/>
                    </a:lnTo>
                    <a:lnTo>
                      <a:pt x="285" y="160"/>
                    </a:lnTo>
                    <a:lnTo>
                      <a:pt x="285" y="157"/>
                    </a:lnTo>
                    <a:lnTo>
                      <a:pt x="270" y="158"/>
                    </a:lnTo>
                    <a:lnTo>
                      <a:pt x="256" y="159"/>
                    </a:lnTo>
                    <a:lnTo>
                      <a:pt x="245" y="162"/>
                    </a:lnTo>
                    <a:lnTo>
                      <a:pt x="235" y="166"/>
                    </a:lnTo>
                    <a:lnTo>
                      <a:pt x="226" y="172"/>
                    </a:lnTo>
                    <a:lnTo>
                      <a:pt x="221" y="178"/>
                    </a:lnTo>
                    <a:lnTo>
                      <a:pt x="219" y="185"/>
                    </a:lnTo>
                    <a:lnTo>
                      <a:pt x="219" y="193"/>
                    </a:lnTo>
                    <a:lnTo>
                      <a:pt x="213" y="197"/>
                    </a:lnTo>
                    <a:lnTo>
                      <a:pt x="203" y="198"/>
                    </a:lnTo>
                    <a:lnTo>
                      <a:pt x="192" y="206"/>
                    </a:lnTo>
                    <a:lnTo>
                      <a:pt x="196" y="216"/>
                    </a:lnTo>
                    <a:lnTo>
                      <a:pt x="182" y="207"/>
                    </a:lnTo>
                    <a:lnTo>
                      <a:pt x="183" y="202"/>
                    </a:lnTo>
                    <a:lnTo>
                      <a:pt x="192" y="200"/>
                    </a:lnTo>
                    <a:lnTo>
                      <a:pt x="203" y="193"/>
                    </a:lnTo>
                    <a:lnTo>
                      <a:pt x="205" y="185"/>
                    </a:lnTo>
                    <a:lnTo>
                      <a:pt x="203" y="184"/>
                    </a:lnTo>
                    <a:lnTo>
                      <a:pt x="201" y="181"/>
                    </a:lnTo>
                    <a:lnTo>
                      <a:pt x="201" y="177"/>
                    </a:lnTo>
                    <a:lnTo>
                      <a:pt x="205" y="172"/>
                    </a:lnTo>
                    <a:lnTo>
                      <a:pt x="174" y="142"/>
                    </a:lnTo>
                    <a:lnTo>
                      <a:pt x="196" y="104"/>
                    </a:lnTo>
                    <a:lnTo>
                      <a:pt x="132" y="86"/>
                    </a:lnTo>
                    <a:lnTo>
                      <a:pt x="86" y="92"/>
                    </a:lnTo>
                    <a:lnTo>
                      <a:pt x="75" y="77"/>
                    </a:lnTo>
                    <a:lnTo>
                      <a:pt x="93" y="60"/>
                    </a:lnTo>
                    <a:lnTo>
                      <a:pt x="91" y="55"/>
                    </a:lnTo>
                    <a:lnTo>
                      <a:pt x="86" y="43"/>
                    </a:lnTo>
                    <a:lnTo>
                      <a:pt x="75" y="30"/>
                    </a:lnTo>
                    <a:lnTo>
                      <a:pt x="63" y="21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3" name="Freeform 263"/>
              <p:cNvSpPr>
                <a:spLocks/>
              </p:cNvSpPr>
              <p:nvPr/>
            </p:nvSpPr>
            <p:spPr bwMode="auto">
              <a:xfrm>
                <a:off x="990" y="2725"/>
                <a:ext cx="236" cy="216"/>
              </a:xfrm>
              <a:custGeom>
                <a:avLst/>
                <a:gdLst>
                  <a:gd name="T0" fmla="*/ 2 w 473"/>
                  <a:gd name="T1" fmla="*/ 2 h 216"/>
                  <a:gd name="T2" fmla="*/ 112 w 473"/>
                  <a:gd name="T3" fmla="*/ 9 h 216"/>
                  <a:gd name="T4" fmla="*/ 123 w 473"/>
                  <a:gd name="T5" fmla="*/ 0 h 216"/>
                  <a:gd name="T6" fmla="*/ 149 w 473"/>
                  <a:gd name="T7" fmla="*/ 14 h 216"/>
                  <a:gd name="T8" fmla="*/ 155 w 473"/>
                  <a:gd name="T9" fmla="*/ 32 h 216"/>
                  <a:gd name="T10" fmla="*/ 190 w 473"/>
                  <a:gd name="T11" fmla="*/ 52 h 216"/>
                  <a:gd name="T12" fmla="*/ 219 w 473"/>
                  <a:gd name="T13" fmla="*/ 50 h 216"/>
                  <a:gd name="T14" fmla="*/ 233 w 473"/>
                  <a:gd name="T15" fmla="*/ 66 h 216"/>
                  <a:gd name="T16" fmla="*/ 292 w 473"/>
                  <a:gd name="T17" fmla="*/ 63 h 216"/>
                  <a:gd name="T18" fmla="*/ 302 w 473"/>
                  <a:gd name="T19" fmla="*/ 77 h 216"/>
                  <a:gd name="T20" fmla="*/ 292 w 473"/>
                  <a:gd name="T21" fmla="*/ 86 h 216"/>
                  <a:gd name="T22" fmla="*/ 322 w 473"/>
                  <a:gd name="T23" fmla="*/ 101 h 216"/>
                  <a:gd name="T24" fmla="*/ 323 w 473"/>
                  <a:gd name="T25" fmla="*/ 114 h 216"/>
                  <a:gd name="T26" fmla="*/ 354 w 473"/>
                  <a:gd name="T27" fmla="*/ 116 h 216"/>
                  <a:gd name="T28" fmla="*/ 409 w 473"/>
                  <a:gd name="T29" fmla="*/ 109 h 216"/>
                  <a:gd name="T30" fmla="*/ 423 w 473"/>
                  <a:gd name="T31" fmla="*/ 127 h 216"/>
                  <a:gd name="T32" fmla="*/ 441 w 473"/>
                  <a:gd name="T33" fmla="*/ 132 h 216"/>
                  <a:gd name="T34" fmla="*/ 425 w 473"/>
                  <a:gd name="T35" fmla="*/ 180 h 216"/>
                  <a:gd name="T36" fmla="*/ 473 w 473"/>
                  <a:gd name="T37" fmla="*/ 187 h 216"/>
                  <a:gd name="T38" fmla="*/ 466 w 473"/>
                  <a:gd name="T39" fmla="*/ 216 h 216"/>
                  <a:gd name="T40" fmla="*/ 412 w 473"/>
                  <a:gd name="T41" fmla="*/ 204 h 216"/>
                  <a:gd name="T42" fmla="*/ 396 w 473"/>
                  <a:gd name="T43" fmla="*/ 209 h 216"/>
                  <a:gd name="T44" fmla="*/ 366 w 473"/>
                  <a:gd name="T45" fmla="*/ 197 h 216"/>
                  <a:gd name="T46" fmla="*/ 361 w 473"/>
                  <a:gd name="T47" fmla="*/ 182 h 216"/>
                  <a:gd name="T48" fmla="*/ 325 w 473"/>
                  <a:gd name="T49" fmla="*/ 173 h 216"/>
                  <a:gd name="T50" fmla="*/ 274 w 473"/>
                  <a:gd name="T51" fmla="*/ 190 h 216"/>
                  <a:gd name="T52" fmla="*/ 233 w 473"/>
                  <a:gd name="T53" fmla="*/ 189 h 216"/>
                  <a:gd name="T54" fmla="*/ 228 w 473"/>
                  <a:gd name="T55" fmla="*/ 171 h 216"/>
                  <a:gd name="T56" fmla="*/ 196 w 473"/>
                  <a:gd name="T57" fmla="*/ 161 h 216"/>
                  <a:gd name="T58" fmla="*/ 116 w 473"/>
                  <a:gd name="T59" fmla="*/ 174 h 216"/>
                  <a:gd name="T60" fmla="*/ 105 w 473"/>
                  <a:gd name="T61" fmla="*/ 159 h 216"/>
                  <a:gd name="T62" fmla="*/ 130 w 473"/>
                  <a:gd name="T63" fmla="*/ 127 h 216"/>
                  <a:gd name="T64" fmla="*/ 125 w 473"/>
                  <a:gd name="T65" fmla="*/ 112 h 216"/>
                  <a:gd name="T66" fmla="*/ 52 w 473"/>
                  <a:gd name="T67" fmla="*/ 94 h 216"/>
                  <a:gd name="T68" fmla="*/ 62 w 473"/>
                  <a:gd name="T69" fmla="*/ 86 h 216"/>
                  <a:gd name="T70" fmla="*/ 59 w 473"/>
                  <a:gd name="T71" fmla="*/ 82 h 216"/>
                  <a:gd name="T72" fmla="*/ 36 w 473"/>
                  <a:gd name="T73" fmla="*/ 91 h 216"/>
                  <a:gd name="T74" fmla="*/ 20 w 473"/>
                  <a:gd name="T75" fmla="*/ 88 h 216"/>
                  <a:gd name="T76" fmla="*/ 57 w 473"/>
                  <a:gd name="T77" fmla="*/ 67 h 216"/>
                  <a:gd name="T78" fmla="*/ 52 w 473"/>
                  <a:gd name="T79" fmla="*/ 61 h 216"/>
                  <a:gd name="T80" fmla="*/ 32 w 473"/>
                  <a:gd name="T81" fmla="*/ 71 h 216"/>
                  <a:gd name="T82" fmla="*/ 32 w 473"/>
                  <a:gd name="T83" fmla="*/ 60 h 216"/>
                  <a:gd name="T84" fmla="*/ 61 w 473"/>
                  <a:gd name="T85" fmla="*/ 43 h 216"/>
                  <a:gd name="T86" fmla="*/ 54 w 473"/>
                  <a:gd name="T87" fmla="*/ 38 h 216"/>
                  <a:gd name="T88" fmla="*/ 23 w 473"/>
                  <a:gd name="T89" fmla="*/ 54 h 216"/>
                  <a:gd name="T90" fmla="*/ 16 w 473"/>
                  <a:gd name="T91" fmla="*/ 47 h 216"/>
                  <a:gd name="T92" fmla="*/ 30 w 473"/>
                  <a:gd name="T93" fmla="*/ 35 h 216"/>
                  <a:gd name="T94" fmla="*/ 64 w 473"/>
                  <a:gd name="T95" fmla="*/ 18 h 216"/>
                  <a:gd name="T96" fmla="*/ 52 w 473"/>
                  <a:gd name="T97" fmla="*/ 16 h 216"/>
                  <a:gd name="T98" fmla="*/ 27 w 473"/>
                  <a:gd name="T99" fmla="*/ 27 h 216"/>
                  <a:gd name="T100" fmla="*/ 20 w 473"/>
                  <a:gd name="T101" fmla="*/ 24 h 216"/>
                  <a:gd name="T102" fmla="*/ 46 w 473"/>
                  <a:gd name="T103" fmla="*/ 10 h 216"/>
                  <a:gd name="T104" fmla="*/ 36 w 473"/>
                  <a:gd name="T105" fmla="*/ 6 h 216"/>
                  <a:gd name="T106" fmla="*/ 11 w 473"/>
                  <a:gd name="T107" fmla="*/ 20 h 216"/>
                  <a:gd name="T108" fmla="*/ 0 w 473"/>
                  <a:gd name="T109" fmla="*/ 19 h 216"/>
                  <a:gd name="T110" fmla="*/ 2 w 473"/>
                  <a:gd name="T111" fmla="*/ 2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73" h="216">
                    <a:moveTo>
                      <a:pt x="2" y="2"/>
                    </a:moveTo>
                    <a:lnTo>
                      <a:pt x="112" y="9"/>
                    </a:lnTo>
                    <a:lnTo>
                      <a:pt x="123" y="0"/>
                    </a:lnTo>
                    <a:lnTo>
                      <a:pt x="149" y="14"/>
                    </a:lnTo>
                    <a:lnTo>
                      <a:pt x="155" y="32"/>
                    </a:lnTo>
                    <a:lnTo>
                      <a:pt x="190" y="52"/>
                    </a:lnTo>
                    <a:lnTo>
                      <a:pt x="219" y="50"/>
                    </a:lnTo>
                    <a:lnTo>
                      <a:pt x="233" y="66"/>
                    </a:lnTo>
                    <a:lnTo>
                      <a:pt x="292" y="63"/>
                    </a:lnTo>
                    <a:lnTo>
                      <a:pt x="302" y="77"/>
                    </a:lnTo>
                    <a:lnTo>
                      <a:pt x="292" y="86"/>
                    </a:lnTo>
                    <a:lnTo>
                      <a:pt x="322" y="101"/>
                    </a:lnTo>
                    <a:lnTo>
                      <a:pt x="323" y="114"/>
                    </a:lnTo>
                    <a:lnTo>
                      <a:pt x="354" y="116"/>
                    </a:lnTo>
                    <a:lnTo>
                      <a:pt x="409" y="109"/>
                    </a:lnTo>
                    <a:lnTo>
                      <a:pt x="423" y="127"/>
                    </a:lnTo>
                    <a:lnTo>
                      <a:pt x="441" y="132"/>
                    </a:lnTo>
                    <a:lnTo>
                      <a:pt x="425" y="180"/>
                    </a:lnTo>
                    <a:lnTo>
                      <a:pt x="473" y="187"/>
                    </a:lnTo>
                    <a:lnTo>
                      <a:pt x="466" y="216"/>
                    </a:lnTo>
                    <a:lnTo>
                      <a:pt x="412" y="204"/>
                    </a:lnTo>
                    <a:lnTo>
                      <a:pt x="396" y="209"/>
                    </a:lnTo>
                    <a:lnTo>
                      <a:pt x="366" y="197"/>
                    </a:lnTo>
                    <a:lnTo>
                      <a:pt x="361" y="182"/>
                    </a:lnTo>
                    <a:lnTo>
                      <a:pt x="325" y="173"/>
                    </a:lnTo>
                    <a:lnTo>
                      <a:pt x="274" y="190"/>
                    </a:lnTo>
                    <a:lnTo>
                      <a:pt x="233" y="189"/>
                    </a:lnTo>
                    <a:lnTo>
                      <a:pt x="228" y="171"/>
                    </a:lnTo>
                    <a:lnTo>
                      <a:pt x="196" y="161"/>
                    </a:lnTo>
                    <a:lnTo>
                      <a:pt x="116" y="174"/>
                    </a:lnTo>
                    <a:lnTo>
                      <a:pt x="105" y="159"/>
                    </a:lnTo>
                    <a:lnTo>
                      <a:pt x="130" y="127"/>
                    </a:lnTo>
                    <a:lnTo>
                      <a:pt x="125" y="112"/>
                    </a:lnTo>
                    <a:lnTo>
                      <a:pt x="52" y="94"/>
                    </a:lnTo>
                    <a:lnTo>
                      <a:pt x="62" y="86"/>
                    </a:lnTo>
                    <a:lnTo>
                      <a:pt x="59" y="82"/>
                    </a:lnTo>
                    <a:lnTo>
                      <a:pt x="36" y="91"/>
                    </a:lnTo>
                    <a:lnTo>
                      <a:pt x="20" y="88"/>
                    </a:lnTo>
                    <a:lnTo>
                      <a:pt x="57" y="67"/>
                    </a:lnTo>
                    <a:lnTo>
                      <a:pt x="52" y="61"/>
                    </a:lnTo>
                    <a:lnTo>
                      <a:pt x="32" y="71"/>
                    </a:lnTo>
                    <a:lnTo>
                      <a:pt x="32" y="60"/>
                    </a:lnTo>
                    <a:lnTo>
                      <a:pt x="61" y="43"/>
                    </a:lnTo>
                    <a:lnTo>
                      <a:pt x="54" y="38"/>
                    </a:lnTo>
                    <a:lnTo>
                      <a:pt x="23" y="54"/>
                    </a:lnTo>
                    <a:lnTo>
                      <a:pt x="16" y="47"/>
                    </a:lnTo>
                    <a:lnTo>
                      <a:pt x="30" y="35"/>
                    </a:lnTo>
                    <a:lnTo>
                      <a:pt x="64" y="18"/>
                    </a:lnTo>
                    <a:lnTo>
                      <a:pt x="52" y="16"/>
                    </a:lnTo>
                    <a:lnTo>
                      <a:pt x="27" y="27"/>
                    </a:lnTo>
                    <a:lnTo>
                      <a:pt x="20" y="24"/>
                    </a:lnTo>
                    <a:lnTo>
                      <a:pt x="46" y="10"/>
                    </a:lnTo>
                    <a:lnTo>
                      <a:pt x="36" y="6"/>
                    </a:lnTo>
                    <a:lnTo>
                      <a:pt x="11" y="20"/>
                    </a:lnTo>
                    <a:lnTo>
                      <a:pt x="0" y="19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4" name="Freeform 264"/>
              <p:cNvSpPr>
                <a:spLocks/>
              </p:cNvSpPr>
              <p:nvPr/>
            </p:nvSpPr>
            <p:spPr bwMode="auto">
              <a:xfrm>
                <a:off x="1185" y="2290"/>
                <a:ext cx="511" cy="598"/>
              </a:xfrm>
              <a:custGeom>
                <a:avLst/>
                <a:gdLst>
                  <a:gd name="T0" fmla="*/ 9 w 1021"/>
                  <a:gd name="T1" fmla="*/ 96 h 598"/>
                  <a:gd name="T2" fmla="*/ 50 w 1021"/>
                  <a:gd name="T3" fmla="*/ 57 h 598"/>
                  <a:gd name="T4" fmla="*/ 99 w 1021"/>
                  <a:gd name="T5" fmla="*/ 29 h 598"/>
                  <a:gd name="T6" fmla="*/ 135 w 1021"/>
                  <a:gd name="T7" fmla="*/ 15 h 598"/>
                  <a:gd name="T8" fmla="*/ 190 w 1021"/>
                  <a:gd name="T9" fmla="*/ 2 h 598"/>
                  <a:gd name="T10" fmla="*/ 247 w 1021"/>
                  <a:gd name="T11" fmla="*/ 4 h 598"/>
                  <a:gd name="T12" fmla="*/ 316 w 1021"/>
                  <a:gd name="T13" fmla="*/ 4 h 598"/>
                  <a:gd name="T14" fmla="*/ 371 w 1021"/>
                  <a:gd name="T15" fmla="*/ 26 h 598"/>
                  <a:gd name="T16" fmla="*/ 412 w 1021"/>
                  <a:gd name="T17" fmla="*/ 46 h 598"/>
                  <a:gd name="T18" fmla="*/ 456 w 1021"/>
                  <a:gd name="T19" fmla="*/ 62 h 598"/>
                  <a:gd name="T20" fmla="*/ 463 w 1021"/>
                  <a:gd name="T21" fmla="*/ 88 h 598"/>
                  <a:gd name="T22" fmla="*/ 499 w 1021"/>
                  <a:gd name="T23" fmla="*/ 113 h 598"/>
                  <a:gd name="T24" fmla="*/ 515 w 1021"/>
                  <a:gd name="T25" fmla="*/ 137 h 598"/>
                  <a:gd name="T26" fmla="*/ 554 w 1021"/>
                  <a:gd name="T27" fmla="*/ 152 h 598"/>
                  <a:gd name="T28" fmla="*/ 568 w 1021"/>
                  <a:gd name="T29" fmla="*/ 177 h 598"/>
                  <a:gd name="T30" fmla="*/ 604 w 1021"/>
                  <a:gd name="T31" fmla="*/ 189 h 598"/>
                  <a:gd name="T32" fmla="*/ 643 w 1021"/>
                  <a:gd name="T33" fmla="*/ 187 h 598"/>
                  <a:gd name="T34" fmla="*/ 682 w 1021"/>
                  <a:gd name="T35" fmla="*/ 186 h 598"/>
                  <a:gd name="T36" fmla="*/ 730 w 1021"/>
                  <a:gd name="T37" fmla="*/ 197 h 598"/>
                  <a:gd name="T38" fmla="*/ 767 w 1021"/>
                  <a:gd name="T39" fmla="*/ 207 h 598"/>
                  <a:gd name="T40" fmla="*/ 788 w 1021"/>
                  <a:gd name="T41" fmla="*/ 208 h 598"/>
                  <a:gd name="T42" fmla="*/ 836 w 1021"/>
                  <a:gd name="T43" fmla="*/ 231 h 598"/>
                  <a:gd name="T44" fmla="*/ 835 w 1021"/>
                  <a:gd name="T45" fmla="*/ 252 h 598"/>
                  <a:gd name="T46" fmla="*/ 886 w 1021"/>
                  <a:gd name="T47" fmla="*/ 272 h 598"/>
                  <a:gd name="T48" fmla="*/ 927 w 1021"/>
                  <a:gd name="T49" fmla="*/ 296 h 598"/>
                  <a:gd name="T50" fmla="*/ 943 w 1021"/>
                  <a:gd name="T51" fmla="*/ 332 h 598"/>
                  <a:gd name="T52" fmla="*/ 978 w 1021"/>
                  <a:gd name="T53" fmla="*/ 372 h 598"/>
                  <a:gd name="T54" fmla="*/ 1012 w 1021"/>
                  <a:gd name="T55" fmla="*/ 393 h 598"/>
                  <a:gd name="T56" fmla="*/ 1021 w 1021"/>
                  <a:gd name="T57" fmla="*/ 450 h 598"/>
                  <a:gd name="T58" fmla="*/ 998 w 1021"/>
                  <a:gd name="T59" fmla="*/ 485 h 598"/>
                  <a:gd name="T60" fmla="*/ 978 w 1021"/>
                  <a:gd name="T61" fmla="*/ 530 h 598"/>
                  <a:gd name="T62" fmla="*/ 925 w 1021"/>
                  <a:gd name="T63" fmla="*/ 567 h 598"/>
                  <a:gd name="T64" fmla="*/ 886 w 1021"/>
                  <a:gd name="T65" fmla="*/ 580 h 598"/>
                  <a:gd name="T66" fmla="*/ 886 w 1021"/>
                  <a:gd name="T67" fmla="*/ 598 h 598"/>
                  <a:gd name="T68" fmla="*/ 836 w 1021"/>
                  <a:gd name="T69" fmla="*/ 583 h 598"/>
                  <a:gd name="T70" fmla="*/ 797 w 1021"/>
                  <a:gd name="T71" fmla="*/ 563 h 598"/>
                  <a:gd name="T72" fmla="*/ 737 w 1021"/>
                  <a:gd name="T73" fmla="*/ 559 h 598"/>
                  <a:gd name="T74" fmla="*/ 739 w 1021"/>
                  <a:gd name="T75" fmla="*/ 591 h 598"/>
                  <a:gd name="T76" fmla="*/ 673 w 1021"/>
                  <a:gd name="T77" fmla="*/ 586 h 598"/>
                  <a:gd name="T78" fmla="*/ 625 w 1021"/>
                  <a:gd name="T79" fmla="*/ 590 h 598"/>
                  <a:gd name="T80" fmla="*/ 584 w 1021"/>
                  <a:gd name="T81" fmla="*/ 582 h 598"/>
                  <a:gd name="T82" fmla="*/ 538 w 1021"/>
                  <a:gd name="T83" fmla="*/ 574 h 598"/>
                  <a:gd name="T84" fmla="*/ 495 w 1021"/>
                  <a:gd name="T85" fmla="*/ 574 h 598"/>
                  <a:gd name="T86" fmla="*/ 447 w 1021"/>
                  <a:gd name="T87" fmla="*/ 565 h 598"/>
                  <a:gd name="T88" fmla="*/ 391 w 1021"/>
                  <a:gd name="T89" fmla="*/ 564 h 598"/>
                  <a:gd name="T90" fmla="*/ 311 w 1021"/>
                  <a:gd name="T91" fmla="*/ 552 h 598"/>
                  <a:gd name="T92" fmla="*/ 277 w 1021"/>
                  <a:gd name="T93" fmla="*/ 512 h 598"/>
                  <a:gd name="T94" fmla="*/ 224 w 1021"/>
                  <a:gd name="T95" fmla="*/ 493 h 598"/>
                  <a:gd name="T96" fmla="*/ 176 w 1021"/>
                  <a:gd name="T97" fmla="*/ 465 h 598"/>
                  <a:gd name="T98" fmla="*/ 128 w 1021"/>
                  <a:gd name="T99" fmla="*/ 436 h 598"/>
                  <a:gd name="T100" fmla="*/ 94 w 1021"/>
                  <a:gd name="T101" fmla="*/ 414 h 598"/>
                  <a:gd name="T102" fmla="*/ 62 w 1021"/>
                  <a:gd name="T103" fmla="*/ 389 h 598"/>
                  <a:gd name="T104" fmla="*/ 19 w 1021"/>
                  <a:gd name="T105" fmla="*/ 362 h 598"/>
                  <a:gd name="T106" fmla="*/ 0 w 1021"/>
                  <a:gd name="T107" fmla="*/ 323 h 598"/>
                  <a:gd name="T108" fmla="*/ 2 w 1021"/>
                  <a:gd name="T109" fmla="*/ 289 h 598"/>
                  <a:gd name="T110" fmla="*/ 44 w 1021"/>
                  <a:gd name="T111" fmla="*/ 246 h 598"/>
                  <a:gd name="T112" fmla="*/ 41 w 1021"/>
                  <a:gd name="T113" fmla="*/ 213 h 598"/>
                  <a:gd name="T114" fmla="*/ 59 w 1021"/>
                  <a:gd name="T115" fmla="*/ 187 h 598"/>
                  <a:gd name="T116" fmla="*/ 48 w 1021"/>
                  <a:gd name="T117" fmla="*/ 175 h 598"/>
                  <a:gd name="T118" fmla="*/ 48 w 1021"/>
                  <a:gd name="T119" fmla="*/ 163 h 598"/>
                  <a:gd name="T120" fmla="*/ 32 w 1021"/>
                  <a:gd name="T121" fmla="*/ 134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21" h="598">
                    <a:moveTo>
                      <a:pt x="11" y="121"/>
                    </a:moveTo>
                    <a:lnTo>
                      <a:pt x="5" y="115"/>
                    </a:lnTo>
                    <a:lnTo>
                      <a:pt x="4" y="110"/>
                    </a:lnTo>
                    <a:lnTo>
                      <a:pt x="4" y="103"/>
                    </a:lnTo>
                    <a:lnTo>
                      <a:pt x="9" y="96"/>
                    </a:lnTo>
                    <a:lnTo>
                      <a:pt x="23" y="92"/>
                    </a:lnTo>
                    <a:lnTo>
                      <a:pt x="16" y="82"/>
                    </a:lnTo>
                    <a:lnTo>
                      <a:pt x="18" y="71"/>
                    </a:lnTo>
                    <a:lnTo>
                      <a:pt x="28" y="62"/>
                    </a:lnTo>
                    <a:lnTo>
                      <a:pt x="50" y="57"/>
                    </a:lnTo>
                    <a:lnTo>
                      <a:pt x="48" y="47"/>
                    </a:lnTo>
                    <a:lnTo>
                      <a:pt x="57" y="39"/>
                    </a:lnTo>
                    <a:lnTo>
                      <a:pt x="71" y="33"/>
                    </a:lnTo>
                    <a:lnTo>
                      <a:pt x="94" y="33"/>
                    </a:lnTo>
                    <a:lnTo>
                      <a:pt x="99" y="29"/>
                    </a:lnTo>
                    <a:lnTo>
                      <a:pt x="105" y="25"/>
                    </a:lnTo>
                    <a:lnTo>
                      <a:pt x="112" y="21"/>
                    </a:lnTo>
                    <a:lnTo>
                      <a:pt x="119" y="18"/>
                    </a:lnTo>
                    <a:lnTo>
                      <a:pt x="126" y="16"/>
                    </a:lnTo>
                    <a:lnTo>
                      <a:pt x="135" y="15"/>
                    </a:lnTo>
                    <a:lnTo>
                      <a:pt x="144" y="14"/>
                    </a:lnTo>
                    <a:lnTo>
                      <a:pt x="154" y="15"/>
                    </a:lnTo>
                    <a:lnTo>
                      <a:pt x="165" y="9"/>
                    </a:lnTo>
                    <a:lnTo>
                      <a:pt x="178" y="5"/>
                    </a:lnTo>
                    <a:lnTo>
                      <a:pt x="190" y="2"/>
                    </a:lnTo>
                    <a:lnTo>
                      <a:pt x="202" y="4"/>
                    </a:lnTo>
                    <a:lnTo>
                      <a:pt x="215" y="6"/>
                    </a:lnTo>
                    <a:lnTo>
                      <a:pt x="227" y="7"/>
                    </a:lnTo>
                    <a:lnTo>
                      <a:pt x="236" y="6"/>
                    </a:lnTo>
                    <a:lnTo>
                      <a:pt x="247" y="4"/>
                    </a:lnTo>
                    <a:lnTo>
                      <a:pt x="256" y="2"/>
                    </a:lnTo>
                    <a:lnTo>
                      <a:pt x="268" y="1"/>
                    </a:lnTo>
                    <a:lnTo>
                      <a:pt x="284" y="0"/>
                    </a:lnTo>
                    <a:lnTo>
                      <a:pt x="300" y="0"/>
                    </a:lnTo>
                    <a:lnTo>
                      <a:pt x="316" y="4"/>
                    </a:lnTo>
                    <a:lnTo>
                      <a:pt x="328" y="8"/>
                    </a:lnTo>
                    <a:lnTo>
                      <a:pt x="339" y="15"/>
                    </a:lnTo>
                    <a:lnTo>
                      <a:pt x="343" y="26"/>
                    </a:lnTo>
                    <a:lnTo>
                      <a:pt x="357" y="26"/>
                    </a:lnTo>
                    <a:lnTo>
                      <a:pt x="371" y="26"/>
                    </a:lnTo>
                    <a:lnTo>
                      <a:pt x="384" y="28"/>
                    </a:lnTo>
                    <a:lnTo>
                      <a:pt x="394" y="30"/>
                    </a:lnTo>
                    <a:lnTo>
                      <a:pt x="403" y="34"/>
                    </a:lnTo>
                    <a:lnTo>
                      <a:pt x="408" y="39"/>
                    </a:lnTo>
                    <a:lnTo>
                      <a:pt x="412" y="46"/>
                    </a:lnTo>
                    <a:lnTo>
                      <a:pt x="414" y="54"/>
                    </a:lnTo>
                    <a:lnTo>
                      <a:pt x="428" y="55"/>
                    </a:lnTo>
                    <a:lnTo>
                      <a:pt x="439" y="57"/>
                    </a:lnTo>
                    <a:lnTo>
                      <a:pt x="449" y="59"/>
                    </a:lnTo>
                    <a:lnTo>
                      <a:pt x="456" y="62"/>
                    </a:lnTo>
                    <a:lnTo>
                      <a:pt x="462" y="66"/>
                    </a:lnTo>
                    <a:lnTo>
                      <a:pt x="463" y="71"/>
                    </a:lnTo>
                    <a:lnTo>
                      <a:pt x="462" y="78"/>
                    </a:lnTo>
                    <a:lnTo>
                      <a:pt x="455" y="85"/>
                    </a:lnTo>
                    <a:lnTo>
                      <a:pt x="463" y="88"/>
                    </a:lnTo>
                    <a:lnTo>
                      <a:pt x="474" y="92"/>
                    </a:lnTo>
                    <a:lnTo>
                      <a:pt x="483" y="96"/>
                    </a:lnTo>
                    <a:lnTo>
                      <a:pt x="492" y="101"/>
                    </a:lnTo>
                    <a:lnTo>
                      <a:pt x="497" y="107"/>
                    </a:lnTo>
                    <a:lnTo>
                      <a:pt x="499" y="113"/>
                    </a:lnTo>
                    <a:lnTo>
                      <a:pt x="497" y="119"/>
                    </a:lnTo>
                    <a:lnTo>
                      <a:pt x="490" y="126"/>
                    </a:lnTo>
                    <a:lnTo>
                      <a:pt x="499" y="128"/>
                    </a:lnTo>
                    <a:lnTo>
                      <a:pt x="508" y="132"/>
                    </a:lnTo>
                    <a:lnTo>
                      <a:pt x="515" y="137"/>
                    </a:lnTo>
                    <a:lnTo>
                      <a:pt x="517" y="142"/>
                    </a:lnTo>
                    <a:lnTo>
                      <a:pt x="526" y="142"/>
                    </a:lnTo>
                    <a:lnTo>
                      <a:pt x="536" y="144"/>
                    </a:lnTo>
                    <a:lnTo>
                      <a:pt x="545" y="147"/>
                    </a:lnTo>
                    <a:lnTo>
                      <a:pt x="554" y="152"/>
                    </a:lnTo>
                    <a:lnTo>
                      <a:pt x="559" y="157"/>
                    </a:lnTo>
                    <a:lnTo>
                      <a:pt x="563" y="163"/>
                    </a:lnTo>
                    <a:lnTo>
                      <a:pt x="563" y="170"/>
                    </a:lnTo>
                    <a:lnTo>
                      <a:pt x="558" y="177"/>
                    </a:lnTo>
                    <a:lnTo>
                      <a:pt x="568" y="177"/>
                    </a:lnTo>
                    <a:lnTo>
                      <a:pt x="579" y="178"/>
                    </a:lnTo>
                    <a:lnTo>
                      <a:pt x="586" y="181"/>
                    </a:lnTo>
                    <a:lnTo>
                      <a:pt x="591" y="185"/>
                    </a:lnTo>
                    <a:lnTo>
                      <a:pt x="597" y="188"/>
                    </a:lnTo>
                    <a:lnTo>
                      <a:pt x="604" y="189"/>
                    </a:lnTo>
                    <a:lnTo>
                      <a:pt x="613" y="189"/>
                    </a:lnTo>
                    <a:lnTo>
                      <a:pt x="622" y="189"/>
                    </a:lnTo>
                    <a:lnTo>
                      <a:pt x="627" y="188"/>
                    </a:lnTo>
                    <a:lnTo>
                      <a:pt x="634" y="188"/>
                    </a:lnTo>
                    <a:lnTo>
                      <a:pt x="643" y="187"/>
                    </a:lnTo>
                    <a:lnTo>
                      <a:pt x="652" y="186"/>
                    </a:lnTo>
                    <a:lnTo>
                      <a:pt x="661" y="185"/>
                    </a:lnTo>
                    <a:lnTo>
                      <a:pt x="669" y="185"/>
                    </a:lnTo>
                    <a:lnTo>
                      <a:pt x="677" y="185"/>
                    </a:lnTo>
                    <a:lnTo>
                      <a:pt x="682" y="186"/>
                    </a:lnTo>
                    <a:lnTo>
                      <a:pt x="691" y="188"/>
                    </a:lnTo>
                    <a:lnTo>
                      <a:pt x="701" y="191"/>
                    </a:lnTo>
                    <a:lnTo>
                      <a:pt x="709" y="194"/>
                    </a:lnTo>
                    <a:lnTo>
                      <a:pt x="714" y="198"/>
                    </a:lnTo>
                    <a:lnTo>
                      <a:pt x="730" y="197"/>
                    </a:lnTo>
                    <a:lnTo>
                      <a:pt x="746" y="197"/>
                    </a:lnTo>
                    <a:lnTo>
                      <a:pt x="756" y="199"/>
                    </a:lnTo>
                    <a:lnTo>
                      <a:pt x="765" y="202"/>
                    </a:lnTo>
                    <a:lnTo>
                      <a:pt x="767" y="205"/>
                    </a:lnTo>
                    <a:lnTo>
                      <a:pt x="767" y="207"/>
                    </a:lnTo>
                    <a:lnTo>
                      <a:pt x="765" y="210"/>
                    </a:lnTo>
                    <a:lnTo>
                      <a:pt x="762" y="213"/>
                    </a:lnTo>
                    <a:lnTo>
                      <a:pt x="772" y="211"/>
                    </a:lnTo>
                    <a:lnTo>
                      <a:pt x="781" y="209"/>
                    </a:lnTo>
                    <a:lnTo>
                      <a:pt x="788" y="208"/>
                    </a:lnTo>
                    <a:lnTo>
                      <a:pt x="792" y="208"/>
                    </a:lnTo>
                    <a:lnTo>
                      <a:pt x="799" y="212"/>
                    </a:lnTo>
                    <a:lnTo>
                      <a:pt x="815" y="219"/>
                    </a:lnTo>
                    <a:lnTo>
                      <a:pt x="831" y="227"/>
                    </a:lnTo>
                    <a:lnTo>
                      <a:pt x="836" y="231"/>
                    </a:lnTo>
                    <a:lnTo>
                      <a:pt x="835" y="235"/>
                    </a:lnTo>
                    <a:lnTo>
                      <a:pt x="831" y="240"/>
                    </a:lnTo>
                    <a:lnTo>
                      <a:pt x="828" y="246"/>
                    </a:lnTo>
                    <a:lnTo>
                      <a:pt x="824" y="250"/>
                    </a:lnTo>
                    <a:lnTo>
                      <a:pt x="835" y="252"/>
                    </a:lnTo>
                    <a:lnTo>
                      <a:pt x="847" y="255"/>
                    </a:lnTo>
                    <a:lnTo>
                      <a:pt x="858" y="258"/>
                    </a:lnTo>
                    <a:lnTo>
                      <a:pt x="870" y="263"/>
                    </a:lnTo>
                    <a:lnTo>
                      <a:pt x="879" y="267"/>
                    </a:lnTo>
                    <a:lnTo>
                      <a:pt x="886" y="272"/>
                    </a:lnTo>
                    <a:lnTo>
                      <a:pt x="891" y="277"/>
                    </a:lnTo>
                    <a:lnTo>
                      <a:pt x="893" y="282"/>
                    </a:lnTo>
                    <a:lnTo>
                      <a:pt x="906" y="282"/>
                    </a:lnTo>
                    <a:lnTo>
                      <a:pt x="920" y="287"/>
                    </a:lnTo>
                    <a:lnTo>
                      <a:pt x="927" y="296"/>
                    </a:lnTo>
                    <a:lnTo>
                      <a:pt x="927" y="312"/>
                    </a:lnTo>
                    <a:lnTo>
                      <a:pt x="934" y="314"/>
                    </a:lnTo>
                    <a:lnTo>
                      <a:pt x="941" y="319"/>
                    </a:lnTo>
                    <a:lnTo>
                      <a:pt x="943" y="325"/>
                    </a:lnTo>
                    <a:lnTo>
                      <a:pt x="943" y="332"/>
                    </a:lnTo>
                    <a:lnTo>
                      <a:pt x="962" y="336"/>
                    </a:lnTo>
                    <a:lnTo>
                      <a:pt x="977" y="344"/>
                    </a:lnTo>
                    <a:lnTo>
                      <a:pt x="980" y="356"/>
                    </a:lnTo>
                    <a:lnTo>
                      <a:pt x="968" y="371"/>
                    </a:lnTo>
                    <a:lnTo>
                      <a:pt x="978" y="372"/>
                    </a:lnTo>
                    <a:lnTo>
                      <a:pt x="989" y="375"/>
                    </a:lnTo>
                    <a:lnTo>
                      <a:pt x="1000" y="379"/>
                    </a:lnTo>
                    <a:lnTo>
                      <a:pt x="1007" y="383"/>
                    </a:lnTo>
                    <a:lnTo>
                      <a:pt x="1012" y="388"/>
                    </a:lnTo>
                    <a:lnTo>
                      <a:pt x="1012" y="393"/>
                    </a:lnTo>
                    <a:lnTo>
                      <a:pt x="1009" y="398"/>
                    </a:lnTo>
                    <a:lnTo>
                      <a:pt x="1000" y="404"/>
                    </a:lnTo>
                    <a:lnTo>
                      <a:pt x="1014" y="419"/>
                    </a:lnTo>
                    <a:lnTo>
                      <a:pt x="1021" y="435"/>
                    </a:lnTo>
                    <a:lnTo>
                      <a:pt x="1021" y="450"/>
                    </a:lnTo>
                    <a:lnTo>
                      <a:pt x="1014" y="461"/>
                    </a:lnTo>
                    <a:lnTo>
                      <a:pt x="1003" y="469"/>
                    </a:lnTo>
                    <a:lnTo>
                      <a:pt x="998" y="475"/>
                    </a:lnTo>
                    <a:lnTo>
                      <a:pt x="996" y="480"/>
                    </a:lnTo>
                    <a:lnTo>
                      <a:pt x="998" y="485"/>
                    </a:lnTo>
                    <a:lnTo>
                      <a:pt x="1000" y="492"/>
                    </a:lnTo>
                    <a:lnTo>
                      <a:pt x="998" y="500"/>
                    </a:lnTo>
                    <a:lnTo>
                      <a:pt x="991" y="508"/>
                    </a:lnTo>
                    <a:lnTo>
                      <a:pt x="975" y="514"/>
                    </a:lnTo>
                    <a:lnTo>
                      <a:pt x="978" y="530"/>
                    </a:lnTo>
                    <a:lnTo>
                      <a:pt x="975" y="544"/>
                    </a:lnTo>
                    <a:lnTo>
                      <a:pt x="961" y="555"/>
                    </a:lnTo>
                    <a:lnTo>
                      <a:pt x="934" y="558"/>
                    </a:lnTo>
                    <a:lnTo>
                      <a:pt x="931" y="562"/>
                    </a:lnTo>
                    <a:lnTo>
                      <a:pt x="925" y="567"/>
                    </a:lnTo>
                    <a:lnTo>
                      <a:pt x="920" y="571"/>
                    </a:lnTo>
                    <a:lnTo>
                      <a:pt x="913" y="575"/>
                    </a:lnTo>
                    <a:lnTo>
                      <a:pt x="906" y="578"/>
                    </a:lnTo>
                    <a:lnTo>
                      <a:pt x="895" y="580"/>
                    </a:lnTo>
                    <a:lnTo>
                      <a:pt x="886" y="580"/>
                    </a:lnTo>
                    <a:lnTo>
                      <a:pt x="874" y="579"/>
                    </a:lnTo>
                    <a:lnTo>
                      <a:pt x="872" y="583"/>
                    </a:lnTo>
                    <a:lnTo>
                      <a:pt x="874" y="588"/>
                    </a:lnTo>
                    <a:lnTo>
                      <a:pt x="877" y="593"/>
                    </a:lnTo>
                    <a:lnTo>
                      <a:pt x="886" y="598"/>
                    </a:lnTo>
                    <a:lnTo>
                      <a:pt x="875" y="594"/>
                    </a:lnTo>
                    <a:lnTo>
                      <a:pt x="865" y="592"/>
                    </a:lnTo>
                    <a:lnTo>
                      <a:pt x="854" y="589"/>
                    </a:lnTo>
                    <a:lnTo>
                      <a:pt x="845" y="586"/>
                    </a:lnTo>
                    <a:lnTo>
                      <a:pt x="836" y="583"/>
                    </a:lnTo>
                    <a:lnTo>
                      <a:pt x="831" y="578"/>
                    </a:lnTo>
                    <a:lnTo>
                      <a:pt x="828" y="573"/>
                    </a:lnTo>
                    <a:lnTo>
                      <a:pt x="826" y="567"/>
                    </a:lnTo>
                    <a:lnTo>
                      <a:pt x="813" y="566"/>
                    </a:lnTo>
                    <a:lnTo>
                      <a:pt x="797" y="563"/>
                    </a:lnTo>
                    <a:lnTo>
                      <a:pt x="785" y="557"/>
                    </a:lnTo>
                    <a:lnTo>
                      <a:pt x="774" y="550"/>
                    </a:lnTo>
                    <a:lnTo>
                      <a:pt x="767" y="563"/>
                    </a:lnTo>
                    <a:lnTo>
                      <a:pt x="733" y="549"/>
                    </a:lnTo>
                    <a:lnTo>
                      <a:pt x="737" y="559"/>
                    </a:lnTo>
                    <a:lnTo>
                      <a:pt x="744" y="570"/>
                    </a:lnTo>
                    <a:lnTo>
                      <a:pt x="755" y="580"/>
                    </a:lnTo>
                    <a:lnTo>
                      <a:pt x="767" y="587"/>
                    </a:lnTo>
                    <a:lnTo>
                      <a:pt x="753" y="589"/>
                    </a:lnTo>
                    <a:lnTo>
                      <a:pt x="739" y="591"/>
                    </a:lnTo>
                    <a:lnTo>
                      <a:pt x="725" y="591"/>
                    </a:lnTo>
                    <a:lnTo>
                      <a:pt x="710" y="591"/>
                    </a:lnTo>
                    <a:lnTo>
                      <a:pt x="696" y="591"/>
                    </a:lnTo>
                    <a:lnTo>
                      <a:pt x="684" y="589"/>
                    </a:lnTo>
                    <a:lnTo>
                      <a:pt x="673" y="586"/>
                    </a:lnTo>
                    <a:lnTo>
                      <a:pt x="666" y="581"/>
                    </a:lnTo>
                    <a:lnTo>
                      <a:pt x="657" y="584"/>
                    </a:lnTo>
                    <a:lnTo>
                      <a:pt x="648" y="587"/>
                    </a:lnTo>
                    <a:lnTo>
                      <a:pt x="637" y="589"/>
                    </a:lnTo>
                    <a:lnTo>
                      <a:pt x="625" y="590"/>
                    </a:lnTo>
                    <a:lnTo>
                      <a:pt x="616" y="590"/>
                    </a:lnTo>
                    <a:lnTo>
                      <a:pt x="606" y="589"/>
                    </a:lnTo>
                    <a:lnTo>
                      <a:pt x="598" y="587"/>
                    </a:lnTo>
                    <a:lnTo>
                      <a:pt x="595" y="582"/>
                    </a:lnTo>
                    <a:lnTo>
                      <a:pt x="584" y="582"/>
                    </a:lnTo>
                    <a:lnTo>
                      <a:pt x="574" y="581"/>
                    </a:lnTo>
                    <a:lnTo>
                      <a:pt x="565" y="581"/>
                    </a:lnTo>
                    <a:lnTo>
                      <a:pt x="554" y="579"/>
                    </a:lnTo>
                    <a:lnTo>
                      <a:pt x="547" y="577"/>
                    </a:lnTo>
                    <a:lnTo>
                      <a:pt x="538" y="574"/>
                    </a:lnTo>
                    <a:lnTo>
                      <a:pt x="533" y="569"/>
                    </a:lnTo>
                    <a:lnTo>
                      <a:pt x="529" y="564"/>
                    </a:lnTo>
                    <a:lnTo>
                      <a:pt x="519" y="568"/>
                    </a:lnTo>
                    <a:lnTo>
                      <a:pt x="506" y="571"/>
                    </a:lnTo>
                    <a:lnTo>
                      <a:pt x="495" y="574"/>
                    </a:lnTo>
                    <a:lnTo>
                      <a:pt x="485" y="575"/>
                    </a:lnTo>
                    <a:lnTo>
                      <a:pt x="474" y="575"/>
                    </a:lnTo>
                    <a:lnTo>
                      <a:pt x="463" y="573"/>
                    </a:lnTo>
                    <a:lnTo>
                      <a:pt x="455" y="570"/>
                    </a:lnTo>
                    <a:lnTo>
                      <a:pt x="447" y="565"/>
                    </a:lnTo>
                    <a:lnTo>
                      <a:pt x="437" y="571"/>
                    </a:lnTo>
                    <a:lnTo>
                      <a:pt x="424" y="572"/>
                    </a:lnTo>
                    <a:lnTo>
                      <a:pt x="412" y="569"/>
                    </a:lnTo>
                    <a:lnTo>
                      <a:pt x="401" y="559"/>
                    </a:lnTo>
                    <a:lnTo>
                      <a:pt x="391" y="564"/>
                    </a:lnTo>
                    <a:lnTo>
                      <a:pt x="375" y="567"/>
                    </a:lnTo>
                    <a:lnTo>
                      <a:pt x="357" y="567"/>
                    </a:lnTo>
                    <a:lnTo>
                      <a:pt x="339" y="565"/>
                    </a:lnTo>
                    <a:lnTo>
                      <a:pt x="323" y="560"/>
                    </a:lnTo>
                    <a:lnTo>
                      <a:pt x="311" y="552"/>
                    </a:lnTo>
                    <a:lnTo>
                      <a:pt x="304" y="540"/>
                    </a:lnTo>
                    <a:lnTo>
                      <a:pt x="307" y="525"/>
                    </a:lnTo>
                    <a:lnTo>
                      <a:pt x="291" y="525"/>
                    </a:lnTo>
                    <a:lnTo>
                      <a:pt x="281" y="521"/>
                    </a:lnTo>
                    <a:lnTo>
                      <a:pt x="277" y="512"/>
                    </a:lnTo>
                    <a:lnTo>
                      <a:pt x="284" y="495"/>
                    </a:lnTo>
                    <a:lnTo>
                      <a:pt x="272" y="495"/>
                    </a:lnTo>
                    <a:lnTo>
                      <a:pt x="256" y="495"/>
                    </a:lnTo>
                    <a:lnTo>
                      <a:pt x="240" y="495"/>
                    </a:lnTo>
                    <a:lnTo>
                      <a:pt x="224" y="493"/>
                    </a:lnTo>
                    <a:lnTo>
                      <a:pt x="210" y="490"/>
                    </a:lnTo>
                    <a:lnTo>
                      <a:pt x="199" y="485"/>
                    </a:lnTo>
                    <a:lnTo>
                      <a:pt x="194" y="477"/>
                    </a:lnTo>
                    <a:lnTo>
                      <a:pt x="194" y="465"/>
                    </a:lnTo>
                    <a:lnTo>
                      <a:pt x="176" y="465"/>
                    </a:lnTo>
                    <a:lnTo>
                      <a:pt x="160" y="460"/>
                    </a:lnTo>
                    <a:lnTo>
                      <a:pt x="149" y="452"/>
                    </a:lnTo>
                    <a:lnTo>
                      <a:pt x="146" y="440"/>
                    </a:lnTo>
                    <a:lnTo>
                      <a:pt x="137" y="439"/>
                    </a:lnTo>
                    <a:lnTo>
                      <a:pt x="128" y="436"/>
                    </a:lnTo>
                    <a:lnTo>
                      <a:pt x="119" y="433"/>
                    </a:lnTo>
                    <a:lnTo>
                      <a:pt x="110" y="429"/>
                    </a:lnTo>
                    <a:lnTo>
                      <a:pt x="103" y="424"/>
                    </a:lnTo>
                    <a:lnTo>
                      <a:pt x="98" y="419"/>
                    </a:lnTo>
                    <a:lnTo>
                      <a:pt x="94" y="414"/>
                    </a:lnTo>
                    <a:lnTo>
                      <a:pt x="92" y="409"/>
                    </a:lnTo>
                    <a:lnTo>
                      <a:pt x="80" y="411"/>
                    </a:lnTo>
                    <a:lnTo>
                      <a:pt x="69" y="409"/>
                    </a:lnTo>
                    <a:lnTo>
                      <a:pt x="62" y="403"/>
                    </a:lnTo>
                    <a:lnTo>
                      <a:pt x="62" y="389"/>
                    </a:lnTo>
                    <a:lnTo>
                      <a:pt x="44" y="390"/>
                    </a:lnTo>
                    <a:lnTo>
                      <a:pt x="34" y="388"/>
                    </a:lnTo>
                    <a:lnTo>
                      <a:pt x="28" y="380"/>
                    </a:lnTo>
                    <a:lnTo>
                      <a:pt x="34" y="364"/>
                    </a:lnTo>
                    <a:lnTo>
                      <a:pt x="19" y="362"/>
                    </a:lnTo>
                    <a:lnTo>
                      <a:pt x="12" y="355"/>
                    </a:lnTo>
                    <a:lnTo>
                      <a:pt x="12" y="346"/>
                    </a:lnTo>
                    <a:lnTo>
                      <a:pt x="18" y="336"/>
                    </a:lnTo>
                    <a:lnTo>
                      <a:pt x="7" y="329"/>
                    </a:lnTo>
                    <a:lnTo>
                      <a:pt x="0" y="323"/>
                    </a:lnTo>
                    <a:lnTo>
                      <a:pt x="2" y="315"/>
                    </a:lnTo>
                    <a:lnTo>
                      <a:pt x="14" y="307"/>
                    </a:lnTo>
                    <a:lnTo>
                      <a:pt x="7" y="302"/>
                    </a:lnTo>
                    <a:lnTo>
                      <a:pt x="4" y="295"/>
                    </a:lnTo>
                    <a:lnTo>
                      <a:pt x="2" y="289"/>
                    </a:lnTo>
                    <a:lnTo>
                      <a:pt x="2" y="282"/>
                    </a:lnTo>
                    <a:lnTo>
                      <a:pt x="7" y="274"/>
                    </a:lnTo>
                    <a:lnTo>
                      <a:pt x="14" y="265"/>
                    </a:lnTo>
                    <a:lnTo>
                      <a:pt x="27" y="256"/>
                    </a:lnTo>
                    <a:lnTo>
                      <a:pt x="44" y="246"/>
                    </a:lnTo>
                    <a:lnTo>
                      <a:pt x="35" y="241"/>
                    </a:lnTo>
                    <a:lnTo>
                      <a:pt x="32" y="235"/>
                    </a:lnTo>
                    <a:lnTo>
                      <a:pt x="34" y="228"/>
                    </a:lnTo>
                    <a:lnTo>
                      <a:pt x="39" y="220"/>
                    </a:lnTo>
                    <a:lnTo>
                      <a:pt x="41" y="213"/>
                    </a:lnTo>
                    <a:lnTo>
                      <a:pt x="44" y="206"/>
                    </a:lnTo>
                    <a:lnTo>
                      <a:pt x="51" y="199"/>
                    </a:lnTo>
                    <a:lnTo>
                      <a:pt x="62" y="196"/>
                    </a:lnTo>
                    <a:lnTo>
                      <a:pt x="60" y="192"/>
                    </a:lnTo>
                    <a:lnTo>
                      <a:pt x="59" y="187"/>
                    </a:lnTo>
                    <a:lnTo>
                      <a:pt x="55" y="184"/>
                    </a:lnTo>
                    <a:lnTo>
                      <a:pt x="53" y="182"/>
                    </a:lnTo>
                    <a:lnTo>
                      <a:pt x="51" y="180"/>
                    </a:lnTo>
                    <a:lnTo>
                      <a:pt x="50" y="177"/>
                    </a:lnTo>
                    <a:lnTo>
                      <a:pt x="48" y="175"/>
                    </a:lnTo>
                    <a:lnTo>
                      <a:pt x="46" y="173"/>
                    </a:lnTo>
                    <a:lnTo>
                      <a:pt x="46" y="170"/>
                    </a:lnTo>
                    <a:lnTo>
                      <a:pt x="46" y="167"/>
                    </a:lnTo>
                    <a:lnTo>
                      <a:pt x="46" y="165"/>
                    </a:lnTo>
                    <a:lnTo>
                      <a:pt x="48" y="163"/>
                    </a:lnTo>
                    <a:lnTo>
                      <a:pt x="41" y="164"/>
                    </a:lnTo>
                    <a:lnTo>
                      <a:pt x="34" y="162"/>
                    </a:lnTo>
                    <a:lnTo>
                      <a:pt x="32" y="156"/>
                    </a:lnTo>
                    <a:lnTo>
                      <a:pt x="39" y="140"/>
                    </a:lnTo>
                    <a:lnTo>
                      <a:pt x="32" y="134"/>
                    </a:lnTo>
                    <a:lnTo>
                      <a:pt x="25" y="129"/>
                    </a:lnTo>
                    <a:lnTo>
                      <a:pt x="18" y="124"/>
                    </a:lnTo>
                    <a:lnTo>
                      <a:pt x="11" y="121"/>
                    </a:lnTo>
                    <a:close/>
                  </a:path>
                </a:pathLst>
              </a:custGeom>
              <a:solidFill>
                <a:srgbClr val="FFED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5" name="Freeform 265"/>
              <p:cNvSpPr>
                <a:spLocks/>
              </p:cNvSpPr>
              <p:nvPr/>
            </p:nvSpPr>
            <p:spPr bwMode="auto">
              <a:xfrm>
                <a:off x="1243" y="2397"/>
                <a:ext cx="37" cy="30"/>
              </a:xfrm>
              <a:custGeom>
                <a:avLst/>
                <a:gdLst>
                  <a:gd name="T0" fmla="*/ 20 w 75"/>
                  <a:gd name="T1" fmla="*/ 6 h 30"/>
                  <a:gd name="T2" fmla="*/ 29 w 75"/>
                  <a:gd name="T3" fmla="*/ 2 h 30"/>
                  <a:gd name="T4" fmla="*/ 39 w 75"/>
                  <a:gd name="T5" fmla="*/ 0 h 30"/>
                  <a:gd name="T6" fmla="*/ 48 w 75"/>
                  <a:gd name="T7" fmla="*/ 0 h 30"/>
                  <a:gd name="T8" fmla="*/ 57 w 75"/>
                  <a:gd name="T9" fmla="*/ 1 h 30"/>
                  <a:gd name="T10" fmla="*/ 63 w 75"/>
                  <a:gd name="T11" fmla="*/ 3 h 30"/>
                  <a:gd name="T12" fmla="*/ 68 w 75"/>
                  <a:gd name="T13" fmla="*/ 6 h 30"/>
                  <a:gd name="T14" fmla="*/ 71 w 75"/>
                  <a:gd name="T15" fmla="*/ 11 h 30"/>
                  <a:gd name="T16" fmla="*/ 71 w 75"/>
                  <a:gd name="T17" fmla="*/ 16 h 30"/>
                  <a:gd name="T18" fmla="*/ 75 w 75"/>
                  <a:gd name="T19" fmla="*/ 18 h 30"/>
                  <a:gd name="T20" fmla="*/ 73 w 75"/>
                  <a:gd name="T21" fmla="*/ 22 h 30"/>
                  <a:gd name="T22" fmla="*/ 68 w 75"/>
                  <a:gd name="T23" fmla="*/ 26 h 30"/>
                  <a:gd name="T24" fmla="*/ 59 w 75"/>
                  <a:gd name="T25" fmla="*/ 29 h 30"/>
                  <a:gd name="T26" fmla="*/ 52 w 75"/>
                  <a:gd name="T27" fmla="*/ 30 h 30"/>
                  <a:gd name="T28" fmla="*/ 45 w 75"/>
                  <a:gd name="T29" fmla="*/ 30 h 30"/>
                  <a:gd name="T30" fmla="*/ 36 w 75"/>
                  <a:gd name="T31" fmla="*/ 30 h 30"/>
                  <a:gd name="T32" fmla="*/ 27 w 75"/>
                  <a:gd name="T33" fmla="*/ 30 h 30"/>
                  <a:gd name="T34" fmla="*/ 20 w 75"/>
                  <a:gd name="T35" fmla="*/ 29 h 30"/>
                  <a:gd name="T36" fmla="*/ 11 w 75"/>
                  <a:gd name="T37" fmla="*/ 28 h 30"/>
                  <a:gd name="T38" fmla="*/ 6 w 75"/>
                  <a:gd name="T39" fmla="*/ 27 h 30"/>
                  <a:gd name="T40" fmla="*/ 0 w 75"/>
                  <a:gd name="T41" fmla="*/ 26 h 30"/>
                  <a:gd name="T42" fmla="*/ 2 w 75"/>
                  <a:gd name="T43" fmla="*/ 23 h 30"/>
                  <a:gd name="T44" fmla="*/ 4 w 75"/>
                  <a:gd name="T45" fmla="*/ 19 h 30"/>
                  <a:gd name="T46" fmla="*/ 7 w 75"/>
                  <a:gd name="T47" fmla="*/ 15 h 30"/>
                  <a:gd name="T48" fmla="*/ 11 w 75"/>
                  <a:gd name="T49" fmla="*/ 12 h 30"/>
                  <a:gd name="T50" fmla="*/ 18 w 75"/>
                  <a:gd name="T51" fmla="*/ 15 h 30"/>
                  <a:gd name="T52" fmla="*/ 25 w 75"/>
                  <a:gd name="T53" fmla="*/ 16 h 30"/>
                  <a:gd name="T54" fmla="*/ 32 w 75"/>
                  <a:gd name="T55" fmla="*/ 16 h 30"/>
                  <a:gd name="T56" fmla="*/ 36 w 75"/>
                  <a:gd name="T57" fmla="*/ 14 h 30"/>
                  <a:gd name="T58" fmla="*/ 38 w 75"/>
                  <a:gd name="T59" fmla="*/ 12 h 30"/>
                  <a:gd name="T60" fmla="*/ 36 w 75"/>
                  <a:gd name="T61" fmla="*/ 9 h 30"/>
                  <a:gd name="T62" fmla="*/ 31 w 75"/>
                  <a:gd name="T63" fmla="*/ 7 h 30"/>
                  <a:gd name="T64" fmla="*/ 20 w 75"/>
                  <a:gd name="T65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5" h="30">
                    <a:moveTo>
                      <a:pt x="20" y="6"/>
                    </a:moveTo>
                    <a:lnTo>
                      <a:pt x="29" y="2"/>
                    </a:lnTo>
                    <a:lnTo>
                      <a:pt x="39" y="0"/>
                    </a:lnTo>
                    <a:lnTo>
                      <a:pt x="48" y="0"/>
                    </a:lnTo>
                    <a:lnTo>
                      <a:pt x="57" y="1"/>
                    </a:lnTo>
                    <a:lnTo>
                      <a:pt x="63" y="3"/>
                    </a:lnTo>
                    <a:lnTo>
                      <a:pt x="68" y="6"/>
                    </a:lnTo>
                    <a:lnTo>
                      <a:pt x="71" y="11"/>
                    </a:lnTo>
                    <a:lnTo>
                      <a:pt x="71" y="16"/>
                    </a:lnTo>
                    <a:lnTo>
                      <a:pt x="75" y="18"/>
                    </a:lnTo>
                    <a:lnTo>
                      <a:pt x="73" y="22"/>
                    </a:lnTo>
                    <a:lnTo>
                      <a:pt x="68" y="26"/>
                    </a:lnTo>
                    <a:lnTo>
                      <a:pt x="59" y="29"/>
                    </a:lnTo>
                    <a:lnTo>
                      <a:pt x="52" y="30"/>
                    </a:lnTo>
                    <a:lnTo>
                      <a:pt x="45" y="30"/>
                    </a:lnTo>
                    <a:lnTo>
                      <a:pt x="36" y="30"/>
                    </a:lnTo>
                    <a:lnTo>
                      <a:pt x="27" y="30"/>
                    </a:lnTo>
                    <a:lnTo>
                      <a:pt x="20" y="29"/>
                    </a:lnTo>
                    <a:lnTo>
                      <a:pt x="11" y="28"/>
                    </a:lnTo>
                    <a:lnTo>
                      <a:pt x="6" y="27"/>
                    </a:lnTo>
                    <a:lnTo>
                      <a:pt x="0" y="26"/>
                    </a:lnTo>
                    <a:lnTo>
                      <a:pt x="2" y="23"/>
                    </a:lnTo>
                    <a:lnTo>
                      <a:pt x="4" y="19"/>
                    </a:lnTo>
                    <a:lnTo>
                      <a:pt x="7" y="15"/>
                    </a:lnTo>
                    <a:lnTo>
                      <a:pt x="11" y="12"/>
                    </a:lnTo>
                    <a:lnTo>
                      <a:pt x="18" y="15"/>
                    </a:lnTo>
                    <a:lnTo>
                      <a:pt x="25" y="16"/>
                    </a:lnTo>
                    <a:lnTo>
                      <a:pt x="32" y="16"/>
                    </a:lnTo>
                    <a:lnTo>
                      <a:pt x="36" y="14"/>
                    </a:lnTo>
                    <a:lnTo>
                      <a:pt x="38" y="12"/>
                    </a:lnTo>
                    <a:lnTo>
                      <a:pt x="36" y="9"/>
                    </a:lnTo>
                    <a:lnTo>
                      <a:pt x="31" y="7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6" name="Freeform 266"/>
              <p:cNvSpPr>
                <a:spLocks/>
              </p:cNvSpPr>
              <p:nvPr/>
            </p:nvSpPr>
            <p:spPr bwMode="auto">
              <a:xfrm>
                <a:off x="1337" y="2622"/>
                <a:ext cx="33" cy="62"/>
              </a:xfrm>
              <a:custGeom>
                <a:avLst/>
                <a:gdLst>
                  <a:gd name="T0" fmla="*/ 12 w 65"/>
                  <a:gd name="T1" fmla="*/ 0 h 62"/>
                  <a:gd name="T2" fmla="*/ 26 w 65"/>
                  <a:gd name="T3" fmla="*/ 4 h 62"/>
                  <a:gd name="T4" fmla="*/ 35 w 65"/>
                  <a:gd name="T5" fmla="*/ 9 h 62"/>
                  <a:gd name="T6" fmla="*/ 39 w 65"/>
                  <a:gd name="T7" fmla="*/ 13 h 62"/>
                  <a:gd name="T8" fmla="*/ 42 w 65"/>
                  <a:gd name="T9" fmla="*/ 18 h 62"/>
                  <a:gd name="T10" fmla="*/ 42 w 65"/>
                  <a:gd name="T11" fmla="*/ 23 h 62"/>
                  <a:gd name="T12" fmla="*/ 46 w 65"/>
                  <a:gd name="T13" fmla="*/ 28 h 62"/>
                  <a:gd name="T14" fmla="*/ 53 w 65"/>
                  <a:gd name="T15" fmla="*/ 33 h 62"/>
                  <a:gd name="T16" fmla="*/ 65 w 65"/>
                  <a:gd name="T17" fmla="*/ 38 h 62"/>
                  <a:gd name="T18" fmla="*/ 55 w 65"/>
                  <a:gd name="T19" fmla="*/ 40 h 62"/>
                  <a:gd name="T20" fmla="*/ 46 w 65"/>
                  <a:gd name="T21" fmla="*/ 45 h 62"/>
                  <a:gd name="T22" fmla="*/ 39 w 65"/>
                  <a:gd name="T23" fmla="*/ 52 h 62"/>
                  <a:gd name="T24" fmla="*/ 35 w 65"/>
                  <a:gd name="T25" fmla="*/ 62 h 62"/>
                  <a:gd name="T26" fmla="*/ 33 w 65"/>
                  <a:gd name="T27" fmla="*/ 55 h 62"/>
                  <a:gd name="T28" fmla="*/ 33 w 65"/>
                  <a:gd name="T29" fmla="*/ 49 h 62"/>
                  <a:gd name="T30" fmla="*/ 33 w 65"/>
                  <a:gd name="T31" fmla="*/ 44 h 62"/>
                  <a:gd name="T32" fmla="*/ 35 w 65"/>
                  <a:gd name="T33" fmla="*/ 39 h 62"/>
                  <a:gd name="T34" fmla="*/ 30 w 65"/>
                  <a:gd name="T35" fmla="*/ 36 h 62"/>
                  <a:gd name="T36" fmla="*/ 24 w 65"/>
                  <a:gd name="T37" fmla="*/ 33 h 62"/>
                  <a:gd name="T38" fmla="*/ 19 w 65"/>
                  <a:gd name="T39" fmla="*/ 28 h 62"/>
                  <a:gd name="T40" fmla="*/ 17 w 65"/>
                  <a:gd name="T41" fmla="*/ 24 h 62"/>
                  <a:gd name="T42" fmla="*/ 14 w 65"/>
                  <a:gd name="T43" fmla="*/ 28 h 62"/>
                  <a:gd name="T44" fmla="*/ 10 w 65"/>
                  <a:gd name="T45" fmla="*/ 32 h 62"/>
                  <a:gd name="T46" fmla="*/ 9 w 65"/>
                  <a:gd name="T47" fmla="*/ 37 h 62"/>
                  <a:gd name="T48" fmla="*/ 7 w 65"/>
                  <a:gd name="T49" fmla="*/ 43 h 62"/>
                  <a:gd name="T50" fmla="*/ 3 w 65"/>
                  <a:gd name="T51" fmla="*/ 37 h 62"/>
                  <a:gd name="T52" fmla="*/ 1 w 65"/>
                  <a:gd name="T53" fmla="*/ 31 h 62"/>
                  <a:gd name="T54" fmla="*/ 0 w 65"/>
                  <a:gd name="T55" fmla="*/ 26 h 62"/>
                  <a:gd name="T56" fmla="*/ 0 w 65"/>
                  <a:gd name="T57" fmla="*/ 21 h 62"/>
                  <a:gd name="T58" fmla="*/ 1 w 65"/>
                  <a:gd name="T59" fmla="*/ 16 h 62"/>
                  <a:gd name="T60" fmla="*/ 7 w 65"/>
                  <a:gd name="T61" fmla="*/ 10 h 62"/>
                  <a:gd name="T62" fmla="*/ 10 w 65"/>
                  <a:gd name="T63" fmla="*/ 5 h 62"/>
                  <a:gd name="T64" fmla="*/ 12 w 65"/>
                  <a:gd name="T65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5" h="62">
                    <a:moveTo>
                      <a:pt x="12" y="0"/>
                    </a:moveTo>
                    <a:lnTo>
                      <a:pt x="26" y="4"/>
                    </a:lnTo>
                    <a:lnTo>
                      <a:pt x="35" y="9"/>
                    </a:lnTo>
                    <a:lnTo>
                      <a:pt x="39" y="13"/>
                    </a:lnTo>
                    <a:lnTo>
                      <a:pt x="42" y="18"/>
                    </a:lnTo>
                    <a:lnTo>
                      <a:pt x="42" y="23"/>
                    </a:lnTo>
                    <a:lnTo>
                      <a:pt x="46" y="28"/>
                    </a:lnTo>
                    <a:lnTo>
                      <a:pt x="53" y="33"/>
                    </a:lnTo>
                    <a:lnTo>
                      <a:pt x="65" y="38"/>
                    </a:lnTo>
                    <a:lnTo>
                      <a:pt x="55" y="40"/>
                    </a:lnTo>
                    <a:lnTo>
                      <a:pt x="46" y="45"/>
                    </a:lnTo>
                    <a:lnTo>
                      <a:pt x="39" y="52"/>
                    </a:lnTo>
                    <a:lnTo>
                      <a:pt x="35" y="62"/>
                    </a:lnTo>
                    <a:lnTo>
                      <a:pt x="33" y="55"/>
                    </a:lnTo>
                    <a:lnTo>
                      <a:pt x="33" y="49"/>
                    </a:lnTo>
                    <a:lnTo>
                      <a:pt x="33" y="44"/>
                    </a:lnTo>
                    <a:lnTo>
                      <a:pt x="35" y="39"/>
                    </a:lnTo>
                    <a:lnTo>
                      <a:pt x="30" y="36"/>
                    </a:lnTo>
                    <a:lnTo>
                      <a:pt x="24" y="33"/>
                    </a:lnTo>
                    <a:lnTo>
                      <a:pt x="19" y="28"/>
                    </a:lnTo>
                    <a:lnTo>
                      <a:pt x="17" y="24"/>
                    </a:lnTo>
                    <a:lnTo>
                      <a:pt x="14" y="28"/>
                    </a:lnTo>
                    <a:lnTo>
                      <a:pt x="10" y="32"/>
                    </a:lnTo>
                    <a:lnTo>
                      <a:pt x="9" y="37"/>
                    </a:lnTo>
                    <a:lnTo>
                      <a:pt x="7" y="43"/>
                    </a:lnTo>
                    <a:lnTo>
                      <a:pt x="3" y="37"/>
                    </a:lnTo>
                    <a:lnTo>
                      <a:pt x="1" y="31"/>
                    </a:lnTo>
                    <a:lnTo>
                      <a:pt x="0" y="26"/>
                    </a:lnTo>
                    <a:lnTo>
                      <a:pt x="0" y="21"/>
                    </a:lnTo>
                    <a:lnTo>
                      <a:pt x="1" y="16"/>
                    </a:lnTo>
                    <a:lnTo>
                      <a:pt x="7" y="10"/>
                    </a:lnTo>
                    <a:lnTo>
                      <a:pt x="10" y="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7" name="Freeform 267"/>
              <p:cNvSpPr>
                <a:spLocks/>
              </p:cNvSpPr>
              <p:nvPr/>
            </p:nvSpPr>
            <p:spPr bwMode="auto">
              <a:xfrm>
                <a:off x="1379" y="2682"/>
                <a:ext cx="214" cy="150"/>
              </a:xfrm>
              <a:custGeom>
                <a:avLst/>
                <a:gdLst>
                  <a:gd name="T0" fmla="*/ 13 w 428"/>
                  <a:gd name="T1" fmla="*/ 10 h 150"/>
                  <a:gd name="T2" fmla="*/ 32 w 428"/>
                  <a:gd name="T3" fmla="*/ 20 h 150"/>
                  <a:gd name="T4" fmla="*/ 66 w 428"/>
                  <a:gd name="T5" fmla="*/ 24 h 150"/>
                  <a:gd name="T6" fmla="*/ 59 w 428"/>
                  <a:gd name="T7" fmla="*/ 46 h 150"/>
                  <a:gd name="T8" fmla="*/ 76 w 428"/>
                  <a:gd name="T9" fmla="*/ 61 h 150"/>
                  <a:gd name="T10" fmla="*/ 107 w 428"/>
                  <a:gd name="T11" fmla="*/ 69 h 150"/>
                  <a:gd name="T12" fmla="*/ 139 w 428"/>
                  <a:gd name="T13" fmla="*/ 73 h 150"/>
                  <a:gd name="T14" fmla="*/ 147 w 428"/>
                  <a:gd name="T15" fmla="*/ 89 h 150"/>
                  <a:gd name="T16" fmla="*/ 176 w 428"/>
                  <a:gd name="T17" fmla="*/ 94 h 150"/>
                  <a:gd name="T18" fmla="*/ 213 w 428"/>
                  <a:gd name="T19" fmla="*/ 94 h 150"/>
                  <a:gd name="T20" fmla="*/ 235 w 428"/>
                  <a:gd name="T21" fmla="*/ 110 h 150"/>
                  <a:gd name="T22" fmla="*/ 268 w 428"/>
                  <a:gd name="T23" fmla="*/ 115 h 150"/>
                  <a:gd name="T24" fmla="*/ 300 w 428"/>
                  <a:gd name="T25" fmla="*/ 114 h 150"/>
                  <a:gd name="T26" fmla="*/ 323 w 428"/>
                  <a:gd name="T27" fmla="*/ 111 h 150"/>
                  <a:gd name="T28" fmla="*/ 330 w 428"/>
                  <a:gd name="T29" fmla="*/ 97 h 150"/>
                  <a:gd name="T30" fmla="*/ 361 w 428"/>
                  <a:gd name="T31" fmla="*/ 96 h 150"/>
                  <a:gd name="T32" fmla="*/ 373 w 428"/>
                  <a:gd name="T33" fmla="*/ 81 h 150"/>
                  <a:gd name="T34" fmla="*/ 375 w 428"/>
                  <a:gd name="T35" fmla="*/ 63 h 150"/>
                  <a:gd name="T36" fmla="*/ 346 w 428"/>
                  <a:gd name="T37" fmla="*/ 22 h 150"/>
                  <a:gd name="T38" fmla="*/ 362 w 428"/>
                  <a:gd name="T39" fmla="*/ 25 h 150"/>
                  <a:gd name="T40" fmla="*/ 380 w 428"/>
                  <a:gd name="T41" fmla="*/ 34 h 150"/>
                  <a:gd name="T42" fmla="*/ 407 w 428"/>
                  <a:gd name="T43" fmla="*/ 37 h 150"/>
                  <a:gd name="T44" fmla="*/ 407 w 428"/>
                  <a:gd name="T45" fmla="*/ 62 h 150"/>
                  <a:gd name="T46" fmla="*/ 412 w 428"/>
                  <a:gd name="T47" fmla="*/ 69 h 150"/>
                  <a:gd name="T48" fmla="*/ 396 w 428"/>
                  <a:gd name="T49" fmla="*/ 70 h 150"/>
                  <a:gd name="T50" fmla="*/ 394 w 428"/>
                  <a:gd name="T51" fmla="*/ 87 h 150"/>
                  <a:gd name="T52" fmla="*/ 403 w 428"/>
                  <a:gd name="T53" fmla="*/ 117 h 150"/>
                  <a:gd name="T54" fmla="*/ 389 w 428"/>
                  <a:gd name="T55" fmla="*/ 116 h 150"/>
                  <a:gd name="T56" fmla="*/ 373 w 428"/>
                  <a:gd name="T57" fmla="*/ 114 h 150"/>
                  <a:gd name="T58" fmla="*/ 341 w 428"/>
                  <a:gd name="T59" fmla="*/ 120 h 150"/>
                  <a:gd name="T60" fmla="*/ 343 w 428"/>
                  <a:gd name="T61" fmla="*/ 133 h 150"/>
                  <a:gd name="T62" fmla="*/ 338 w 428"/>
                  <a:gd name="T63" fmla="*/ 133 h 150"/>
                  <a:gd name="T64" fmla="*/ 327 w 428"/>
                  <a:gd name="T65" fmla="*/ 131 h 150"/>
                  <a:gd name="T66" fmla="*/ 297 w 428"/>
                  <a:gd name="T67" fmla="*/ 133 h 150"/>
                  <a:gd name="T68" fmla="*/ 268 w 428"/>
                  <a:gd name="T69" fmla="*/ 133 h 150"/>
                  <a:gd name="T70" fmla="*/ 254 w 428"/>
                  <a:gd name="T71" fmla="*/ 142 h 150"/>
                  <a:gd name="T72" fmla="*/ 243 w 428"/>
                  <a:gd name="T73" fmla="*/ 140 h 150"/>
                  <a:gd name="T74" fmla="*/ 210 w 428"/>
                  <a:gd name="T75" fmla="*/ 115 h 150"/>
                  <a:gd name="T76" fmla="*/ 211 w 428"/>
                  <a:gd name="T77" fmla="*/ 136 h 150"/>
                  <a:gd name="T78" fmla="*/ 197 w 428"/>
                  <a:gd name="T79" fmla="*/ 135 h 150"/>
                  <a:gd name="T80" fmla="*/ 174 w 428"/>
                  <a:gd name="T81" fmla="*/ 122 h 150"/>
                  <a:gd name="T82" fmla="*/ 147 w 428"/>
                  <a:gd name="T83" fmla="*/ 115 h 150"/>
                  <a:gd name="T84" fmla="*/ 149 w 428"/>
                  <a:gd name="T85" fmla="*/ 125 h 150"/>
                  <a:gd name="T86" fmla="*/ 135 w 428"/>
                  <a:gd name="T87" fmla="*/ 116 h 150"/>
                  <a:gd name="T88" fmla="*/ 123 w 428"/>
                  <a:gd name="T89" fmla="*/ 102 h 150"/>
                  <a:gd name="T90" fmla="*/ 82 w 428"/>
                  <a:gd name="T91" fmla="*/ 111 h 150"/>
                  <a:gd name="T92" fmla="*/ 110 w 428"/>
                  <a:gd name="T93" fmla="*/ 90 h 150"/>
                  <a:gd name="T94" fmla="*/ 96 w 428"/>
                  <a:gd name="T95" fmla="*/ 89 h 150"/>
                  <a:gd name="T96" fmla="*/ 75 w 428"/>
                  <a:gd name="T97" fmla="*/ 89 h 150"/>
                  <a:gd name="T98" fmla="*/ 80 w 428"/>
                  <a:gd name="T99" fmla="*/ 72 h 150"/>
                  <a:gd name="T100" fmla="*/ 62 w 428"/>
                  <a:gd name="T101" fmla="*/ 70 h 150"/>
                  <a:gd name="T102" fmla="*/ 53 w 428"/>
                  <a:gd name="T103" fmla="*/ 76 h 150"/>
                  <a:gd name="T104" fmla="*/ 39 w 428"/>
                  <a:gd name="T105" fmla="*/ 73 h 150"/>
                  <a:gd name="T106" fmla="*/ 34 w 428"/>
                  <a:gd name="T107" fmla="*/ 31 h 150"/>
                  <a:gd name="T108" fmla="*/ 11 w 428"/>
                  <a:gd name="T109" fmla="*/ 37 h 150"/>
                  <a:gd name="T110" fmla="*/ 2 w 428"/>
                  <a:gd name="T111" fmla="*/ 36 h 150"/>
                  <a:gd name="T112" fmla="*/ 4 w 428"/>
                  <a:gd name="T113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28" h="150">
                    <a:moveTo>
                      <a:pt x="4" y="0"/>
                    </a:moveTo>
                    <a:lnTo>
                      <a:pt x="7" y="6"/>
                    </a:lnTo>
                    <a:lnTo>
                      <a:pt x="13" y="10"/>
                    </a:lnTo>
                    <a:lnTo>
                      <a:pt x="18" y="14"/>
                    </a:lnTo>
                    <a:lnTo>
                      <a:pt x="25" y="17"/>
                    </a:lnTo>
                    <a:lnTo>
                      <a:pt x="32" y="20"/>
                    </a:lnTo>
                    <a:lnTo>
                      <a:pt x="41" y="22"/>
                    </a:lnTo>
                    <a:lnTo>
                      <a:pt x="53" y="23"/>
                    </a:lnTo>
                    <a:lnTo>
                      <a:pt x="66" y="24"/>
                    </a:lnTo>
                    <a:lnTo>
                      <a:pt x="60" y="32"/>
                    </a:lnTo>
                    <a:lnTo>
                      <a:pt x="59" y="39"/>
                    </a:lnTo>
                    <a:lnTo>
                      <a:pt x="59" y="46"/>
                    </a:lnTo>
                    <a:lnTo>
                      <a:pt x="62" y="52"/>
                    </a:lnTo>
                    <a:lnTo>
                      <a:pt x="68" y="58"/>
                    </a:lnTo>
                    <a:lnTo>
                      <a:pt x="76" y="61"/>
                    </a:lnTo>
                    <a:lnTo>
                      <a:pt x="89" y="63"/>
                    </a:lnTo>
                    <a:lnTo>
                      <a:pt x="103" y="62"/>
                    </a:lnTo>
                    <a:lnTo>
                      <a:pt x="107" y="69"/>
                    </a:lnTo>
                    <a:lnTo>
                      <a:pt x="114" y="74"/>
                    </a:lnTo>
                    <a:lnTo>
                      <a:pt x="124" y="75"/>
                    </a:lnTo>
                    <a:lnTo>
                      <a:pt x="139" y="73"/>
                    </a:lnTo>
                    <a:lnTo>
                      <a:pt x="139" y="79"/>
                    </a:lnTo>
                    <a:lnTo>
                      <a:pt x="142" y="84"/>
                    </a:lnTo>
                    <a:lnTo>
                      <a:pt x="147" y="89"/>
                    </a:lnTo>
                    <a:lnTo>
                      <a:pt x="155" y="92"/>
                    </a:lnTo>
                    <a:lnTo>
                      <a:pt x="163" y="94"/>
                    </a:lnTo>
                    <a:lnTo>
                      <a:pt x="176" y="94"/>
                    </a:lnTo>
                    <a:lnTo>
                      <a:pt x="192" y="92"/>
                    </a:lnTo>
                    <a:lnTo>
                      <a:pt x="211" y="88"/>
                    </a:lnTo>
                    <a:lnTo>
                      <a:pt x="213" y="94"/>
                    </a:lnTo>
                    <a:lnTo>
                      <a:pt x="219" y="99"/>
                    </a:lnTo>
                    <a:lnTo>
                      <a:pt x="226" y="105"/>
                    </a:lnTo>
                    <a:lnTo>
                      <a:pt x="235" y="110"/>
                    </a:lnTo>
                    <a:lnTo>
                      <a:pt x="243" y="114"/>
                    </a:lnTo>
                    <a:lnTo>
                      <a:pt x="256" y="115"/>
                    </a:lnTo>
                    <a:lnTo>
                      <a:pt x="268" y="115"/>
                    </a:lnTo>
                    <a:lnTo>
                      <a:pt x="282" y="111"/>
                    </a:lnTo>
                    <a:lnTo>
                      <a:pt x="291" y="113"/>
                    </a:lnTo>
                    <a:lnTo>
                      <a:pt x="300" y="114"/>
                    </a:lnTo>
                    <a:lnTo>
                      <a:pt x="309" y="114"/>
                    </a:lnTo>
                    <a:lnTo>
                      <a:pt x="318" y="113"/>
                    </a:lnTo>
                    <a:lnTo>
                      <a:pt x="323" y="111"/>
                    </a:lnTo>
                    <a:lnTo>
                      <a:pt x="329" y="108"/>
                    </a:lnTo>
                    <a:lnTo>
                      <a:pt x="330" y="103"/>
                    </a:lnTo>
                    <a:lnTo>
                      <a:pt x="330" y="97"/>
                    </a:lnTo>
                    <a:lnTo>
                      <a:pt x="341" y="98"/>
                    </a:lnTo>
                    <a:lnTo>
                      <a:pt x="352" y="98"/>
                    </a:lnTo>
                    <a:lnTo>
                      <a:pt x="361" y="96"/>
                    </a:lnTo>
                    <a:lnTo>
                      <a:pt x="368" y="92"/>
                    </a:lnTo>
                    <a:lnTo>
                      <a:pt x="371" y="87"/>
                    </a:lnTo>
                    <a:lnTo>
                      <a:pt x="373" y="81"/>
                    </a:lnTo>
                    <a:lnTo>
                      <a:pt x="369" y="74"/>
                    </a:lnTo>
                    <a:lnTo>
                      <a:pt x="362" y="67"/>
                    </a:lnTo>
                    <a:lnTo>
                      <a:pt x="375" y="63"/>
                    </a:lnTo>
                    <a:lnTo>
                      <a:pt x="378" y="52"/>
                    </a:lnTo>
                    <a:lnTo>
                      <a:pt x="369" y="38"/>
                    </a:lnTo>
                    <a:lnTo>
                      <a:pt x="346" y="22"/>
                    </a:lnTo>
                    <a:lnTo>
                      <a:pt x="352" y="17"/>
                    </a:lnTo>
                    <a:lnTo>
                      <a:pt x="357" y="21"/>
                    </a:lnTo>
                    <a:lnTo>
                      <a:pt x="362" y="25"/>
                    </a:lnTo>
                    <a:lnTo>
                      <a:pt x="368" y="28"/>
                    </a:lnTo>
                    <a:lnTo>
                      <a:pt x="375" y="31"/>
                    </a:lnTo>
                    <a:lnTo>
                      <a:pt x="380" y="34"/>
                    </a:lnTo>
                    <a:lnTo>
                      <a:pt x="389" y="36"/>
                    </a:lnTo>
                    <a:lnTo>
                      <a:pt x="398" y="37"/>
                    </a:lnTo>
                    <a:lnTo>
                      <a:pt x="407" y="37"/>
                    </a:lnTo>
                    <a:lnTo>
                      <a:pt x="400" y="44"/>
                    </a:lnTo>
                    <a:lnTo>
                      <a:pt x="398" y="52"/>
                    </a:lnTo>
                    <a:lnTo>
                      <a:pt x="407" y="62"/>
                    </a:lnTo>
                    <a:lnTo>
                      <a:pt x="428" y="69"/>
                    </a:lnTo>
                    <a:lnTo>
                      <a:pt x="421" y="69"/>
                    </a:lnTo>
                    <a:lnTo>
                      <a:pt x="412" y="69"/>
                    </a:lnTo>
                    <a:lnTo>
                      <a:pt x="403" y="68"/>
                    </a:lnTo>
                    <a:lnTo>
                      <a:pt x="394" y="65"/>
                    </a:lnTo>
                    <a:lnTo>
                      <a:pt x="396" y="70"/>
                    </a:lnTo>
                    <a:lnTo>
                      <a:pt x="398" y="76"/>
                    </a:lnTo>
                    <a:lnTo>
                      <a:pt x="396" y="82"/>
                    </a:lnTo>
                    <a:lnTo>
                      <a:pt x="394" y="87"/>
                    </a:lnTo>
                    <a:lnTo>
                      <a:pt x="401" y="97"/>
                    </a:lnTo>
                    <a:lnTo>
                      <a:pt x="405" y="107"/>
                    </a:lnTo>
                    <a:lnTo>
                      <a:pt x="403" y="117"/>
                    </a:lnTo>
                    <a:lnTo>
                      <a:pt x="396" y="127"/>
                    </a:lnTo>
                    <a:lnTo>
                      <a:pt x="393" y="122"/>
                    </a:lnTo>
                    <a:lnTo>
                      <a:pt x="389" y="116"/>
                    </a:lnTo>
                    <a:lnTo>
                      <a:pt x="384" y="112"/>
                    </a:lnTo>
                    <a:lnTo>
                      <a:pt x="375" y="109"/>
                    </a:lnTo>
                    <a:lnTo>
                      <a:pt x="373" y="114"/>
                    </a:lnTo>
                    <a:lnTo>
                      <a:pt x="368" y="117"/>
                    </a:lnTo>
                    <a:lnTo>
                      <a:pt x="357" y="119"/>
                    </a:lnTo>
                    <a:lnTo>
                      <a:pt x="341" y="120"/>
                    </a:lnTo>
                    <a:lnTo>
                      <a:pt x="341" y="124"/>
                    </a:lnTo>
                    <a:lnTo>
                      <a:pt x="341" y="128"/>
                    </a:lnTo>
                    <a:lnTo>
                      <a:pt x="343" y="133"/>
                    </a:lnTo>
                    <a:lnTo>
                      <a:pt x="345" y="137"/>
                    </a:lnTo>
                    <a:lnTo>
                      <a:pt x="341" y="135"/>
                    </a:lnTo>
                    <a:lnTo>
                      <a:pt x="338" y="133"/>
                    </a:lnTo>
                    <a:lnTo>
                      <a:pt x="336" y="131"/>
                    </a:lnTo>
                    <a:lnTo>
                      <a:pt x="334" y="129"/>
                    </a:lnTo>
                    <a:lnTo>
                      <a:pt x="327" y="131"/>
                    </a:lnTo>
                    <a:lnTo>
                      <a:pt x="318" y="131"/>
                    </a:lnTo>
                    <a:lnTo>
                      <a:pt x="307" y="132"/>
                    </a:lnTo>
                    <a:lnTo>
                      <a:pt x="297" y="133"/>
                    </a:lnTo>
                    <a:lnTo>
                      <a:pt x="286" y="133"/>
                    </a:lnTo>
                    <a:lnTo>
                      <a:pt x="277" y="133"/>
                    </a:lnTo>
                    <a:lnTo>
                      <a:pt x="268" y="133"/>
                    </a:lnTo>
                    <a:lnTo>
                      <a:pt x="263" y="133"/>
                    </a:lnTo>
                    <a:lnTo>
                      <a:pt x="259" y="137"/>
                    </a:lnTo>
                    <a:lnTo>
                      <a:pt x="254" y="142"/>
                    </a:lnTo>
                    <a:lnTo>
                      <a:pt x="247" y="146"/>
                    </a:lnTo>
                    <a:lnTo>
                      <a:pt x="240" y="150"/>
                    </a:lnTo>
                    <a:lnTo>
                      <a:pt x="243" y="140"/>
                    </a:lnTo>
                    <a:lnTo>
                      <a:pt x="240" y="129"/>
                    </a:lnTo>
                    <a:lnTo>
                      <a:pt x="229" y="121"/>
                    </a:lnTo>
                    <a:lnTo>
                      <a:pt x="210" y="115"/>
                    </a:lnTo>
                    <a:lnTo>
                      <a:pt x="213" y="121"/>
                    </a:lnTo>
                    <a:lnTo>
                      <a:pt x="213" y="128"/>
                    </a:lnTo>
                    <a:lnTo>
                      <a:pt x="211" y="136"/>
                    </a:lnTo>
                    <a:lnTo>
                      <a:pt x="204" y="143"/>
                    </a:lnTo>
                    <a:lnTo>
                      <a:pt x="201" y="139"/>
                    </a:lnTo>
                    <a:lnTo>
                      <a:pt x="197" y="135"/>
                    </a:lnTo>
                    <a:lnTo>
                      <a:pt x="190" y="131"/>
                    </a:lnTo>
                    <a:lnTo>
                      <a:pt x="183" y="126"/>
                    </a:lnTo>
                    <a:lnTo>
                      <a:pt x="174" y="122"/>
                    </a:lnTo>
                    <a:lnTo>
                      <a:pt x="165" y="119"/>
                    </a:lnTo>
                    <a:lnTo>
                      <a:pt x="156" y="117"/>
                    </a:lnTo>
                    <a:lnTo>
                      <a:pt x="147" y="115"/>
                    </a:lnTo>
                    <a:lnTo>
                      <a:pt x="147" y="118"/>
                    </a:lnTo>
                    <a:lnTo>
                      <a:pt x="147" y="121"/>
                    </a:lnTo>
                    <a:lnTo>
                      <a:pt x="149" y="125"/>
                    </a:lnTo>
                    <a:lnTo>
                      <a:pt x="151" y="128"/>
                    </a:lnTo>
                    <a:lnTo>
                      <a:pt x="142" y="123"/>
                    </a:lnTo>
                    <a:lnTo>
                      <a:pt x="135" y="116"/>
                    </a:lnTo>
                    <a:lnTo>
                      <a:pt x="132" y="107"/>
                    </a:lnTo>
                    <a:lnTo>
                      <a:pt x="128" y="95"/>
                    </a:lnTo>
                    <a:lnTo>
                      <a:pt x="123" y="102"/>
                    </a:lnTo>
                    <a:lnTo>
                      <a:pt x="114" y="107"/>
                    </a:lnTo>
                    <a:lnTo>
                      <a:pt x="100" y="110"/>
                    </a:lnTo>
                    <a:lnTo>
                      <a:pt x="82" y="111"/>
                    </a:lnTo>
                    <a:lnTo>
                      <a:pt x="96" y="105"/>
                    </a:lnTo>
                    <a:lnTo>
                      <a:pt x="105" y="99"/>
                    </a:lnTo>
                    <a:lnTo>
                      <a:pt x="110" y="90"/>
                    </a:lnTo>
                    <a:lnTo>
                      <a:pt x="107" y="79"/>
                    </a:lnTo>
                    <a:lnTo>
                      <a:pt x="101" y="84"/>
                    </a:lnTo>
                    <a:lnTo>
                      <a:pt x="96" y="89"/>
                    </a:lnTo>
                    <a:lnTo>
                      <a:pt x="87" y="93"/>
                    </a:lnTo>
                    <a:lnTo>
                      <a:pt x="78" y="95"/>
                    </a:lnTo>
                    <a:lnTo>
                      <a:pt x="75" y="89"/>
                    </a:lnTo>
                    <a:lnTo>
                      <a:pt x="75" y="83"/>
                    </a:lnTo>
                    <a:lnTo>
                      <a:pt x="76" y="78"/>
                    </a:lnTo>
                    <a:lnTo>
                      <a:pt x="80" y="72"/>
                    </a:lnTo>
                    <a:lnTo>
                      <a:pt x="73" y="72"/>
                    </a:lnTo>
                    <a:lnTo>
                      <a:pt x="68" y="71"/>
                    </a:lnTo>
                    <a:lnTo>
                      <a:pt x="62" y="70"/>
                    </a:lnTo>
                    <a:lnTo>
                      <a:pt x="60" y="69"/>
                    </a:lnTo>
                    <a:lnTo>
                      <a:pt x="57" y="72"/>
                    </a:lnTo>
                    <a:lnTo>
                      <a:pt x="53" y="76"/>
                    </a:lnTo>
                    <a:lnTo>
                      <a:pt x="48" y="81"/>
                    </a:lnTo>
                    <a:lnTo>
                      <a:pt x="46" y="84"/>
                    </a:lnTo>
                    <a:lnTo>
                      <a:pt x="39" y="73"/>
                    </a:lnTo>
                    <a:lnTo>
                      <a:pt x="32" y="61"/>
                    </a:lnTo>
                    <a:lnTo>
                      <a:pt x="30" y="47"/>
                    </a:lnTo>
                    <a:lnTo>
                      <a:pt x="34" y="31"/>
                    </a:lnTo>
                    <a:lnTo>
                      <a:pt x="23" y="29"/>
                    </a:lnTo>
                    <a:lnTo>
                      <a:pt x="16" y="33"/>
                    </a:lnTo>
                    <a:lnTo>
                      <a:pt x="11" y="37"/>
                    </a:lnTo>
                    <a:lnTo>
                      <a:pt x="5" y="42"/>
                    </a:lnTo>
                    <a:lnTo>
                      <a:pt x="4" y="47"/>
                    </a:lnTo>
                    <a:lnTo>
                      <a:pt x="2" y="36"/>
                    </a:lnTo>
                    <a:lnTo>
                      <a:pt x="0" y="25"/>
                    </a:lnTo>
                    <a:lnTo>
                      <a:pt x="0" y="1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8" name="Freeform 268"/>
              <p:cNvSpPr>
                <a:spLocks/>
              </p:cNvSpPr>
              <p:nvPr/>
            </p:nvSpPr>
            <p:spPr bwMode="auto">
              <a:xfrm>
                <a:off x="1547" y="2676"/>
                <a:ext cx="19" cy="19"/>
              </a:xfrm>
              <a:custGeom>
                <a:avLst/>
                <a:gdLst>
                  <a:gd name="T0" fmla="*/ 3 w 37"/>
                  <a:gd name="T1" fmla="*/ 0 h 19"/>
                  <a:gd name="T2" fmla="*/ 9 w 37"/>
                  <a:gd name="T3" fmla="*/ 4 h 19"/>
                  <a:gd name="T4" fmla="*/ 17 w 37"/>
                  <a:gd name="T5" fmla="*/ 8 h 19"/>
                  <a:gd name="T6" fmla="*/ 26 w 37"/>
                  <a:gd name="T7" fmla="*/ 11 h 19"/>
                  <a:gd name="T8" fmla="*/ 37 w 37"/>
                  <a:gd name="T9" fmla="*/ 13 h 19"/>
                  <a:gd name="T10" fmla="*/ 35 w 37"/>
                  <a:gd name="T11" fmla="*/ 19 h 19"/>
                  <a:gd name="T12" fmla="*/ 21 w 37"/>
                  <a:gd name="T13" fmla="*/ 18 h 19"/>
                  <a:gd name="T14" fmla="*/ 9 w 37"/>
                  <a:gd name="T15" fmla="*/ 14 h 19"/>
                  <a:gd name="T16" fmla="*/ 0 w 37"/>
                  <a:gd name="T17" fmla="*/ 8 h 19"/>
                  <a:gd name="T18" fmla="*/ 3 w 37"/>
                  <a:gd name="T1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" h="19">
                    <a:moveTo>
                      <a:pt x="3" y="0"/>
                    </a:moveTo>
                    <a:lnTo>
                      <a:pt x="9" y="4"/>
                    </a:lnTo>
                    <a:lnTo>
                      <a:pt x="17" y="8"/>
                    </a:lnTo>
                    <a:lnTo>
                      <a:pt x="26" y="11"/>
                    </a:lnTo>
                    <a:lnTo>
                      <a:pt x="37" y="13"/>
                    </a:lnTo>
                    <a:lnTo>
                      <a:pt x="35" y="19"/>
                    </a:lnTo>
                    <a:lnTo>
                      <a:pt x="21" y="18"/>
                    </a:lnTo>
                    <a:lnTo>
                      <a:pt x="9" y="14"/>
                    </a:lnTo>
                    <a:lnTo>
                      <a:pt x="0" y="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9" name="Freeform 269"/>
              <p:cNvSpPr>
                <a:spLocks/>
              </p:cNvSpPr>
              <p:nvPr/>
            </p:nvSpPr>
            <p:spPr bwMode="auto">
              <a:xfrm>
                <a:off x="1156" y="2256"/>
                <a:ext cx="386" cy="223"/>
              </a:xfrm>
              <a:custGeom>
                <a:avLst/>
                <a:gdLst>
                  <a:gd name="T0" fmla="*/ 75 w 771"/>
                  <a:gd name="T1" fmla="*/ 116 h 223"/>
                  <a:gd name="T2" fmla="*/ 130 w 771"/>
                  <a:gd name="T3" fmla="*/ 67 h 223"/>
                  <a:gd name="T4" fmla="*/ 185 w 771"/>
                  <a:gd name="T5" fmla="*/ 50 h 223"/>
                  <a:gd name="T6" fmla="*/ 249 w 771"/>
                  <a:gd name="T7" fmla="*/ 36 h 223"/>
                  <a:gd name="T8" fmla="*/ 315 w 771"/>
                  <a:gd name="T9" fmla="*/ 36 h 223"/>
                  <a:gd name="T10" fmla="*/ 398 w 771"/>
                  <a:gd name="T11" fmla="*/ 49 h 223"/>
                  <a:gd name="T12" fmla="*/ 462 w 771"/>
                  <a:gd name="T13" fmla="*/ 68 h 223"/>
                  <a:gd name="T14" fmla="*/ 508 w 771"/>
                  <a:gd name="T15" fmla="*/ 93 h 223"/>
                  <a:gd name="T16" fmla="*/ 522 w 771"/>
                  <a:gd name="T17" fmla="*/ 122 h 223"/>
                  <a:gd name="T18" fmla="*/ 556 w 771"/>
                  <a:gd name="T19" fmla="*/ 153 h 223"/>
                  <a:gd name="T20" fmla="*/ 585 w 771"/>
                  <a:gd name="T21" fmla="*/ 176 h 223"/>
                  <a:gd name="T22" fmla="*/ 622 w 771"/>
                  <a:gd name="T23" fmla="*/ 204 h 223"/>
                  <a:gd name="T24" fmla="*/ 656 w 771"/>
                  <a:gd name="T25" fmla="*/ 222 h 223"/>
                  <a:gd name="T26" fmla="*/ 702 w 771"/>
                  <a:gd name="T27" fmla="*/ 221 h 223"/>
                  <a:gd name="T28" fmla="*/ 732 w 771"/>
                  <a:gd name="T29" fmla="*/ 206 h 223"/>
                  <a:gd name="T30" fmla="*/ 744 w 771"/>
                  <a:gd name="T31" fmla="*/ 190 h 223"/>
                  <a:gd name="T32" fmla="*/ 675 w 771"/>
                  <a:gd name="T33" fmla="*/ 194 h 223"/>
                  <a:gd name="T34" fmla="*/ 691 w 771"/>
                  <a:gd name="T35" fmla="*/ 179 h 223"/>
                  <a:gd name="T36" fmla="*/ 636 w 771"/>
                  <a:gd name="T37" fmla="*/ 178 h 223"/>
                  <a:gd name="T38" fmla="*/ 652 w 771"/>
                  <a:gd name="T39" fmla="*/ 170 h 223"/>
                  <a:gd name="T40" fmla="*/ 641 w 771"/>
                  <a:gd name="T41" fmla="*/ 152 h 223"/>
                  <a:gd name="T42" fmla="*/ 608 w 771"/>
                  <a:gd name="T43" fmla="*/ 153 h 223"/>
                  <a:gd name="T44" fmla="*/ 601 w 771"/>
                  <a:gd name="T45" fmla="*/ 141 h 223"/>
                  <a:gd name="T46" fmla="*/ 579 w 771"/>
                  <a:gd name="T47" fmla="*/ 135 h 223"/>
                  <a:gd name="T48" fmla="*/ 629 w 771"/>
                  <a:gd name="T49" fmla="*/ 127 h 223"/>
                  <a:gd name="T50" fmla="*/ 581 w 771"/>
                  <a:gd name="T51" fmla="*/ 116 h 223"/>
                  <a:gd name="T52" fmla="*/ 574 w 771"/>
                  <a:gd name="T53" fmla="*/ 101 h 223"/>
                  <a:gd name="T54" fmla="*/ 556 w 771"/>
                  <a:gd name="T55" fmla="*/ 93 h 223"/>
                  <a:gd name="T56" fmla="*/ 547 w 771"/>
                  <a:gd name="T57" fmla="*/ 79 h 223"/>
                  <a:gd name="T58" fmla="*/ 514 w 771"/>
                  <a:gd name="T59" fmla="*/ 71 h 223"/>
                  <a:gd name="T60" fmla="*/ 531 w 771"/>
                  <a:gd name="T61" fmla="*/ 59 h 223"/>
                  <a:gd name="T62" fmla="*/ 485 w 771"/>
                  <a:gd name="T63" fmla="*/ 50 h 223"/>
                  <a:gd name="T64" fmla="*/ 483 w 771"/>
                  <a:gd name="T65" fmla="*/ 46 h 223"/>
                  <a:gd name="T66" fmla="*/ 427 w 771"/>
                  <a:gd name="T67" fmla="*/ 41 h 223"/>
                  <a:gd name="T68" fmla="*/ 419 w 771"/>
                  <a:gd name="T69" fmla="*/ 32 h 223"/>
                  <a:gd name="T70" fmla="*/ 427 w 771"/>
                  <a:gd name="T71" fmla="*/ 13 h 223"/>
                  <a:gd name="T72" fmla="*/ 359 w 771"/>
                  <a:gd name="T73" fmla="*/ 19 h 223"/>
                  <a:gd name="T74" fmla="*/ 373 w 771"/>
                  <a:gd name="T75" fmla="*/ 3 h 223"/>
                  <a:gd name="T76" fmla="*/ 322 w 771"/>
                  <a:gd name="T77" fmla="*/ 17 h 223"/>
                  <a:gd name="T78" fmla="*/ 297 w 771"/>
                  <a:gd name="T79" fmla="*/ 16 h 223"/>
                  <a:gd name="T80" fmla="*/ 260 w 771"/>
                  <a:gd name="T81" fmla="*/ 7 h 223"/>
                  <a:gd name="T82" fmla="*/ 210 w 771"/>
                  <a:gd name="T83" fmla="*/ 26 h 223"/>
                  <a:gd name="T84" fmla="*/ 197 w 771"/>
                  <a:gd name="T85" fmla="*/ 21 h 223"/>
                  <a:gd name="T86" fmla="*/ 153 w 771"/>
                  <a:gd name="T87" fmla="*/ 33 h 223"/>
                  <a:gd name="T88" fmla="*/ 135 w 771"/>
                  <a:gd name="T89" fmla="*/ 38 h 223"/>
                  <a:gd name="T90" fmla="*/ 107 w 771"/>
                  <a:gd name="T91" fmla="*/ 43 h 223"/>
                  <a:gd name="T92" fmla="*/ 91 w 771"/>
                  <a:gd name="T93" fmla="*/ 53 h 223"/>
                  <a:gd name="T94" fmla="*/ 68 w 771"/>
                  <a:gd name="T95" fmla="*/ 58 h 223"/>
                  <a:gd name="T96" fmla="*/ 55 w 771"/>
                  <a:gd name="T97" fmla="*/ 83 h 223"/>
                  <a:gd name="T98" fmla="*/ 39 w 771"/>
                  <a:gd name="T99" fmla="*/ 95 h 223"/>
                  <a:gd name="T100" fmla="*/ 52 w 771"/>
                  <a:gd name="T101" fmla="*/ 103 h 223"/>
                  <a:gd name="T102" fmla="*/ 15 w 771"/>
                  <a:gd name="T103" fmla="*/ 109 h 223"/>
                  <a:gd name="T104" fmla="*/ 39 w 771"/>
                  <a:gd name="T105" fmla="*/ 127 h 223"/>
                  <a:gd name="T106" fmla="*/ 9 w 771"/>
                  <a:gd name="T107" fmla="*/ 141 h 223"/>
                  <a:gd name="T108" fmla="*/ 20 w 771"/>
                  <a:gd name="T109" fmla="*/ 158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71" h="223">
                    <a:moveTo>
                      <a:pt x="64" y="149"/>
                    </a:moveTo>
                    <a:lnTo>
                      <a:pt x="63" y="144"/>
                    </a:lnTo>
                    <a:lnTo>
                      <a:pt x="63" y="137"/>
                    </a:lnTo>
                    <a:lnTo>
                      <a:pt x="68" y="130"/>
                    </a:lnTo>
                    <a:lnTo>
                      <a:pt x="82" y="126"/>
                    </a:lnTo>
                    <a:lnTo>
                      <a:pt x="75" y="116"/>
                    </a:lnTo>
                    <a:lnTo>
                      <a:pt x="77" y="105"/>
                    </a:lnTo>
                    <a:lnTo>
                      <a:pt x="87" y="96"/>
                    </a:lnTo>
                    <a:lnTo>
                      <a:pt x="109" y="91"/>
                    </a:lnTo>
                    <a:lnTo>
                      <a:pt x="107" y="81"/>
                    </a:lnTo>
                    <a:lnTo>
                      <a:pt x="116" y="73"/>
                    </a:lnTo>
                    <a:lnTo>
                      <a:pt x="130" y="67"/>
                    </a:lnTo>
                    <a:lnTo>
                      <a:pt x="153" y="67"/>
                    </a:lnTo>
                    <a:lnTo>
                      <a:pt x="158" y="63"/>
                    </a:lnTo>
                    <a:lnTo>
                      <a:pt x="164" y="59"/>
                    </a:lnTo>
                    <a:lnTo>
                      <a:pt x="171" y="55"/>
                    </a:lnTo>
                    <a:lnTo>
                      <a:pt x="178" y="52"/>
                    </a:lnTo>
                    <a:lnTo>
                      <a:pt x="185" y="50"/>
                    </a:lnTo>
                    <a:lnTo>
                      <a:pt x="194" y="49"/>
                    </a:lnTo>
                    <a:lnTo>
                      <a:pt x="203" y="48"/>
                    </a:lnTo>
                    <a:lnTo>
                      <a:pt x="213" y="49"/>
                    </a:lnTo>
                    <a:lnTo>
                      <a:pt x="224" y="43"/>
                    </a:lnTo>
                    <a:lnTo>
                      <a:pt x="237" y="39"/>
                    </a:lnTo>
                    <a:lnTo>
                      <a:pt x="249" y="36"/>
                    </a:lnTo>
                    <a:lnTo>
                      <a:pt x="261" y="38"/>
                    </a:lnTo>
                    <a:lnTo>
                      <a:pt x="274" y="40"/>
                    </a:lnTo>
                    <a:lnTo>
                      <a:pt x="286" y="41"/>
                    </a:lnTo>
                    <a:lnTo>
                      <a:pt x="295" y="40"/>
                    </a:lnTo>
                    <a:lnTo>
                      <a:pt x="306" y="38"/>
                    </a:lnTo>
                    <a:lnTo>
                      <a:pt x="315" y="36"/>
                    </a:lnTo>
                    <a:lnTo>
                      <a:pt x="327" y="35"/>
                    </a:lnTo>
                    <a:lnTo>
                      <a:pt x="343" y="34"/>
                    </a:lnTo>
                    <a:lnTo>
                      <a:pt x="359" y="34"/>
                    </a:lnTo>
                    <a:lnTo>
                      <a:pt x="375" y="38"/>
                    </a:lnTo>
                    <a:lnTo>
                      <a:pt x="387" y="42"/>
                    </a:lnTo>
                    <a:lnTo>
                      <a:pt x="398" y="49"/>
                    </a:lnTo>
                    <a:lnTo>
                      <a:pt x="402" y="60"/>
                    </a:lnTo>
                    <a:lnTo>
                      <a:pt x="416" y="60"/>
                    </a:lnTo>
                    <a:lnTo>
                      <a:pt x="430" y="60"/>
                    </a:lnTo>
                    <a:lnTo>
                      <a:pt x="443" y="62"/>
                    </a:lnTo>
                    <a:lnTo>
                      <a:pt x="453" y="64"/>
                    </a:lnTo>
                    <a:lnTo>
                      <a:pt x="462" y="68"/>
                    </a:lnTo>
                    <a:lnTo>
                      <a:pt x="467" y="73"/>
                    </a:lnTo>
                    <a:lnTo>
                      <a:pt x="471" y="80"/>
                    </a:lnTo>
                    <a:lnTo>
                      <a:pt x="473" y="88"/>
                    </a:lnTo>
                    <a:lnTo>
                      <a:pt x="487" y="89"/>
                    </a:lnTo>
                    <a:lnTo>
                      <a:pt x="498" y="91"/>
                    </a:lnTo>
                    <a:lnTo>
                      <a:pt x="508" y="93"/>
                    </a:lnTo>
                    <a:lnTo>
                      <a:pt x="515" y="96"/>
                    </a:lnTo>
                    <a:lnTo>
                      <a:pt x="521" y="100"/>
                    </a:lnTo>
                    <a:lnTo>
                      <a:pt x="522" y="105"/>
                    </a:lnTo>
                    <a:lnTo>
                      <a:pt x="521" y="112"/>
                    </a:lnTo>
                    <a:lnTo>
                      <a:pt x="514" y="119"/>
                    </a:lnTo>
                    <a:lnTo>
                      <a:pt x="522" y="122"/>
                    </a:lnTo>
                    <a:lnTo>
                      <a:pt x="533" y="126"/>
                    </a:lnTo>
                    <a:lnTo>
                      <a:pt x="542" y="130"/>
                    </a:lnTo>
                    <a:lnTo>
                      <a:pt x="551" y="135"/>
                    </a:lnTo>
                    <a:lnTo>
                      <a:pt x="556" y="141"/>
                    </a:lnTo>
                    <a:lnTo>
                      <a:pt x="558" y="147"/>
                    </a:lnTo>
                    <a:lnTo>
                      <a:pt x="556" y="153"/>
                    </a:lnTo>
                    <a:lnTo>
                      <a:pt x="549" y="160"/>
                    </a:lnTo>
                    <a:lnTo>
                      <a:pt x="558" y="162"/>
                    </a:lnTo>
                    <a:lnTo>
                      <a:pt x="567" y="166"/>
                    </a:lnTo>
                    <a:lnTo>
                      <a:pt x="574" y="171"/>
                    </a:lnTo>
                    <a:lnTo>
                      <a:pt x="576" y="176"/>
                    </a:lnTo>
                    <a:lnTo>
                      <a:pt x="585" y="176"/>
                    </a:lnTo>
                    <a:lnTo>
                      <a:pt x="595" y="178"/>
                    </a:lnTo>
                    <a:lnTo>
                      <a:pt x="604" y="181"/>
                    </a:lnTo>
                    <a:lnTo>
                      <a:pt x="613" y="186"/>
                    </a:lnTo>
                    <a:lnTo>
                      <a:pt x="618" y="191"/>
                    </a:lnTo>
                    <a:lnTo>
                      <a:pt x="622" y="197"/>
                    </a:lnTo>
                    <a:lnTo>
                      <a:pt x="622" y="204"/>
                    </a:lnTo>
                    <a:lnTo>
                      <a:pt x="617" y="211"/>
                    </a:lnTo>
                    <a:lnTo>
                      <a:pt x="627" y="211"/>
                    </a:lnTo>
                    <a:lnTo>
                      <a:pt x="638" y="212"/>
                    </a:lnTo>
                    <a:lnTo>
                      <a:pt x="645" y="215"/>
                    </a:lnTo>
                    <a:lnTo>
                      <a:pt x="650" y="219"/>
                    </a:lnTo>
                    <a:lnTo>
                      <a:pt x="656" y="222"/>
                    </a:lnTo>
                    <a:lnTo>
                      <a:pt x="663" y="223"/>
                    </a:lnTo>
                    <a:lnTo>
                      <a:pt x="672" y="223"/>
                    </a:lnTo>
                    <a:lnTo>
                      <a:pt x="681" y="223"/>
                    </a:lnTo>
                    <a:lnTo>
                      <a:pt x="686" y="222"/>
                    </a:lnTo>
                    <a:lnTo>
                      <a:pt x="693" y="222"/>
                    </a:lnTo>
                    <a:lnTo>
                      <a:pt x="702" y="221"/>
                    </a:lnTo>
                    <a:lnTo>
                      <a:pt x="711" y="220"/>
                    </a:lnTo>
                    <a:lnTo>
                      <a:pt x="720" y="219"/>
                    </a:lnTo>
                    <a:lnTo>
                      <a:pt x="728" y="219"/>
                    </a:lnTo>
                    <a:lnTo>
                      <a:pt x="736" y="219"/>
                    </a:lnTo>
                    <a:lnTo>
                      <a:pt x="741" y="220"/>
                    </a:lnTo>
                    <a:lnTo>
                      <a:pt x="732" y="206"/>
                    </a:lnTo>
                    <a:lnTo>
                      <a:pt x="737" y="203"/>
                    </a:lnTo>
                    <a:lnTo>
                      <a:pt x="746" y="199"/>
                    </a:lnTo>
                    <a:lnTo>
                      <a:pt x="757" y="196"/>
                    </a:lnTo>
                    <a:lnTo>
                      <a:pt x="771" y="194"/>
                    </a:lnTo>
                    <a:lnTo>
                      <a:pt x="760" y="191"/>
                    </a:lnTo>
                    <a:lnTo>
                      <a:pt x="744" y="190"/>
                    </a:lnTo>
                    <a:lnTo>
                      <a:pt x="730" y="191"/>
                    </a:lnTo>
                    <a:lnTo>
                      <a:pt x="720" y="192"/>
                    </a:lnTo>
                    <a:lnTo>
                      <a:pt x="712" y="186"/>
                    </a:lnTo>
                    <a:lnTo>
                      <a:pt x="702" y="191"/>
                    </a:lnTo>
                    <a:lnTo>
                      <a:pt x="689" y="194"/>
                    </a:lnTo>
                    <a:lnTo>
                      <a:pt x="675" y="194"/>
                    </a:lnTo>
                    <a:lnTo>
                      <a:pt x="665" y="193"/>
                    </a:lnTo>
                    <a:lnTo>
                      <a:pt x="675" y="191"/>
                    </a:lnTo>
                    <a:lnTo>
                      <a:pt x="686" y="187"/>
                    </a:lnTo>
                    <a:lnTo>
                      <a:pt x="693" y="181"/>
                    </a:lnTo>
                    <a:lnTo>
                      <a:pt x="698" y="177"/>
                    </a:lnTo>
                    <a:lnTo>
                      <a:pt x="691" y="179"/>
                    </a:lnTo>
                    <a:lnTo>
                      <a:pt x="682" y="181"/>
                    </a:lnTo>
                    <a:lnTo>
                      <a:pt x="672" y="183"/>
                    </a:lnTo>
                    <a:lnTo>
                      <a:pt x="663" y="183"/>
                    </a:lnTo>
                    <a:lnTo>
                      <a:pt x="652" y="183"/>
                    </a:lnTo>
                    <a:lnTo>
                      <a:pt x="643" y="181"/>
                    </a:lnTo>
                    <a:lnTo>
                      <a:pt x="636" y="178"/>
                    </a:lnTo>
                    <a:lnTo>
                      <a:pt x="631" y="174"/>
                    </a:lnTo>
                    <a:lnTo>
                      <a:pt x="638" y="173"/>
                    </a:lnTo>
                    <a:lnTo>
                      <a:pt x="645" y="173"/>
                    </a:lnTo>
                    <a:lnTo>
                      <a:pt x="652" y="173"/>
                    </a:lnTo>
                    <a:lnTo>
                      <a:pt x="659" y="173"/>
                    </a:lnTo>
                    <a:lnTo>
                      <a:pt x="652" y="170"/>
                    </a:lnTo>
                    <a:lnTo>
                      <a:pt x="641" y="166"/>
                    </a:lnTo>
                    <a:lnTo>
                      <a:pt x="629" y="162"/>
                    </a:lnTo>
                    <a:lnTo>
                      <a:pt x="617" y="160"/>
                    </a:lnTo>
                    <a:lnTo>
                      <a:pt x="625" y="159"/>
                    </a:lnTo>
                    <a:lnTo>
                      <a:pt x="634" y="156"/>
                    </a:lnTo>
                    <a:lnTo>
                      <a:pt x="641" y="152"/>
                    </a:lnTo>
                    <a:lnTo>
                      <a:pt x="647" y="149"/>
                    </a:lnTo>
                    <a:lnTo>
                      <a:pt x="641" y="150"/>
                    </a:lnTo>
                    <a:lnTo>
                      <a:pt x="634" y="151"/>
                    </a:lnTo>
                    <a:lnTo>
                      <a:pt x="625" y="152"/>
                    </a:lnTo>
                    <a:lnTo>
                      <a:pt x="617" y="153"/>
                    </a:lnTo>
                    <a:lnTo>
                      <a:pt x="608" y="153"/>
                    </a:lnTo>
                    <a:lnTo>
                      <a:pt x="599" y="153"/>
                    </a:lnTo>
                    <a:lnTo>
                      <a:pt x="592" y="152"/>
                    </a:lnTo>
                    <a:lnTo>
                      <a:pt x="585" y="151"/>
                    </a:lnTo>
                    <a:lnTo>
                      <a:pt x="586" y="146"/>
                    </a:lnTo>
                    <a:lnTo>
                      <a:pt x="592" y="142"/>
                    </a:lnTo>
                    <a:lnTo>
                      <a:pt x="601" y="141"/>
                    </a:lnTo>
                    <a:lnTo>
                      <a:pt x="613" y="140"/>
                    </a:lnTo>
                    <a:lnTo>
                      <a:pt x="606" y="137"/>
                    </a:lnTo>
                    <a:lnTo>
                      <a:pt x="597" y="136"/>
                    </a:lnTo>
                    <a:lnTo>
                      <a:pt x="588" y="136"/>
                    </a:lnTo>
                    <a:lnTo>
                      <a:pt x="578" y="137"/>
                    </a:lnTo>
                    <a:lnTo>
                      <a:pt x="579" y="135"/>
                    </a:lnTo>
                    <a:lnTo>
                      <a:pt x="585" y="133"/>
                    </a:lnTo>
                    <a:lnTo>
                      <a:pt x="592" y="131"/>
                    </a:lnTo>
                    <a:lnTo>
                      <a:pt x="601" y="130"/>
                    </a:lnTo>
                    <a:lnTo>
                      <a:pt x="609" y="129"/>
                    </a:lnTo>
                    <a:lnTo>
                      <a:pt x="618" y="128"/>
                    </a:lnTo>
                    <a:lnTo>
                      <a:pt x="629" y="127"/>
                    </a:lnTo>
                    <a:lnTo>
                      <a:pt x="638" y="127"/>
                    </a:lnTo>
                    <a:lnTo>
                      <a:pt x="629" y="124"/>
                    </a:lnTo>
                    <a:lnTo>
                      <a:pt x="618" y="121"/>
                    </a:lnTo>
                    <a:lnTo>
                      <a:pt x="606" y="119"/>
                    </a:lnTo>
                    <a:lnTo>
                      <a:pt x="595" y="117"/>
                    </a:lnTo>
                    <a:lnTo>
                      <a:pt x="581" y="116"/>
                    </a:lnTo>
                    <a:lnTo>
                      <a:pt x="569" y="114"/>
                    </a:lnTo>
                    <a:lnTo>
                      <a:pt x="556" y="114"/>
                    </a:lnTo>
                    <a:lnTo>
                      <a:pt x="546" y="114"/>
                    </a:lnTo>
                    <a:lnTo>
                      <a:pt x="553" y="109"/>
                    </a:lnTo>
                    <a:lnTo>
                      <a:pt x="562" y="104"/>
                    </a:lnTo>
                    <a:lnTo>
                      <a:pt x="574" y="101"/>
                    </a:lnTo>
                    <a:lnTo>
                      <a:pt x="588" y="98"/>
                    </a:lnTo>
                    <a:lnTo>
                      <a:pt x="579" y="97"/>
                    </a:lnTo>
                    <a:lnTo>
                      <a:pt x="570" y="96"/>
                    </a:lnTo>
                    <a:lnTo>
                      <a:pt x="556" y="96"/>
                    </a:lnTo>
                    <a:lnTo>
                      <a:pt x="540" y="96"/>
                    </a:lnTo>
                    <a:lnTo>
                      <a:pt x="556" y="93"/>
                    </a:lnTo>
                    <a:lnTo>
                      <a:pt x="569" y="89"/>
                    </a:lnTo>
                    <a:lnTo>
                      <a:pt x="579" y="83"/>
                    </a:lnTo>
                    <a:lnTo>
                      <a:pt x="583" y="78"/>
                    </a:lnTo>
                    <a:lnTo>
                      <a:pt x="570" y="79"/>
                    </a:lnTo>
                    <a:lnTo>
                      <a:pt x="560" y="79"/>
                    </a:lnTo>
                    <a:lnTo>
                      <a:pt x="547" y="79"/>
                    </a:lnTo>
                    <a:lnTo>
                      <a:pt x="537" y="79"/>
                    </a:lnTo>
                    <a:lnTo>
                      <a:pt x="526" y="78"/>
                    </a:lnTo>
                    <a:lnTo>
                      <a:pt x="519" y="77"/>
                    </a:lnTo>
                    <a:lnTo>
                      <a:pt x="512" y="76"/>
                    </a:lnTo>
                    <a:lnTo>
                      <a:pt x="506" y="74"/>
                    </a:lnTo>
                    <a:lnTo>
                      <a:pt x="514" y="71"/>
                    </a:lnTo>
                    <a:lnTo>
                      <a:pt x="524" y="70"/>
                    </a:lnTo>
                    <a:lnTo>
                      <a:pt x="537" y="69"/>
                    </a:lnTo>
                    <a:lnTo>
                      <a:pt x="553" y="69"/>
                    </a:lnTo>
                    <a:lnTo>
                      <a:pt x="547" y="65"/>
                    </a:lnTo>
                    <a:lnTo>
                      <a:pt x="540" y="62"/>
                    </a:lnTo>
                    <a:lnTo>
                      <a:pt x="531" y="59"/>
                    </a:lnTo>
                    <a:lnTo>
                      <a:pt x="521" y="57"/>
                    </a:lnTo>
                    <a:lnTo>
                      <a:pt x="510" y="55"/>
                    </a:lnTo>
                    <a:lnTo>
                      <a:pt x="498" y="54"/>
                    </a:lnTo>
                    <a:lnTo>
                      <a:pt x="487" y="53"/>
                    </a:lnTo>
                    <a:lnTo>
                      <a:pt x="478" y="52"/>
                    </a:lnTo>
                    <a:lnTo>
                      <a:pt x="485" y="50"/>
                    </a:lnTo>
                    <a:lnTo>
                      <a:pt x="492" y="48"/>
                    </a:lnTo>
                    <a:lnTo>
                      <a:pt x="501" y="47"/>
                    </a:lnTo>
                    <a:lnTo>
                      <a:pt x="510" y="46"/>
                    </a:lnTo>
                    <a:lnTo>
                      <a:pt x="505" y="45"/>
                    </a:lnTo>
                    <a:lnTo>
                      <a:pt x="496" y="45"/>
                    </a:lnTo>
                    <a:lnTo>
                      <a:pt x="483" y="46"/>
                    </a:lnTo>
                    <a:lnTo>
                      <a:pt x="473" y="48"/>
                    </a:lnTo>
                    <a:lnTo>
                      <a:pt x="459" y="49"/>
                    </a:lnTo>
                    <a:lnTo>
                      <a:pt x="446" y="49"/>
                    </a:lnTo>
                    <a:lnTo>
                      <a:pt x="434" y="48"/>
                    </a:lnTo>
                    <a:lnTo>
                      <a:pt x="423" y="44"/>
                    </a:lnTo>
                    <a:lnTo>
                      <a:pt x="427" y="41"/>
                    </a:lnTo>
                    <a:lnTo>
                      <a:pt x="434" y="36"/>
                    </a:lnTo>
                    <a:lnTo>
                      <a:pt x="446" y="32"/>
                    </a:lnTo>
                    <a:lnTo>
                      <a:pt x="459" y="29"/>
                    </a:lnTo>
                    <a:lnTo>
                      <a:pt x="446" y="29"/>
                    </a:lnTo>
                    <a:lnTo>
                      <a:pt x="432" y="30"/>
                    </a:lnTo>
                    <a:lnTo>
                      <a:pt x="419" y="32"/>
                    </a:lnTo>
                    <a:lnTo>
                      <a:pt x="411" y="35"/>
                    </a:lnTo>
                    <a:lnTo>
                      <a:pt x="412" y="29"/>
                    </a:lnTo>
                    <a:lnTo>
                      <a:pt x="418" y="23"/>
                    </a:lnTo>
                    <a:lnTo>
                      <a:pt x="425" y="17"/>
                    </a:lnTo>
                    <a:lnTo>
                      <a:pt x="434" y="12"/>
                    </a:lnTo>
                    <a:lnTo>
                      <a:pt x="427" y="13"/>
                    </a:lnTo>
                    <a:lnTo>
                      <a:pt x="416" y="14"/>
                    </a:lnTo>
                    <a:lnTo>
                      <a:pt x="405" y="15"/>
                    </a:lnTo>
                    <a:lnTo>
                      <a:pt x="393" y="16"/>
                    </a:lnTo>
                    <a:lnTo>
                      <a:pt x="380" y="17"/>
                    </a:lnTo>
                    <a:lnTo>
                      <a:pt x="368" y="18"/>
                    </a:lnTo>
                    <a:lnTo>
                      <a:pt x="359" y="19"/>
                    </a:lnTo>
                    <a:lnTo>
                      <a:pt x="350" y="19"/>
                    </a:lnTo>
                    <a:lnTo>
                      <a:pt x="354" y="14"/>
                    </a:lnTo>
                    <a:lnTo>
                      <a:pt x="361" y="9"/>
                    </a:lnTo>
                    <a:lnTo>
                      <a:pt x="372" y="5"/>
                    </a:lnTo>
                    <a:lnTo>
                      <a:pt x="382" y="3"/>
                    </a:lnTo>
                    <a:lnTo>
                      <a:pt x="373" y="3"/>
                    </a:lnTo>
                    <a:lnTo>
                      <a:pt x="363" y="4"/>
                    </a:lnTo>
                    <a:lnTo>
                      <a:pt x="354" y="6"/>
                    </a:lnTo>
                    <a:lnTo>
                      <a:pt x="345" y="8"/>
                    </a:lnTo>
                    <a:lnTo>
                      <a:pt x="336" y="11"/>
                    </a:lnTo>
                    <a:lnTo>
                      <a:pt x="327" y="14"/>
                    </a:lnTo>
                    <a:lnTo>
                      <a:pt x="322" y="17"/>
                    </a:lnTo>
                    <a:lnTo>
                      <a:pt x="316" y="20"/>
                    </a:lnTo>
                    <a:lnTo>
                      <a:pt x="315" y="17"/>
                    </a:lnTo>
                    <a:lnTo>
                      <a:pt x="313" y="13"/>
                    </a:lnTo>
                    <a:lnTo>
                      <a:pt x="309" y="10"/>
                    </a:lnTo>
                    <a:lnTo>
                      <a:pt x="306" y="7"/>
                    </a:lnTo>
                    <a:lnTo>
                      <a:pt x="297" y="16"/>
                    </a:lnTo>
                    <a:lnTo>
                      <a:pt x="284" y="22"/>
                    </a:lnTo>
                    <a:lnTo>
                      <a:pt x="272" y="24"/>
                    </a:lnTo>
                    <a:lnTo>
                      <a:pt x="263" y="25"/>
                    </a:lnTo>
                    <a:lnTo>
                      <a:pt x="261" y="22"/>
                    </a:lnTo>
                    <a:lnTo>
                      <a:pt x="260" y="15"/>
                    </a:lnTo>
                    <a:lnTo>
                      <a:pt x="260" y="7"/>
                    </a:lnTo>
                    <a:lnTo>
                      <a:pt x="260" y="0"/>
                    </a:lnTo>
                    <a:lnTo>
                      <a:pt x="253" y="9"/>
                    </a:lnTo>
                    <a:lnTo>
                      <a:pt x="240" y="19"/>
                    </a:lnTo>
                    <a:lnTo>
                      <a:pt x="226" y="27"/>
                    </a:lnTo>
                    <a:lnTo>
                      <a:pt x="210" y="30"/>
                    </a:lnTo>
                    <a:lnTo>
                      <a:pt x="210" y="26"/>
                    </a:lnTo>
                    <a:lnTo>
                      <a:pt x="212" y="23"/>
                    </a:lnTo>
                    <a:lnTo>
                      <a:pt x="213" y="19"/>
                    </a:lnTo>
                    <a:lnTo>
                      <a:pt x="217" y="14"/>
                    </a:lnTo>
                    <a:lnTo>
                      <a:pt x="210" y="15"/>
                    </a:lnTo>
                    <a:lnTo>
                      <a:pt x="205" y="17"/>
                    </a:lnTo>
                    <a:lnTo>
                      <a:pt x="197" y="21"/>
                    </a:lnTo>
                    <a:lnTo>
                      <a:pt x="189" y="26"/>
                    </a:lnTo>
                    <a:lnTo>
                      <a:pt x="181" y="31"/>
                    </a:lnTo>
                    <a:lnTo>
                      <a:pt x="173" y="35"/>
                    </a:lnTo>
                    <a:lnTo>
                      <a:pt x="164" y="38"/>
                    </a:lnTo>
                    <a:lnTo>
                      <a:pt x="155" y="39"/>
                    </a:lnTo>
                    <a:lnTo>
                      <a:pt x="153" y="33"/>
                    </a:lnTo>
                    <a:lnTo>
                      <a:pt x="148" y="28"/>
                    </a:lnTo>
                    <a:lnTo>
                      <a:pt x="141" y="25"/>
                    </a:lnTo>
                    <a:lnTo>
                      <a:pt x="132" y="23"/>
                    </a:lnTo>
                    <a:lnTo>
                      <a:pt x="135" y="26"/>
                    </a:lnTo>
                    <a:lnTo>
                      <a:pt x="135" y="31"/>
                    </a:lnTo>
                    <a:lnTo>
                      <a:pt x="135" y="38"/>
                    </a:lnTo>
                    <a:lnTo>
                      <a:pt x="134" y="43"/>
                    </a:lnTo>
                    <a:lnTo>
                      <a:pt x="126" y="42"/>
                    </a:lnTo>
                    <a:lnTo>
                      <a:pt x="119" y="41"/>
                    </a:lnTo>
                    <a:lnTo>
                      <a:pt x="110" y="40"/>
                    </a:lnTo>
                    <a:lnTo>
                      <a:pt x="105" y="40"/>
                    </a:lnTo>
                    <a:lnTo>
                      <a:pt x="107" y="43"/>
                    </a:lnTo>
                    <a:lnTo>
                      <a:pt x="107" y="47"/>
                    </a:lnTo>
                    <a:lnTo>
                      <a:pt x="107" y="52"/>
                    </a:lnTo>
                    <a:lnTo>
                      <a:pt x="107" y="55"/>
                    </a:lnTo>
                    <a:lnTo>
                      <a:pt x="103" y="54"/>
                    </a:lnTo>
                    <a:lnTo>
                      <a:pt x="96" y="53"/>
                    </a:lnTo>
                    <a:lnTo>
                      <a:pt x="91" y="53"/>
                    </a:lnTo>
                    <a:lnTo>
                      <a:pt x="84" y="53"/>
                    </a:lnTo>
                    <a:lnTo>
                      <a:pt x="75" y="53"/>
                    </a:lnTo>
                    <a:lnTo>
                      <a:pt x="68" y="54"/>
                    </a:lnTo>
                    <a:lnTo>
                      <a:pt x="61" y="54"/>
                    </a:lnTo>
                    <a:lnTo>
                      <a:pt x="54" y="55"/>
                    </a:lnTo>
                    <a:lnTo>
                      <a:pt x="68" y="58"/>
                    </a:lnTo>
                    <a:lnTo>
                      <a:pt x="78" y="63"/>
                    </a:lnTo>
                    <a:lnTo>
                      <a:pt x="86" y="70"/>
                    </a:lnTo>
                    <a:lnTo>
                      <a:pt x="86" y="76"/>
                    </a:lnTo>
                    <a:lnTo>
                      <a:pt x="75" y="78"/>
                    </a:lnTo>
                    <a:lnTo>
                      <a:pt x="64" y="80"/>
                    </a:lnTo>
                    <a:lnTo>
                      <a:pt x="55" y="83"/>
                    </a:lnTo>
                    <a:lnTo>
                      <a:pt x="48" y="85"/>
                    </a:lnTo>
                    <a:lnTo>
                      <a:pt x="41" y="87"/>
                    </a:lnTo>
                    <a:lnTo>
                      <a:pt x="36" y="90"/>
                    </a:lnTo>
                    <a:lnTo>
                      <a:pt x="32" y="93"/>
                    </a:lnTo>
                    <a:lnTo>
                      <a:pt x="32" y="96"/>
                    </a:lnTo>
                    <a:lnTo>
                      <a:pt x="39" y="95"/>
                    </a:lnTo>
                    <a:lnTo>
                      <a:pt x="50" y="94"/>
                    </a:lnTo>
                    <a:lnTo>
                      <a:pt x="59" y="94"/>
                    </a:lnTo>
                    <a:lnTo>
                      <a:pt x="68" y="94"/>
                    </a:lnTo>
                    <a:lnTo>
                      <a:pt x="64" y="98"/>
                    </a:lnTo>
                    <a:lnTo>
                      <a:pt x="57" y="101"/>
                    </a:lnTo>
                    <a:lnTo>
                      <a:pt x="52" y="103"/>
                    </a:lnTo>
                    <a:lnTo>
                      <a:pt x="43" y="104"/>
                    </a:lnTo>
                    <a:lnTo>
                      <a:pt x="34" y="105"/>
                    </a:lnTo>
                    <a:lnTo>
                      <a:pt x="27" y="104"/>
                    </a:lnTo>
                    <a:lnTo>
                      <a:pt x="18" y="104"/>
                    </a:lnTo>
                    <a:lnTo>
                      <a:pt x="9" y="102"/>
                    </a:lnTo>
                    <a:lnTo>
                      <a:pt x="15" y="109"/>
                    </a:lnTo>
                    <a:lnTo>
                      <a:pt x="25" y="116"/>
                    </a:lnTo>
                    <a:lnTo>
                      <a:pt x="39" y="119"/>
                    </a:lnTo>
                    <a:lnTo>
                      <a:pt x="54" y="119"/>
                    </a:lnTo>
                    <a:lnTo>
                      <a:pt x="50" y="122"/>
                    </a:lnTo>
                    <a:lnTo>
                      <a:pt x="47" y="124"/>
                    </a:lnTo>
                    <a:lnTo>
                      <a:pt x="39" y="127"/>
                    </a:lnTo>
                    <a:lnTo>
                      <a:pt x="32" y="129"/>
                    </a:lnTo>
                    <a:lnTo>
                      <a:pt x="25" y="131"/>
                    </a:lnTo>
                    <a:lnTo>
                      <a:pt x="16" y="133"/>
                    </a:lnTo>
                    <a:lnTo>
                      <a:pt x="9" y="135"/>
                    </a:lnTo>
                    <a:lnTo>
                      <a:pt x="0" y="137"/>
                    </a:lnTo>
                    <a:lnTo>
                      <a:pt x="9" y="141"/>
                    </a:lnTo>
                    <a:lnTo>
                      <a:pt x="20" y="143"/>
                    </a:lnTo>
                    <a:lnTo>
                      <a:pt x="31" y="145"/>
                    </a:lnTo>
                    <a:lnTo>
                      <a:pt x="43" y="144"/>
                    </a:lnTo>
                    <a:lnTo>
                      <a:pt x="38" y="148"/>
                    </a:lnTo>
                    <a:lnTo>
                      <a:pt x="31" y="153"/>
                    </a:lnTo>
                    <a:lnTo>
                      <a:pt x="20" y="158"/>
                    </a:lnTo>
                    <a:lnTo>
                      <a:pt x="13" y="160"/>
                    </a:lnTo>
                    <a:lnTo>
                      <a:pt x="29" y="159"/>
                    </a:lnTo>
                    <a:lnTo>
                      <a:pt x="43" y="156"/>
                    </a:lnTo>
                    <a:lnTo>
                      <a:pt x="55" y="153"/>
                    </a:lnTo>
                    <a:lnTo>
                      <a:pt x="64" y="149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0" name="Freeform 270"/>
              <p:cNvSpPr>
                <a:spLocks/>
              </p:cNvSpPr>
              <p:nvPr/>
            </p:nvSpPr>
            <p:spPr bwMode="auto">
              <a:xfrm>
                <a:off x="1461" y="2909"/>
                <a:ext cx="199" cy="163"/>
              </a:xfrm>
              <a:custGeom>
                <a:avLst/>
                <a:gdLst>
                  <a:gd name="T0" fmla="*/ 327 w 398"/>
                  <a:gd name="T1" fmla="*/ 13 h 163"/>
                  <a:gd name="T2" fmla="*/ 302 w 398"/>
                  <a:gd name="T3" fmla="*/ 39 h 163"/>
                  <a:gd name="T4" fmla="*/ 281 w 398"/>
                  <a:gd name="T5" fmla="*/ 60 h 163"/>
                  <a:gd name="T6" fmla="*/ 299 w 398"/>
                  <a:gd name="T7" fmla="*/ 74 h 163"/>
                  <a:gd name="T8" fmla="*/ 331 w 398"/>
                  <a:gd name="T9" fmla="*/ 83 h 163"/>
                  <a:gd name="T10" fmla="*/ 379 w 398"/>
                  <a:gd name="T11" fmla="*/ 91 h 163"/>
                  <a:gd name="T12" fmla="*/ 398 w 398"/>
                  <a:gd name="T13" fmla="*/ 107 h 163"/>
                  <a:gd name="T14" fmla="*/ 375 w 398"/>
                  <a:gd name="T15" fmla="*/ 106 h 163"/>
                  <a:gd name="T16" fmla="*/ 349 w 398"/>
                  <a:gd name="T17" fmla="*/ 107 h 163"/>
                  <a:gd name="T18" fmla="*/ 329 w 398"/>
                  <a:gd name="T19" fmla="*/ 108 h 163"/>
                  <a:gd name="T20" fmla="*/ 297 w 398"/>
                  <a:gd name="T21" fmla="*/ 105 h 163"/>
                  <a:gd name="T22" fmla="*/ 265 w 398"/>
                  <a:gd name="T23" fmla="*/ 99 h 163"/>
                  <a:gd name="T24" fmla="*/ 244 w 398"/>
                  <a:gd name="T25" fmla="*/ 108 h 163"/>
                  <a:gd name="T26" fmla="*/ 217 w 398"/>
                  <a:gd name="T27" fmla="*/ 129 h 163"/>
                  <a:gd name="T28" fmla="*/ 196 w 398"/>
                  <a:gd name="T29" fmla="*/ 151 h 163"/>
                  <a:gd name="T30" fmla="*/ 180 w 398"/>
                  <a:gd name="T31" fmla="*/ 154 h 163"/>
                  <a:gd name="T32" fmla="*/ 169 w 398"/>
                  <a:gd name="T33" fmla="*/ 158 h 163"/>
                  <a:gd name="T34" fmla="*/ 159 w 398"/>
                  <a:gd name="T35" fmla="*/ 157 h 163"/>
                  <a:gd name="T36" fmla="*/ 171 w 398"/>
                  <a:gd name="T37" fmla="*/ 135 h 163"/>
                  <a:gd name="T38" fmla="*/ 196 w 398"/>
                  <a:gd name="T39" fmla="*/ 112 h 163"/>
                  <a:gd name="T40" fmla="*/ 182 w 398"/>
                  <a:gd name="T41" fmla="*/ 107 h 163"/>
                  <a:gd name="T42" fmla="*/ 100 w 398"/>
                  <a:gd name="T43" fmla="*/ 128 h 163"/>
                  <a:gd name="T44" fmla="*/ 20 w 398"/>
                  <a:gd name="T45" fmla="*/ 146 h 163"/>
                  <a:gd name="T46" fmla="*/ 16 w 398"/>
                  <a:gd name="T47" fmla="*/ 142 h 163"/>
                  <a:gd name="T48" fmla="*/ 22 w 398"/>
                  <a:gd name="T49" fmla="*/ 130 h 163"/>
                  <a:gd name="T50" fmla="*/ 34 w 398"/>
                  <a:gd name="T51" fmla="*/ 116 h 163"/>
                  <a:gd name="T52" fmla="*/ 64 w 398"/>
                  <a:gd name="T53" fmla="*/ 110 h 163"/>
                  <a:gd name="T54" fmla="*/ 105 w 398"/>
                  <a:gd name="T55" fmla="*/ 102 h 163"/>
                  <a:gd name="T56" fmla="*/ 127 w 398"/>
                  <a:gd name="T57" fmla="*/ 95 h 163"/>
                  <a:gd name="T58" fmla="*/ 151 w 398"/>
                  <a:gd name="T59" fmla="*/ 87 h 163"/>
                  <a:gd name="T60" fmla="*/ 100 w 398"/>
                  <a:gd name="T61" fmla="*/ 88 h 163"/>
                  <a:gd name="T62" fmla="*/ 31 w 398"/>
                  <a:gd name="T63" fmla="*/ 88 h 163"/>
                  <a:gd name="T64" fmla="*/ 4 w 398"/>
                  <a:gd name="T65" fmla="*/ 85 h 163"/>
                  <a:gd name="T66" fmla="*/ 24 w 398"/>
                  <a:gd name="T67" fmla="*/ 73 h 163"/>
                  <a:gd name="T68" fmla="*/ 52 w 398"/>
                  <a:gd name="T69" fmla="*/ 64 h 163"/>
                  <a:gd name="T70" fmla="*/ 84 w 398"/>
                  <a:gd name="T71" fmla="*/ 66 h 163"/>
                  <a:gd name="T72" fmla="*/ 118 w 398"/>
                  <a:gd name="T73" fmla="*/ 68 h 163"/>
                  <a:gd name="T74" fmla="*/ 148 w 398"/>
                  <a:gd name="T75" fmla="*/ 67 h 163"/>
                  <a:gd name="T76" fmla="*/ 176 w 398"/>
                  <a:gd name="T77" fmla="*/ 62 h 163"/>
                  <a:gd name="T78" fmla="*/ 210 w 398"/>
                  <a:gd name="T79" fmla="*/ 54 h 163"/>
                  <a:gd name="T80" fmla="*/ 242 w 398"/>
                  <a:gd name="T81" fmla="*/ 44 h 163"/>
                  <a:gd name="T82" fmla="*/ 265 w 398"/>
                  <a:gd name="T83" fmla="*/ 23 h 163"/>
                  <a:gd name="T84" fmla="*/ 286 w 398"/>
                  <a:gd name="T85" fmla="*/ 6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98" h="163">
                    <a:moveTo>
                      <a:pt x="340" y="0"/>
                    </a:moveTo>
                    <a:lnTo>
                      <a:pt x="334" y="6"/>
                    </a:lnTo>
                    <a:lnTo>
                      <a:pt x="327" y="13"/>
                    </a:lnTo>
                    <a:lnTo>
                      <a:pt x="320" y="21"/>
                    </a:lnTo>
                    <a:lnTo>
                      <a:pt x="311" y="30"/>
                    </a:lnTo>
                    <a:lnTo>
                      <a:pt x="302" y="39"/>
                    </a:lnTo>
                    <a:lnTo>
                      <a:pt x="293" y="47"/>
                    </a:lnTo>
                    <a:lnTo>
                      <a:pt x="286" y="55"/>
                    </a:lnTo>
                    <a:lnTo>
                      <a:pt x="281" y="60"/>
                    </a:lnTo>
                    <a:lnTo>
                      <a:pt x="290" y="64"/>
                    </a:lnTo>
                    <a:lnTo>
                      <a:pt x="297" y="69"/>
                    </a:lnTo>
                    <a:lnTo>
                      <a:pt x="299" y="74"/>
                    </a:lnTo>
                    <a:lnTo>
                      <a:pt x="301" y="78"/>
                    </a:lnTo>
                    <a:lnTo>
                      <a:pt x="315" y="81"/>
                    </a:lnTo>
                    <a:lnTo>
                      <a:pt x="331" y="83"/>
                    </a:lnTo>
                    <a:lnTo>
                      <a:pt x="347" y="85"/>
                    </a:lnTo>
                    <a:lnTo>
                      <a:pt x="363" y="88"/>
                    </a:lnTo>
                    <a:lnTo>
                      <a:pt x="379" y="91"/>
                    </a:lnTo>
                    <a:lnTo>
                      <a:pt x="389" y="95"/>
                    </a:lnTo>
                    <a:lnTo>
                      <a:pt x="396" y="100"/>
                    </a:lnTo>
                    <a:lnTo>
                      <a:pt x="398" y="107"/>
                    </a:lnTo>
                    <a:lnTo>
                      <a:pt x="391" y="106"/>
                    </a:lnTo>
                    <a:lnTo>
                      <a:pt x="382" y="106"/>
                    </a:lnTo>
                    <a:lnTo>
                      <a:pt x="375" y="106"/>
                    </a:lnTo>
                    <a:lnTo>
                      <a:pt x="366" y="106"/>
                    </a:lnTo>
                    <a:lnTo>
                      <a:pt x="357" y="106"/>
                    </a:lnTo>
                    <a:lnTo>
                      <a:pt x="349" y="107"/>
                    </a:lnTo>
                    <a:lnTo>
                      <a:pt x="341" y="107"/>
                    </a:lnTo>
                    <a:lnTo>
                      <a:pt x="336" y="108"/>
                    </a:lnTo>
                    <a:lnTo>
                      <a:pt x="329" y="108"/>
                    </a:lnTo>
                    <a:lnTo>
                      <a:pt x="320" y="108"/>
                    </a:lnTo>
                    <a:lnTo>
                      <a:pt x="309" y="107"/>
                    </a:lnTo>
                    <a:lnTo>
                      <a:pt x="297" y="105"/>
                    </a:lnTo>
                    <a:lnTo>
                      <a:pt x="286" y="103"/>
                    </a:lnTo>
                    <a:lnTo>
                      <a:pt x="274" y="101"/>
                    </a:lnTo>
                    <a:lnTo>
                      <a:pt x="265" y="99"/>
                    </a:lnTo>
                    <a:lnTo>
                      <a:pt x="258" y="98"/>
                    </a:lnTo>
                    <a:lnTo>
                      <a:pt x="251" y="102"/>
                    </a:lnTo>
                    <a:lnTo>
                      <a:pt x="244" y="108"/>
                    </a:lnTo>
                    <a:lnTo>
                      <a:pt x="235" y="114"/>
                    </a:lnTo>
                    <a:lnTo>
                      <a:pt x="226" y="121"/>
                    </a:lnTo>
                    <a:lnTo>
                      <a:pt x="217" y="129"/>
                    </a:lnTo>
                    <a:lnTo>
                      <a:pt x="208" y="137"/>
                    </a:lnTo>
                    <a:lnTo>
                      <a:pt x="201" y="144"/>
                    </a:lnTo>
                    <a:lnTo>
                      <a:pt x="196" y="151"/>
                    </a:lnTo>
                    <a:lnTo>
                      <a:pt x="190" y="152"/>
                    </a:lnTo>
                    <a:lnTo>
                      <a:pt x="185" y="153"/>
                    </a:lnTo>
                    <a:lnTo>
                      <a:pt x="180" y="154"/>
                    </a:lnTo>
                    <a:lnTo>
                      <a:pt x="175" y="154"/>
                    </a:lnTo>
                    <a:lnTo>
                      <a:pt x="171" y="156"/>
                    </a:lnTo>
                    <a:lnTo>
                      <a:pt x="169" y="158"/>
                    </a:lnTo>
                    <a:lnTo>
                      <a:pt x="166" y="160"/>
                    </a:lnTo>
                    <a:lnTo>
                      <a:pt x="162" y="163"/>
                    </a:lnTo>
                    <a:lnTo>
                      <a:pt x="159" y="157"/>
                    </a:lnTo>
                    <a:lnTo>
                      <a:pt x="160" y="150"/>
                    </a:lnTo>
                    <a:lnTo>
                      <a:pt x="164" y="143"/>
                    </a:lnTo>
                    <a:lnTo>
                      <a:pt x="171" y="135"/>
                    </a:lnTo>
                    <a:lnTo>
                      <a:pt x="178" y="127"/>
                    </a:lnTo>
                    <a:lnTo>
                      <a:pt x="187" y="119"/>
                    </a:lnTo>
                    <a:lnTo>
                      <a:pt x="196" y="112"/>
                    </a:lnTo>
                    <a:lnTo>
                      <a:pt x="203" y="107"/>
                    </a:lnTo>
                    <a:lnTo>
                      <a:pt x="198" y="103"/>
                    </a:lnTo>
                    <a:lnTo>
                      <a:pt x="182" y="107"/>
                    </a:lnTo>
                    <a:lnTo>
                      <a:pt x="159" y="113"/>
                    </a:lnTo>
                    <a:lnTo>
                      <a:pt x="130" y="120"/>
                    </a:lnTo>
                    <a:lnTo>
                      <a:pt x="100" y="128"/>
                    </a:lnTo>
                    <a:lnTo>
                      <a:pt x="70" y="135"/>
                    </a:lnTo>
                    <a:lnTo>
                      <a:pt x="41" y="141"/>
                    </a:lnTo>
                    <a:lnTo>
                      <a:pt x="20" y="146"/>
                    </a:lnTo>
                    <a:lnTo>
                      <a:pt x="6" y="149"/>
                    </a:lnTo>
                    <a:lnTo>
                      <a:pt x="11" y="146"/>
                    </a:lnTo>
                    <a:lnTo>
                      <a:pt x="16" y="142"/>
                    </a:lnTo>
                    <a:lnTo>
                      <a:pt x="22" y="139"/>
                    </a:lnTo>
                    <a:lnTo>
                      <a:pt x="22" y="135"/>
                    </a:lnTo>
                    <a:lnTo>
                      <a:pt x="22" y="130"/>
                    </a:lnTo>
                    <a:lnTo>
                      <a:pt x="24" y="124"/>
                    </a:lnTo>
                    <a:lnTo>
                      <a:pt x="27" y="119"/>
                    </a:lnTo>
                    <a:lnTo>
                      <a:pt x="34" y="116"/>
                    </a:lnTo>
                    <a:lnTo>
                      <a:pt x="41" y="115"/>
                    </a:lnTo>
                    <a:lnTo>
                      <a:pt x="52" y="113"/>
                    </a:lnTo>
                    <a:lnTo>
                      <a:pt x="64" y="110"/>
                    </a:lnTo>
                    <a:lnTo>
                      <a:pt x="79" y="107"/>
                    </a:lnTo>
                    <a:lnTo>
                      <a:pt x="93" y="104"/>
                    </a:lnTo>
                    <a:lnTo>
                      <a:pt x="105" y="102"/>
                    </a:lnTo>
                    <a:lnTo>
                      <a:pt x="114" y="100"/>
                    </a:lnTo>
                    <a:lnTo>
                      <a:pt x="119" y="98"/>
                    </a:lnTo>
                    <a:lnTo>
                      <a:pt x="127" y="95"/>
                    </a:lnTo>
                    <a:lnTo>
                      <a:pt x="134" y="92"/>
                    </a:lnTo>
                    <a:lnTo>
                      <a:pt x="143" y="89"/>
                    </a:lnTo>
                    <a:lnTo>
                      <a:pt x="151" y="87"/>
                    </a:lnTo>
                    <a:lnTo>
                      <a:pt x="139" y="87"/>
                    </a:lnTo>
                    <a:lnTo>
                      <a:pt x="121" y="88"/>
                    </a:lnTo>
                    <a:lnTo>
                      <a:pt x="100" y="88"/>
                    </a:lnTo>
                    <a:lnTo>
                      <a:pt x="77" y="88"/>
                    </a:lnTo>
                    <a:lnTo>
                      <a:pt x="54" y="88"/>
                    </a:lnTo>
                    <a:lnTo>
                      <a:pt x="31" y="88"/>
                    </a:lnTo>
                    <a:lnTo>
                      <a:pt x="13" y="88"/>
                    </a:lnTo>
                    <a:lnTo>
                      <a:pt x="0" y="88"/>
                    </a:lnTo>
                    <a:lnTo>
                      <a:pt x="4" y="85"/>
                    </a:lnTo>
                    <a:lnTo>
                      <a:pt x="8" y="81"/>
                    </a:lnTo>
                    <a:lnTo>
                      <a:pt x="15" y="77"/>
                    </a:lnTo>
                    <a:lnTo>
                      <a:pt x="24" y="73"/>
                    </a:lnTo>
                    <a:lnTo>
                      <a:pt x="32" y="69"/>
                    </a:lnTo>
                    <a:lnTo>
                      <a:pt x="41" y="66"/>
                    </a:lnTo>
                    <a:lnTo>
                      <a:pt x="52" y="64"/>
                    </a:lnTo>
                    <a:lnTo>
                      <a:pt x="63" y="64"/>
                    </a:lnTo>
                    <a:lnTo>
                      <a:pt x="73" y="65"/>
                    </a:lnTo>
                    <a:lnTo>
                      <a:pt x="84" y="66"/>
                    </a:lnTo>
                    <a:lnTo>
                      <a:pt x="96" y="67"/>
                    </a:lnTo>
                    <a:lnTo>
                      <a:pt x="107" y="67"/>
                    </a:lnTo>
                    <a:lnTo>
                      <a:pt x="118" y="68"/>
                    </a:lnTo>
                    <a:lnTo>
                      <a:pt x="128" y="68"/>
                    </a:lnTo>
                    <a:lnTo>
                      <a:pt x="139" y="68"/>
                    </a:lnTo>
                    <a:lnTo>
                      <a:pt x="148" y="67"/>
                    </a:lnTo>
                    <a:lnTo>
                      <a:pt x="157" y="66"/>
                    </a:lnTo>
                    <a:lnTo>
                      <a:pt x="166" y="64"/>
                    </a:lnTo>
                    <a:lnTo>
                      <a:pt x="176" y="62"/>
                    </a:lnTo>
                    <a:lnTo>
                      <a:pt x="187" y="59"/>
                    </a:lnTo>
                    <a:lnTo>
                      <a:pt x="199" y="56"/>
                    </a:lnTo>
                    <a:lnTo>
                      <a:pt x="210" y="54"/>
                    </a:lnTo>
                    <a:lnTo>
                      <a:pt x="222" y="51"/>
                    </a:lnTo>
                    <a:lnTo>
                      <a:pt x="235" y="50"/>
                    </a:lnTo>
                    <a:lnTo>
                      <a:pt x="242" y="44"/>
                    </a:lnTo>
                    <a:lnTo>
                      <a:pt x="249" y="38"/>
                    </a:lnTo>
                    <a:lnTo>
                      <a:pt x="258" y="30"/>
                    </a:lnTo>
                    <a:lnTo>
                      <a:pt x="265" y="23"/>
                    </a:lnTo>
                    <a:lnTo>
                      <a:pt x="274" y="16"/>
                    </a:lnTo>
                    <a:lnTo>
                      <a:pt x="281" y="10"/>
                    </a:lnTo>
                    <a:lnTo>
                      <a:pt x="286" y="6"/>
                    </a:lnTo>
                    <a:lnTo>
                      <a:pt x="290" y="3"/>
                    </a:lnTo>
                    <a:lnTo>
                      <a:pt x="340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1" name="Freeform 271"/>
              <p:cNvSpPr>
                <a:spLocks/>
              </p:cNvSpPr>
              <p:nvPr/>
            </p:nvSpPr>
            <p:spPr bwMode="auto">
              <a:xfrm>
                <a:off x="1262" y="2894"/>
                <a:ext cx="205" cy="166"/>
              </a:xfrm>
              <a:custGeom>
                <a:avLst/>
                <a:gdLst>
                  <a:gd name="T0" fmla="*/ 399 w 410"/>
                  <a:gd name="T1" fmla="*/ 28 h 166"/>
                  <a:gd name="T2" fmla="*/ 378 w 410"/>
                  <a:gd name="T3" fmla="*/ 43 h 166"/>
                  <a:gd name="T4" fmla="*/ 358 w 410"/>
                  <a:gd name="T5" fmla="*/ 61 h 166"/>
                  <a:gd name="T6" fmla="*/ 341 w 410"/>
                  <a:gd name="T7" fmla="*/ 81 h 166"/>
                  <a:gd name="T8" fmla="*/ 357 w 410"/>
                  <a:gd name="T9" fmla="*/ 97 h 166"/>
                  <a:gd name="T10" fmla="*/ 337 w 410"/>
                  <a:gd name="T11" fmla="*/ 101 h 166"/>
                  <a:gd name="T12" fmla="*/ 325 w 410"/>
                  <a:gd name="T13" fmla="*/ 103 h 166"/>
                  <a:gd name="T14" fmla="*/ 314 w 410"/>
                  <a:gd name="T15" fmla="*/ 108 h 166"/>
                  <a:gd name="T16" fmla="*/ 302 w 410"/>
                  <a:gd name="T17" fmla="*/ 118 h 166"/>
                  <a:gd name="T18" fmla="*/ 310 w 410"/>
                  <a:gd name="T19" fmla="*/ 131 h 166"/>
                  <a:gd name="T20" fmla="*/ 321 w 410"/>
                  <a:gd name="T21" fmla="*/ 152 h 166"/>
                  <a:gd name="T22" fmla="*/ 303 w 410"/>
                  <a:gd name="T23" fmla="*/ 161 h 166"/>
                  <a:gd name="T24" fmla="*/ 287 w 410"/>
                  <a:gd name="T25" fmla="*/ 148 h 166"/>
                  <a:gd name="T26" fmla="*/ 275 w 410"/>
                  <a:gd name="T27" fmla="*/ 135 h 166"/>
                  <a:gd name="T28" fmla="*/ 254 w 410"/>
                  <a:gd name="T29" fmla="*/ 121 h 166"/>
                  <a:gd name="T30" fmla="*/ 223 w 410"/>
                  <a:gd name="T31" fmla="*/ 115 h 166"/>
                  <a:gd name="T32" fmla="*/ 190 w 410"/>
                  <a:gd name="T33" fmla="*/ 124 h 166"/>
                  <a:gd name="T34" fmla="*/ 165 w 410"/>
                  <a:gd name="T35" fmla="*/ 134 h 166"/>
                  <a:gd name="T36" fmla="*/ 149 w 410"/>
                  <a:gd name="T37" fmla="*/ 142 h 166"/>
                  <a:gd name="T38" fmla="*/ 135 w 410"/>
                  <a:gd name="T39" fmla="*/ 145 h 166"/>
                  <a:gd name="T40" fmla="*/ 110 w 410"/>
                  <a:gd name="T41" fmla="*/ 147 h 166"/>
                  <a:gd name="T42" fmla="*/ 83 w 410"/>
                  <a:gd name="T43" fmla="*/ 150 h 166"/>
                  <a:gd name="T44" fmla="*/ 58 w 410"/>
                  <a:gd name="T45" fmla="*/ 159 h 166"/>
                  <a:gd name="T46" fmla="*/ 39 w 410"/>
                  <a:gd name="T47" fmla="*/ 166 h 166"/>
                  <a:gd name="T48" fmla="*/ 57 w 410"/>
                  <a:gd name="T49" fmla="*/ 146 h 166"/>
                  <a:gd name="T50" fmla="*/ 78 w 410"/>
                  <a:gd name="T51" fmla="*/ 131 h 166"/>
                  <a:gd name="T52" fmla="*/ 96 w 410"/>
                  <a:gd name="T53" fmla="*/ 125 h 166"/>
                  <a:gd name="T54" fmla="*/ 120 w 410"/>
                  <a:gd name="T55" fmla="*/ 118 h 166"/>
                  <a:gd name="T56" fmla="*/ 149 w 410"/>
                  <a:gd name="T57" fmla="*/ 110 h 166"/>
                  <a:gd name="T58" fmla="*/ 174 w 410"/>
                  <a:gd name="T59" fmla="*/ 106 h 166"/>
                  <a:gd name="T60" fmla="*/ 133 w 410"/>
                  <a:gd name="T61" fmla="*/ 104 h 166"/>
                  <a:gd name="T62" fmla="*/ 92 w 410"/>
                  <a:gd name="T63" fmla="*/ 101 h 166"/>
                  <a:gd name="T64" fmla="*/ 55 w 410"/>
                  <a:gd name="T65" fmla="*/ 98 h 166"/>
                  <a:gd name="T66" fmla="*/ 30 w 410"/>
                  <a:gd name="T67" fmla="*/ 94 h 166"/>
                  <a:gd name="T68" fmla="*/ 12 w 410"/>
                  <a:gd name="T69" fmla="*/ 99 h 166"/>
                  <a:gd name="T70" fmla="*/ 0 w 410"/>
                  <a:gd name="T71" fmla="*/ 105 h 166"/>
                  <a:gd name="T72" fmla="*/ 0 w 410"/>
                  <a:gd name="T73" fmla="*/ 97 h 166"/>
                  <a:gd name="T74" fmla="*/ 7 w 410"/>
                  <a:gd name="T75" fmla="*/ 91 h 166"/>
                  <a:gd name="T76" fmla="*/ 28 w 410"/>
                  <a:gd name="T77" fmla="*/ 81 h 166"/>
                  <a:gd name="T78" fmla="*/ 57 w 410"/>
                  <a:gd name="T79" fmla="*/ 74 h 166"/>
                  <a:gd name="T80" fmla="*/ 78 w 410"/>
                  <a:gd name="T81" fmla="*/ 75 h 166"/>
                  <a:gd name="T82" fmla="*/ 113 w 410"/>
                  <a:gd name="T83" fmla="*/ 78 h 166"/>
                  <a:gd name="T84" fmla="*/ 149 w 410"/>
                  <a:gd name="T85" fmla="*/ 80 h 166"/>
                  <a:gd name="T86" fmla="*/ 175 w 410"/>
                  <a:gd name="T87" fmla="*/ 82 h 166"/>
                  <a:gd name="T88" fmla="*/ 199 w 410"/>
                  <a:gd name="T89" fmla="*/ 82 h 166"/>
                  <a:gd name="T90" fmla="*/ 223 w 410"/>
                  <a:gd name="T91" fmla="*/ 82 h 166"/>
                  <a:gd name="T92" fmla="*/ 247 w 410"/>
                  <a:gd name="T93" fmla="*/ 82 h 166"/>
                  <a:gd name="T94" fmla="*/ 259 w 410"/>
                  <a:gd name="T95" fmla="*/ 82 h 166"/>
                  <a:gd name="T96" fmla="*/ 270 w 410"/>
                  <a:gd name="T97" fmla="*/ 71 h 166"/>
                  <a:gd name="T98" fmla="*/ 293 w 410"/>
                  <a:gd name="T99" fmla="*/ 60 h 166"/>
                  <a:gd name="T100" fmla="*/ 319 w 410"/>
                  <a:gd name="T101" fmla="*/ 51 h 166"/>
                  <a:gd name="T102" fmla="*/ 344 w 410"/>
                  <a:gd name="T103" fmla="*/ 40 h 166"/>
                  <a:gd name="T104" fmla="*/ 369 w 410"/>
                  <a:gd name="T105" fmla="*/ 19 h 166"/>
                  <a:gd name="T106" fmla="*/ 387 w 410"/>
                  <a:gd name="T107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10" h="166">
                    <a:moveTo>
                      <a:pt x="410" y="22"/>
                    </a:moveTo>
                    <a:lnTo>
                      <a:pt x="399" y="28"/>
                    </a:lnTo>
                    <a:lnTo>
                      <a:pt x="390" y="36"/>
                    </a:lnTo>
                    <a:lnTo>
                      <a:pt x="378" y="43"/>
                    </a:lnTo>
                    <a:lnTo>
                      <a:pt x="367" y="52"/>
                    </a:lnTo>
                    <a:lnTo>
                      <a:pt x="358" y="61"/>
                    </a:lnTo>
                    <a:lnTo>
                      <a:pt x="350" y="71"/>
                    </a:lnTo>
                    <a:lnTo>
                      <a:pt x="341" y="81"/>
                    </a:lnTo>
                    <a:lnTo>
                      <a:pt x="335" y="91"/>
                    </a:lnTo>
                    <a:lnTo>
                      <a:pt x="357" y="97"/>
                    </a:lnTo>
                    <a:lnTo>
                      <a:pt x="348" y="104"/>
                    </a:lnTo>
                    <a:lnTo>
                      <a:pt x="337" y="101"/>
                    </a:lnTo>
                    <a:lnTo>
                      <a:pt x="330" y="101"/>
                    </a:lnTo>
                    <a:lnTo>
                      <a:pt x="325" y="103"/>
                    </a:lnTo>
                    <a:lnTo>
                      <a:pt x="319" y="105"/>
                    </a:lnTo>
                    <a:lnTo>
                      <a:pt x="314" y="108"/>
                    </a:lnTo>
                    <a:lnTo>
                      <a:pt x="307" y="113"/>
                    </a:lnTo>
                    <a:lnTo>
                      <a:pt x="302" y="118"/>
                    </a:lnTo>
                    <a:lnTo>
                      <a:pt x="303" y="124"/>
                    </a:lnTo>
                    <a:lnTo>
                      <a:pt x="310" y="131"/>
                    </a:lnTo>
                    <a:lnTo>
                      <a:pt x="318" y="140"/>
                    </a:lnTo>
                    <a:lnTo>
                      <a:pt x="321" y="152"/>
                    </a:lnTo>
                    <a:lnTo>
                      <a:pt x="316" y="164"/>
                    </a:lnTo>
                    <a:lnTo>
                      <a:pt x="303" y="161"/>
                    </a:lnTo>
                    <a:lnTo>
                      <a:pt x="294" y="155"/>
                    </a:lnTo>
                    <a:lnTo>
                      <a:pt x="287" y="148"/>
                    </a:lnTo>
                    <a:lnTo>
                      <a:pt x="282" y="140"/>
                    </a:lnTo>
                    <a:lnTo>
                      <a:pt x="275" y="135"/>
                    </a:lnTo>
                    <a:lnTo>
                      <a:pt x="264" y="128"/>
                    </a:lnTo>
                    <a:lnTo>
                      <a:pt x="254" y="121"/>
                    </a:lnTo>
                    <a:lnTo>
                      <a:pt x="247" y="111"/>
                    </a:lnTo>
                    <a:lnTo>
                      <a:pt x="223" y="115"/>
                    </a:lnTo>
                    <a:lnTo>
                      <a:pt x="206" y="119"/>
                    </a:lnTo>
                    <a:lnTo>
                      <a:pt x="190" y="124"/>
                    </a:lnTo>
                    <a:lnTo>
                      <a:pt x="175" y="129"/>
                    </a:lnTo>
                    <a:lnTo>
                      <a:pt x="165" y="134"/>
                    </a:lnTo>
                    <a:lnTo>
                      <a:pt x="156" y="138"/>
                    </a:lnTo>
                    <a:lnTo>
                      <a:pt x="149" y="142"/>
                    </a:lnTo>
                    <a:lnTo>
                      <a:pt x="142" y="144"/>
                    </a:lnTo>
                    <a:lnTo>
                      <a:pt x="135" y="145"/>
                    </a:lnTo>
                    <a:lnTo>
                      <a:pt x="124" y="146"/>
                    </a:lnTo>
                    <a:lnTo>
                      <a:pt x="110" y="147"/>
                    </a:lnTo>
                    <a:lnTo>
                      <a:pt x="97" y="148"/>
                    </a:lnTo>
                    <a:lnTo>
                      <a:pt x="83" y="150"/>
                    </a:lnTo>
                    <a:lnTo>
                      <a:pt x="71" y="154"/>
                    </a:lnTo>
                    <a:lnTo>
                      <a:pt x="58" y="159"/>
                    </a:lnTo>
                    <a:lnTo>
                      <a:pt x="51" y="166"/>
                    </a:lnTo>
                    <a:lnTo>
                      <a:pt x="39" y="166"/>
                    </a:lnTo>
                    <a:lnTo>
                      <a:pt x="46" y="156"/>
                    </a:lnTo>
                    <a:lnTo>
                      <a:pt x="57" y="146"/>
                    </a:lnTo>
                    <a:lnTo>
                      <a:pt x="67" y="137"/>
                    </a:lnTo>
                    <a:lnTo>
                      <a:pt x="78" y="131"/>
                    </a:lnTo>
                    <a:lnTo>
                      <a:pt x="85" y="129"/>
                    </a:lnTo>
                    <a:lnTo>
                      <a:pt x="96" y="125"/>
                    </a:lnTo>
                    <a:lnTo>
                      <a:pt x="108" y="122"/>
                    </a:lnTo>
                    <a:lnTo>
                      <a:pt x="120" y="118"/>
                    </a:lnTo>
                    <a:lnTo>
                      <a:pt x="135" y="114"/>
                    </a:lnTo>
                    <a:lnTo>
                      <a:pt x="149" y="110"/>
                    </a:lnTo>
                    <a:lnTo>
                      <a:pt x="161" y="108"/>
                    </a:lnTo>
                    <a:lnTo>
                      <a:pt x="174" y="106"/>
                    </a:lnTo>
                    <a:lnTo>
                      <a:pt x="154" y="105"/>
                    </a:lnTo>
                    <a:lnTo>
                      <a:pt x="133" y="104"/>
                    </a:lnTo>
                    <a:lnTo>
                      <a:pt x="112" y="103"/>
                    </a:lnTo>
                    <a:lnTo>
                      <a:pt x="92" y="101"/>
                    </a:lnTo>
                    <a:lnTo>
                      <a:pt x="72" y="100"/>
                    </a:lnTo>
                    <a:lnTo>
                      <a:pt x="55" y="98"/>
                    </a:lnTo>
                    <a:lnTo>
                      <a:pt x="41" y="96"/>
                    </a:lnTo>
                    <a:lnTo>
                      <a:pt x="30" y="94"/>
                    </a:lnTo>
                    <a:lnTo>
                      <a:pt x="23" y="96"/>
                    </a:lnTo>
                    <a:lnTo>
                      <a:pt x="12" y="99"/>
                    </a:lnTo>
                    <a:lnTo>
                      <a:pt x="5" y="102"/>
                    </a:lnTo>
                    <a:lnTo>
                      <a:pt x="0" y="105"/>
                    </a:lnTo>
                    <a:lnTo>
                      <a:pt x="0" y="101"/>
                    </a:lnTo>
                    <a:lnTo>
                      <a:pt x="0" y="97"/>
                    </a:lnTo>
                    <a:lnTo>
                      <a:pt x="1" y="94"/>
                    </a:lnTo>
                    <a:lnTo>
                      <a:pt x="7" y="91"/>
                    </a:lnTo>
                    <a:lnTo>
                      <a:pt x="16" y="87"/>
                    </a:lnTo>
                    <a:lnTo>
                      <a:pt x="28" y="81"/>
                    </a:lnTo>
                    <a:lnTo>
                      <a:pt x="42" y="76"/>
                    </a:lnTo>
                    <a:lnTo>
                      <a:pt x="57" y="74"/>
                    </a:lnTo>
                    <a:lnTo>
                      <a:pt x="65" y="75"/>
                    </a:lnTo>
                    <a:lnTo>
                      <a:pt x="78" y="75"/>
                    </a:lnTo>
                    <a:lnTo>
                      <a:pt x="94" y="76"/>
                    </a:lnTo>
                    <a:lnTo>
                      <a:pt x="113" y="78"/>
                    </a:lnTo>
                    <a:lnTo>
                      <a:pt x="131" y="79"/>
                    </a:lnTo>
                    <a:lnTo>
                      <a:pt x="149" y="80"/>
                    </a:lnTo>
                    <a:lnTo>
                      <a:pt x="163" y="81"/>
                    </a:lnTo>
                    <a:lnTo>
                      <a:pt x="175" y="82"/>
                    </a:lnTo>
                    <a:lnTo>
                      <a:pt x="186" y="82"/>
                    </a:lnTo>
                    <a:lnTo>
                      <a:pt x="199" y="82"/>
                    </a:lnTo>
                    <a:lnTo>
                      <a:pt x="211" y="82"/>
                    </a:lnTo>
                    <a:lnTo>
                      <a:pt x="223" y="82"/>
                    </a:lnTo>
                    <a:lnTo>
                      <a:pt x="236" y="82"/>
                    </a:lnTo>
                    <a:lnTo>
                      <a:pt x="247" y="82"/>
                    </a:lnTo>
                    <a:lnTo>
                      <a:pt x="254" y="82"/>
                    </a:lnTo>
                    <a:lnTo>
                      <a:pt x="259" y="82"/>
                    </a:lnTo>
                    <a:lnTo>
                      <a:pt x="263" y="77"/>
                    </a:lnTo>
                    <a:lnTo>
                      <a:pt x="270" y="71"/>
                    </a:lnTo>
                    <a:lnTo>
                      <a:pt x="280" y="65"/>
                    </a:lnTo>
                    <a:lnTo>
                      <a:pt x="293" y="60"/>
                    </a:lnTo>
                    <a:lnTo>
                      <a:pt x="305" y="56"/>
                    </a:lnTo>
                    <a:lnTo>
                      <a:pt x="319" y="51"/>
                    </a:lnTo>
                    <a:lnTo>
                      <a:pt x="332" y="46"/>
                    </a:lnTo>
                    <a:lnTo>
                      <a:pt x="344" y="40"/>
                    </a:lnTo>
                    <a:lnTo>
                      <a:pt x="355" y="31"/>
                    </a:lnTo>
                    <a:lnTo>
                      <a:pt x="369" y="19"/>
                    </a:lnTo>
                    <a:lnTo>
                      <a:pt x="380" y="8"/>
                    </a:lnTo>
                    <a:lnTo>
                      <a:pt x="387" y="0"/>
                    </a:lnTo>
                    <a:lnTo>
                      <a:pt x="410" y="2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2" name="Freeform 272"/>
              <p:cNvSpPr>
                <a:spLocks/>
              </p:cNvSpPr>
              <p:nvPr/>
            </p:nvSpPr>
            <p:spPr bwMode="auto">
              <a:xfrm>
                <a:off x="1153" y="2500"/>
                <a:ext cx="477" cy="425"/>
              </a:xfrm>
              <a:custGeom>
                <a:avLst/>
                <a:gdLst>
                  <a:gd name="T0" fmla="*/ 931 w 956"/>
                  <a:gd name="T1" fmla="*/ 382 h 425"/>
                  <a:gd name="T2" fmla="*/ 894 w 956"/>
                  <a:gd name="T3" fmla="*/ 363 h 425"/>
                  <a:gd name="T4" fmla="*/ 840 w 956"/>
                  <a:gd name="T5" fmla="*/ 340 h 425"/>
                  <a:gd name="T6" fmla="*/ 821 w 956"/>
                  <a:gd name="T7" fmla="*/ 370 h 425"/>
                  <a:gd name="T8" fmla="*/ 776 w 956"/>
                  <a:gd name="T9" fmla="*/ 381 h 425"/>
                  <a:gd name="T10" fmla="*/ 723 w 956"/>
                  <a:gd name="T11" fmla="*/ 374 h 425"/>
                  <a:gd name="T12" fmla="*/ 672 w 956"/>
                  <a:gd name="T13" fmla="*/ 379 h 425"/>
                  <a:gd name="T14" fmla="*/ 631 w 956"/>
                  <a:gd name="T15" fmla="*/ 371 h 425"/>
                  <a:gd name="T16" fmla="*/ 595 w 956"/>
                  <a:gd name="T17" fmla="*/ 354 h 425"/>
                  <a:gd name="T18" fmla="*/ 540 w 956"/>
                  <a:gd name="T19" fmla="*/ 365 h 425"/>
                  <a:gd name="T20" fmla="*/ 490 w 956"/>
                  <a:gd name="T21" fmla="*/ 362 h 425"/>
                  <a:gd name="T22" fmla="*/ 423 w 956"/>
                  <a:gd name="T23" fmla="*/ 357 h 425"/>
                  <a:gd name="T24" fmla="*/ 373 w 956"/>
                  <a:gd name="T25" fmla="*/ 315 h 425"/>
                  <a:gd name="T26" fmla="*/ 338 w 956"/>
                  <a:gd name="T27" fmla="*/ 285 h 425"/>
                  <a:gd name="T28" fmla="*/ 265 w 956"/>
                  <a:gd name="T29" fmla="*/ 275 h 425"/>
                  <a:gd name="T30" fmla="*/ 215 w 956"/>
                  <a:gd name="T31" fmla="*/ 242 h 425"/>
                  <a:gd name="T32" fmla="*/ 176 w 956"/>
                  <a:gd name="T33" fmla="*/ 219 h 425"/>
                  <a:gd name="T34" fmla="*/ 146 w 956"/>
                  <a:gd name="T35" fmla="*/ 201 h 425"/>
                  <a:gd name="T36" fmla="*/ 100 w 956"/>
                  <a:gd name="T37" fmla="*/ 178 h 425"/>
                  <a:gd name="T38" fmla="*/ 78 w 956"/>
                  <a:gd name="T39" fmla="*/ 136 h 425"/>
                  <a:gd name="T40" fmla="*/ 80 w 956"/>
                  <a:gd name="T41" fmla="*/ 97 h 425"/>
                  <a:gd name="T42" fmla="*/ 73 w 956"/>
                  <a:gd name="T43" fmla="*/ 64 h 425"/>
                  <a:gd name="T44" fmla="*/ 98 w 956"/>
                  <a:gd name="T45" fmla="*/ 25 h 425"/>
                  <a:gd name="T46" fmla="*/ 78 w 956"/>
                  <a:gd name="T47" fmla="*/ 0 h 425"/>
                  <a:gd name="T48" fmla="*/ 39 w 956"/>
                  <a:gd name="T49" fmla="*/ 5 h 425"/>
                  <a:gd name="T50" fmla="*/ 43 w 956"/>
                  <a:gd name="T51" fmla="*/ 26 h 425"/>
                  <a:gd name="T52" fmla="*/ 25 w 956"/>
                  <a:gd name="T53" fmla="*/ 41 h 425"/>
                  <a:gd name="T54" fmla="*/ 27 w 956"/>
                  <a:gd name="T55" fmla="*/ 57 h 425"/>
                  <a:gd name="T56" fmla="*/ 43 w 956"/>
                  <a:gd name="T57" fmla="*/ 66 h 425"/>
                  <a:gd name="T58" fmla="*/ 29 w 956"/>
                  <a:gd name="T59" fmla="*/ 82 h 425"/>
                  <a:gd name="T60" fmla="*/ 14 w 956"/>
                  <a:gd name="T61" fmla="*/ 95 h 425"/>
                  <a:gd name="T62" fmla="*/ 14 w 956"/>
                  <a:gd name="T63" fmla="*/ 126 h 425"/>
                  <a:gd name="T64" fmla="*/ 41 w 956"/>
                  <a:gd name="T65" fmla="*/ 117 h 425"/>
                  <a:gd name="T66" fmla="*/ 22 w 956"/>
                  <a:gd name="T67" fmla="*/ 165 h 425"/>
                  <a:gd name="T68" fmla="*/ 54 w 956"/>
                  <a:gd name="T69" fmla="*/ 181 h 425"/>
                  <a:gd name="T70" fmla="*/ 82 w 956"/>
                  <a:gd name="T71" fmla="*/ 187 h 425"/>
                  <a:gd name="T72" fmla="*/ 100 w 956"/>
                  <a:gd name="T73" fmla="*/ 215 h 425"/>
                  <a:gd name="T74" fmla="*/ 117 w 956"/>
                  <a:gd name="T75" fmla="*/ 215 h 425"/>
                  <a:gd name="T76" fmla="*/ 126 w 956"/>
                  <a:gd name="T77" fmla="*/ 232 h 425"/>
                  <a:gd name="T78" fmla="*/ 146 w 956"/>
                  <a:gd name="T79" fmla="*/ 241 h 425"/>
                  <a:gd name="T80" fmla="*/ 173 w 956"/>
                  <a:gd name="T81" fmla="*/ 236 h 425"/>
                  <a:gd name="T82" fmla="*/ 190 w 956"/>
                  <a:gd name="T83" fmla="*/ 261 h 425"/>
                  <a:gd name="T84" fmla="*/ 235 w 956"/>
                  <a:gd name="T85" fmla="*/ 279 h 425"/>
                  <a:gd name="T86" fmla="*/ 260 w 956"/>
                  <a:gd name="T87" fmla="*/ 306 h 425"/>
                  <a:gd name="T88" fmla="*/ 283 w 956"/>
                  <a:gd name="T89" fmla="*/ 316 h 425"/>
                  <a:gd name="T90" fmla="*/ 311 w 956"/>
                  <a:gd name="T91" fmla="*/ 328 h 425"/>
                  <a:gd name="T92" fmla="*/ 325 w 956"/>
                  <a:gd name="T93" fmla="*/ 331 h 425"/>
                  <a:gd name="T94" fmla="*/ 339 w 956"/>
                  <a:gd name="T95" fmla="*/ 344 h 425"/>
                  <a:gd name="T96" fmla="*/ 361 w 956"/>
                  <a:gd name="T97" fmla="*/ 368 h 425"/>
                  <a:gd name="T98" fmla="*/ 379 w 956"/>
                  <a:gd name="T99" fmla="*/ 381 h 425"/>
                  <a:gd name="T100" fmla="*/ 458 w 956"/>
                  <a:gd name="T101" fmla="*/ 389 h 425"/>
                  <a:gd name="T102" fmla="*/ 489 w 956"/>
                  <a:gd name="T103" fmla="*/ 388 h 425"/>
                  <a:gd name="T104" fmla="*/ 522 w 956"/>
                  <a:gd name="T105" fmla="*/ 400 h 425"/>
                  <a:gd name="T106" fmla="*/ 565 w 956"/>
                  <a:gd name="T107" fmla="*/ 383 h 425"/>
                  <a:gd name="T108" fmla="*/ 576 w 956"/>
                  <a:gd name="T109" fmla="*/ 393 h 425"/>
                  <a:gd name="T110" fmla="*/ 636 w 956"/>
                  <a:gd name="T111" fmla="*/ 422 h 425"/>
                  <a:gd name="T112" fmla="*/ 686 w 956"/>
                  <a:gd name="T113" fmla="*/ 417 h 425"/>
                  <a:gd name="T114" fmla="*/ 730 w 956"/>
                  <a:gd name="T115" fmla="*/ 408 h 425"/>
                  <a:gd name="T116" fmla="*/ 762 w 956"/>
                  <a:gd name="T117" fmla="*/ 400 h 425"/>
                  <a:gd name="T118" fmla="*/ 791 w 956"/>
                  <a:gd name="T119" fmla="*/ 407 h 425"/>
                  <a:gd name="T120" fmla="*/ 830 w 956"/>
                  <a:gd name="T121" fmla="*/ 410 h 425"/>
                  <a:gd name="T122" fmla="*/ 854 w 956"/>
                  <a:gd name="T123" fmla="*/ 403 h 425"/>
                  <a:gd name="T124" fmla="*/ 885 w 956"/>
                  <a:gd name="T125" fmla="*/ 423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56" h="425">
                    <a:moveTo>
                      <a:pt x="906" y="412"/>
                    </a:moveTo>
                    <a:lnTo>
                      <a:pt x="956" y="409"/>
                    </a:lnTo>
                    <a:lnTo>
                      <a:pt x="952" y="388"/>
                    </a:lnTo>
                    <a:lnTo>
                      <a:pt x="941" y="384"/>
                    </a:lnTo>
                    <a:lnTo>
                      <a:pt x="931" y="382"/>
                    </a:lnTo>
                    <a:lnTo>
                      <a:pt x="920" y="379"/>
                    </a:lnTo>
                    <a:lnTo>
                      <a:pt x="911" y="376"/>
                    </a:lnTo>
                    <a:lnTo>
                      <a:pt x="902" y="373"/>
                    </a:lnTo>
                    <a:lnTo>
                      <a:pt x="897" y="368"/>
                    </a:lnTo>
                    <a:lnTo>
                      <a:pt x="894" y="363"/>
                    </a:lnTo>
                    <a:lnTo>
                      <a:pt x="892" y="357"/>
                    </a:lnTo>
                    <a:lnTo>
                      <a:pt x="879" y="356"/>
                    </a:lnTo>
                    <a:lnTo>
                      <a:pt x="863" y="353"/>
                    </a:lnTo>
                    <a:lnTo>
                      <a:pt x="851" y="347"/>
                    </a:lnTo>
                    <a:lnTo>
                      <a:pt x="840" y="340"/>
                    </a:lnTo>
                    <a:lnTo>
                      <a:pt x="833" y="353"/>
                    </a:lnTo>
                    <a:lnTo>
                      <a:pt x="799" y="339"/>
                    </a:lnTo>
                    <a:lnTo>
                      <a:pt x="803" y="349"/>
                    </a:lnTo>
                    <a:lnTo>
                      <a:pt x="810" y="360"/>
                    </a:lnTo>
                    <a:lnTo>
                      <a:pt x="821" y="370"/>
                    </a:lnTo>
                    <a:lnTo>
                      <a:pt x="833" y="377"/>
                    </a:lnTo>
                    <a:lnTo>
                      <a:pt x="819" y="379"/>
                    </a:lnTo>
                    <a:lnTo>
                      <a:pt x="805" y="381"/>
                    </a:lnTo>
                    <a:lnTo>
                      <a:pt x="791" y="381"/>
                    </a:lnTo>
                    <a:lnTo>
                      <a:pt x="776" y="381"/>
                    </a:lnTo>
                    <a:lnTo>
                      <a:pt x="762" y="381"/>
                    </a:lnTo>
                    <a:lnTo>
                      <a:pt x="750" y="379"/>
                    </a:lnTo>
                    <a:lnTo>
                      <a:pt x="739" y="376"/>
                    </a:lnTo>
                    <a:lnTo>
                      <a:pt x="732" y="371"/>
                    </a:lnTo>
                    <a:lnTo>
                      <a:pt x="723" y="374"/>
                    </a:lnTo>
                    <a:lnTo>
                      <a:pt x="714" y="377"/>
                    </a:lnTo>
                    <a:lnTo>
                      <a:pt x="703" y="379"/>
                    </a:lnTo>
                    <a:lnTo>
                      <a:pt x="691" y="380"/>
                    </a:lnTo>
                    <a:lnTo>
                      <a:pt x="682" y="380"/>
                    </a:lnTo>
                    <a:lnTo>
                      <a:pt x="672" y="379"/>
                    </a:lnTo>
                    <a:lnTo>
                      <a:pt x="664" y="377"/>
                    </a:lnTo>
                    <a:lnTo>
                      <a:pt x="661" y="372"/>
                    </a:lnTo>
                    <a:lnTo>
                      <a:pt x="650" y="372"/>
                    </a:lnTo>
                    <a:lnTo>
                      <a:pt x="640" y="371"/>
                    </a:lnTo>
                    <a:lnTo>
                      <a:pt x="631" y="371"/>
                    </a:lnTo>
                    <a:lnTo>
                      <a:pt x="620" y="369"/>
                    </a:lnTo>
                    <a:lnTo>
                      <a:pt x="613" y="367"/>
                    </a:lnTo>
                    <a:lnTo>
                      <a:pt x="604" y="364"/>
                    </a:lnTo>
                    <a:lnTo>
                      <a:pt x="599" y="359"/>
                    </a:lnTo>
                    <a:lnTo>
                      <a:pt x="595" y="354"/>
                    </a:lnTo>
                    <a:lnTo>
                      <a:pt x="585" y="358"/>
                    </a:lnTo>
                    <a:lnTo>
                      <a:pt x="572" y="361"/>
                    </a:lnTo>
                    <a:lnTo>
                      <a:pt x="561" y="364"/>
                    </a:lnTo>
                    <a:lnTo>
                      <a:pt x="551" y="365"/>
                    </a:lnTo>
                    <a:lnTo>
                      <a:pt x="540" y="365"/>
                    </a:lnTo>
                    <a:lnTo>
                      <a:pt x="529" y="363"/>
                    </a:lnTo>
                    <a:lnTo>
                      <a:pt x="521" y="360"/>
                    </a:lnTo>
                    <a:lnTo>
                      <a:pt x="513" y="355"/>
                    </a:lnTo>
                    <a:lnTo>
                      <a:pt x="503" y="361"/>
                    </a:lnTo>
                    <a:lnTo>
                      <a:pt x="490" y="362"/>
                    </a:lnTo>
                    <a:lnTo>
                      <a:pt x="478" y="359"/>
                    </a:lnTo>
                    <a:lnTo>
                      <a:pt x="467" y="349"/>
                    </a:lnTo>
                    <a:lnTo>
                      <a:pt x="457" y="354"/>
                    </a:lnTo>
                    <a:lnTo>
                      <a:pt x="441" y="357"/>
                    </a:lnTo>
                    <a:lnTo>
                      <a:pt x="423" y="357"/>
                    </a:lnTo>
                    <a:lnTo>
                      <a:pt x="405" y="355"/>
                    </a:lnTo>
                    <a:lnTo>
                      <a:pt x="389" y="350"/>
                    </a:lnTo>
                    <a:lnTo>
                      <a:pt x="377" y="342"/>
                    </a:lnTo>
                    <a:lnTo>
                      <a:pt x="370" y="330"/>
                    </a:lnTo>
                    <a:lnTo>
                      <a:pt x="373" y="315"/>
                    </a:lnTo>
                    <a:lnTo>
                      <a:pt x="357" y="315"/>
                    </a:lnTo>
                    <a:lnTo>
                      <a:pt x="347" y="311"/>
                    </a:lnTo>
                    <a:lnTo>
                      <a:pt x="343" y="302"/>
                    </a:lnTo>
                    <a:lnTo>
                      <a:pt x="350" y="285"/>
                    </a:lnTo>
                    <a:lnTo>
                      <a:pt x="338" y="285"/>
                    </a:lnTo>
                    <a:lnTo>
                      <a:pt x="322" y="285"/>
                    </a:lnTo>
                    <a:lnTo>
                      <a:pt x="306" y="285"/>
                    </a:lnTo>
                    <a:lnTo>
                      <a:pt x="290" y="283"/>
                    </a:lnTo>
                    <a:lnTo>
                      <a:pt x="276" y="280"/>
                    </a:lnTo>
                    <a:lnTo>
                      <a:pt x="265" y="275"/>
                    </a:lnTo>
                    <a:lnTo>
                      <a:pt x="260" y="267"/>
                    </a:lnTo>
                    <a:lnTo>
                      <a:pt x="260" y="255"/>
                    </a:lnTo>
                    <a:lnTo>
                      <a:pt x="242" y="255"/>
                    </a:lnTo>
                    <a:lnTo>
                      <a:pt x="226" y="250"/>
                    </a:lnTo>
                    <a:lnTo>
                      <a:pt x="215" y="242"/>
                    </a:lnTo>
                    <a:lnTo>
                      <a:pt x="212" y="230"/>
                    </a:lnTo>
                    <a:lnTo>
                      <a:pt x="203" y="229"/>
                    </a:lnTo>
                    <a:lnTo>
                      <a:pt x="194" y="226"/>
                    </a:lnTo>
                    <a:lnTo>
                      <a:pt x="185" y="223"/>
                    </a:lnTo>
                    <a:lnTo>
                      <a:pt x="176" y="219"/>
                    </a:lnTo>
                    <a:lnTo>
                      <a:pt x="169" y="214"/>
                    </a:lnTo>
                    <a:lnTo>
                      <a:pt x="164" y="209"/>
                    </a:lnTo>
                    <a:lnTo>
                      <a:pt x="160" y="204"/>
                    </a:lnTo>
                    <a:lnTo>
                      <a:pt x="158" y="199"/>
                    </a:lnTo>
                    <a:lnTo>
                      <a:pt x="146" y="201"/>
                    </a:lnTo>
                    <a:lnTo>
                      <a:pt x="135" y="199"/>
                    </a:lnTo>
                    <a:lnTo>
                      <a:pt x="128" y="193"/>
                    </a:lnTo>
                    <a:lnTo>
                      <a:pt x="128" y="179"/>
                    </a:lnTo>
                    <a:lnTo>
                      <a:pt x="110" y="180"/>
                    </a:lnTo>
                    <a:lnTo>
                      <a:pt x="100" y="178"/>
                    </a:lnTo>
                    <a:lnTo>
                      <a:pt x="94" y="170"/>
                    </a:lnTo>
                    <a:lnTo>
                      <a:pt x="100" y="154"/>
                    </a:lnTo>
                    <a:lnTo>
                      <a:pt x="85" y="152"/>
                    </a:lnTo>
                    <a:lnTo>
                      <a:pt x="78" y="145"/>
                    </a:lnTo>
                    <a:lnTo>
                      <a:pt x="78" y="136"/>
                    </a:lnTo>
                    <a:lnTo>
                      <a:pt x="84" y="126"/>
                    </a:lnTo>
                    <a:lnTo>
                      <a:pt x="73" y="119"/>
                    </a:lnTo>
                    <a:lnTo>
                      <a:pt x="66" y="113"/>
                    </a:lnTo>
                    <a:lnTo>
                      <a:pt x="68" y="105"/>
                    </a:lnTo>
                    <a:lnTo>
                      <a:pt x="80" y="97"/>
                    </a:lnTo>
                    <a:lnTo>
                      <a:pt x="73" y="92"/>
                    </a:lnTo>
                    <a:lnTo>
                      <a:pt x="70" y="85"/>
                    </a:lnTo>
                    <a:lnTo>
                      <a:pt x="68" y="79"/>
                    </a:lnTo>
                    <a:lnTo>
                      <a:pt x="68" y="72"/>
                    </a:lnTo>
                    <a:lnTo>
                      <a:pt x="73" y="64"/>
                    </a:lnTo>
                    <a:lnTo>
                      <a:pt x="80" y="55"/>
                    </a:lnTo>
                    <a:lnTo>
                      <a:pt x="93" y="46"/>
                    </a:lnTo>
                    <a:lnTo>
                      <a:pt x="110" y="36"/>
                    </a:lnTo>
                    <a:lnTo>
                      <a:pt x="101" y="31"/>
                    </a:lnTo>
                    <a:lnTo>
                      <a:pt x="98" y="25"/>
                    </a:lnTo>
                    <a:lnTo>
                      <a:pt x="100" y="18"/>
                    </a:lnTo>
                    <a:lnTo>
                      <a:pt x="105" y="10"/>
                    </a:lnTo>
                    <a:lnTo>
                      <a:pt x="96" y="5"/>
                    </a:lnTo>
                    <a:lnTo>
                      <a:pt x="87" y="2"/>
                    </a:lnTo>
                    <a:lnTo>
                      <a:pt x="78" y="0"/>
                    </a:lnTo>
                    <a:lnTo>
                      <a:pt x="70" y="0"/>
                    </a:lnTo>
                    <a:lnTo>
                      <a:pt x="61" y="0"/>
                    </a:lnTo>
                    <a:lnTo>
                      <a:pt x="52" y="1"/>
                    </a:lnTo>
                    <a:lnTo>
                      <a:pt x="45" y="3"/>
                    </a:lnTo>
                    <a:lnTo>
                      <a:pt x="39" y="5"/>
                    </a:lnTo>
                    <a:lnTo>
                      <a:pt x="52" y="9"/>
                    </a:lnTo>
                    <a:lnTo>
                      <a:pt x="57" y="13"/>
                    </a:lnTo>
                    <a:lnTo>
                      <a:pt x="57" y="18"/>
                    </a:lnTo>
                    <a:lnTo>
                      <a:pt x="52" y="22"/>
                    </a:lnTo>
                    <a:lnTo>
                      <a:pt x="43" y="26"/>
                    </a:lnTo>
                    <a:lnTo>
                      <a:pt x="30" y="30"/>
                    </a:lnTo>
                    <a:lnTo>
                      <a:pt x="18" y="33"/>
                    </a:lnTo>
                    <a:lnTo>
                      <a:pt x="7" y="37"/>
                    </a:lnTo>
                    <a:lnTo>
                      <a:pt x="14" y="39"/>
                    </a:lnTo>
                    <a:lnTo>
                      <a:pt x="25" y="41"/>
                    </a:lnTo>
                    <a:lnTo>
                      <a:pt x="38" y="42"/>
                    </a:lnTo>
                    <a:lnTo>
                      <a:pt x="48" y="42"/>
                    </a:lnTo>
                    <a:lnTo>
                      <a:pt x="45" y="47"/>
                    </a:lnTo>
                    <a:lnTo>
                      <a:pt x="38" y="52"/>
                    </a:lnTo>
                    <a:lnTo>
                      <a:pt x="27" y="57"/>
                    </a:lnTo>
                    <a:lnTo>
                      <a:pt x="14" y="62"/>
                    </a:lnTo>
                    <a:lnTo>
                      <a:pt x="20" y="62"/>
                    </a:lnTo>
                    <a:lnTo>
                      <a:pt x="29" y="63"/>
                    </a:lnTo>
                    <a:lnTo>
                      <a:pt x="36" y="64"/>
                    </a:lnTo>
                    <a:lnTo>
                      <a:pt x="43" y="66"/>
                    </a:lnTo>
                    <a:lnTo>
                      <a:pt x="45" y="69"/>
                    </a:lnTo>
                    <a:lnTo>
                      <a:pt x="45" y="73"/>
                    </a:lnTo>
                    <a:lnTo>
                      <a:pt x="43" y="77"/>
                    </a:lnTo>
                    <a:lnTo>
                      <a:pt x="38" y="80"/>
                    </a:lnTo>
                    <a:lnTo>
                      <a:pt x="29" y="82"/>
                    </a:lnTo>
                    <a:lnTo>
                      <a:pt x="18" y="85"/>
                    </a:lnTo>
                    <a:lnTo>
                      <a:pt x="9" y="91"/>
                    </a:lnTo>
                    <a:lnTo>
                      <a:pt x="0" y="98"/>
                    </a:lnTo>
                    <a:lnTo>
                      <a:pt x="6" y="96"/>
                    </a:lnTo>
                    <a:lnTo>
                      <a:pt x="14" y="95"/>
                    </a:lnTo>
                    <a:lnTo>
                      <a:pt x="23" y="94"/>
                    </a:lnTo>
                    <a:lnTo>
                      <a:pt x="32" y="95"/>
                    </a:lnTo>
                    <a:lnTo>
                      <a:pt x="23" y="103"/>
                    </a:lnTo>
                    <a:lnTo>
                      <a:pt x="18" y="114"/>
                    </a:lnTo>
                    <a:lnTo>
                      <a:pt x="14" y="126"/>
                    </a:lnTo>
                    <a:lnTo>
                      <a:pt x="13" y="139"/>
                    </a:lnTo>
                    <a:lnTo>
                      <a:pt x="16" y="133"/>
                    </a:lnTo>
                    <a:lnTo>
                      <a:pt x="23" y="127"/>
                    </a:lnTo>
                    <a:lnTo>
                      <a:pt x="32" y="121"/>
                    </a:lnTo>
                    <a:lnTo>
                      <a:pt x="41" y="117"/>
                    </a:lnTo>
                    <a:lnTo>
                      <a:pt x="43" y="132"/>
                    </a:lnTo>
                    <a:lnTo>
                      <a:pt x="32" y="143"/>
                    </a:lnTo>
                    <a:lnTo>
                      <a:pt x="22" y="154"/>
                    </a:lnTo>
                    <a:lnTo>
                      <a:pt x="16" y="168"/>
                    </a:lnTo>
                    <a:lnTo>
                      <a:pt x="22" y="165"/>
                    </a:lnTo>
                    <a:lnTo>
                      <a:pt x="34" y="162"/>
                    </a:lnTo>
                    <a:lnTo>
                      <a:pt x="46" y="161"/>
                    </a:lnTo>
                    <a:lnTo>
                      <a:pt x="57" y="161"/>
                    </a:lnTo>
                    <a:lnTo>
                      <a:pt x="54" y="171"/>
                    </a:lnTo>
                    <a:lnTo>
                      <a:pt x="54" y="181"/>
                    </a:lnTo>
                    <a:lnTo>
                      <a:pt x="57" y="192"/>
                    </a:lnTo>
                    <a:lnTo>
                      <a:pt x="64" y="201"/>
                    </a:lnTo>
                    <a:lnTo>
                      <a:pt x="66" y="195"/>
                    </a:lnTo>
                    <a:lnTo>
                      <a:pt x="73" y="190"/>
                    </a:lnTo>
                    <a:lnTo>
                      <a:pt x="82" y="187"/>
                    </a:lnTo>
                    <a:lnTo>
                      <a:pt x="93" y="187"/>
                    </a:lnTo>
                    <a:lnTo>
                      <a:pt x="96" y="192"/>
                    </a:lnTo>
                    <a:lnTo>
                      <a:pt x="98" y="199"/>
                    </a:lnTo>
                    <a:lnTo>
                      <a:pt x="100" y="207"/>
                    </a:lnTo>
                    <a:lnTo>
                      <a:pt x="100" y="215"/>
                    </a:lnTo>
                    <a:lnTo>
                      <a:pt x="105" y="214"/>
                    </a:lnTo>
                    <a:lnTo>
                      <a:pt x="109" y="214"/>
                    </a:lnTo>
                    <a:lnTo>
                      <a:pt x="112" y="212"/>
                    </a:lnTo>
                    <a:lnTo>
                      <a:pt x="116" y="209"/>
                    </a:lnTo>
                    <a:lnTo>
                      <a:pt x="117" y="215"/>
                    </a:lnTo>
                    <a:lnTo>
                      <a:pt x="114" y="221"/>
                    </a:lnTo>
                    <a:lnTo>
                      <a:pt x="107" y="227"/>
                    </a:lnTo>
                    <a:lnTo>
                      <a:pt x="96" y="231"/>
                    </a:lnTo>
                    <a:lnTo>
                      <a:pt x="112" y="233"/>
                    </a:lnTo>
                    <a:lnTo>
                      <a:pt x="126" y="232"/>
                    </a:lnTo>
                    <a:lnTo>
                      <a:pt x="135" y="229"/>
                    </a:lnTo>
                    <a:lnTo>
                      <a:pt x="139" y="224"/>
                    </a:lnTo>
                    <a:lnTo>
                      <a:pt x="142" y="229"/>
                    </a:lnTo>
                    <a:lnTo>
                      <a:pt x="146" y="234"/>
                    </a:lnTo>
                    <a:lnTo>
                      <a:pt x="146" y="241"/>
                    </a:lnTo>
                    <a:lnTo>
                      <a:pt x="146" y="246"/>
                    </a:lnTo>
                    <a:lnTo>
                      <a:pt x="157" y="245"/>
                    </a:lnTo>
                    <a:lnTo>
                      <a:pt x="162" y="242"/>
                    </a:lnTo>
                    <a:lnTo>
                      <a:pt x="167" y="237"/>
                    </a:lnTo>
                    <a:lnTo>
                      <a:pt x="173" y="236"/>
                    </a:lnTo>
                    <a:lnTo>
                      <a:pt x="181" y="242"/>
                    </a:lnTo>
                    <a:lnTo>
                      <a:pt x="181" y="253"/>
                    </a:lnTo>
                    <a:lnTo>
                      <a:pt x="181" y="265"/>
                    </a:lnTo>
                    <a:lnTo>
                      <a:pt x="188" y="273"/>
                    </a:lnTo>
                    <a:lnTo>
                      <a:pt x="190" y="261"/>
                    </a:lnTo>
                    <a:lnTo>
                      <a:pt x="199" y="257"/>
                    </a:lnTo>
                    <a:lnTo>
                      <a:pt x="208" y="261"/>
                    </a:lnTo>
                    <a:lnTo>
                      <a:pt x="215" y="271"/>
                    </a:lnTo>
                    <a:lnTo>
                      <a:pt x="229" y="271"/>
                    </a:lnTo>
                    <a:lnTo>
                      <a:pt x="235" y="279"/>
                    </a:lnTo>
                    <a:lnTo>
                      <a:pt x="233" y="290"/>
                    </a:lnTo>
                    <a:lnTo>
                      <a:pt x="231" y="295"/>
                    </a:lnTo>
                    <a:lnTo>
                      <a:pt x="249" y="293"/>
                    </a:lnTo>
                    <a:lnTo>
                      <a:pt x="260" y="298"/>
                    </a:lnTo>
                    <a:lnTo>
                      <a:pt x="260" y="306"/>
                    </a:lnTo>
                    <a:lnTo>
                      <a:pt x="249" y="316"/>
                    </a:lnTo>
                    <a:lnTo>
                      <a:pt x="252" y="316"/>
                    </a:lnTo>
                    <a:lnTo>
                      <a:pt x="260" y="316"/>
                    </a:lnTo>
                    <a:lnTo>
                      <a:pt x="270" y="316"/>
                    </a:lnTo>
                    <a:lnTo>
                      <a:pt x="283" y="316"/>
                    </a:lnTo>
                    <a:lnTo>
                      <a:pt x="295" y="317"/>
                    </a:lnTo>
                    <a:lnTo>
                      <a:pt x="302" y="319"/>
                    </a:lnTo>
                    <a:lnTo>
                      <a:pt x="307" y="323"/>
                    </a:lnTo>
                    <a:lnTo>
                      <a:pt x="304" y="328"/>
                    </a:lnTo>
                    <a:lnTo>
                      <a:pt x="311" y="328"/>
                    </a:lnTo>
                    <a:lnTo>
                      <a:pt x="318" y="327"/>
                    </a:lnTo>
                    <a:lnTo>
                      <a:pt x="322" y="324"/>
                    </a:lnTo>
                    <a:lnTo>
                      <a:pt x="325" y="320"/>
                    </a:lnTo>
                    <a:lnTo>
                      <a:pt x="327" y="326"/>
                    </a:lnTo>
                    <a:lnTo>
                      <a:pt x="325" y="331"/>
                    </a:lnTo>
                    <a:lnTo>
                      <a:pt x="318" y="337"/>
                    </a:lnTo>
                    <a:lnTo>
                      <a:pt x="307" y="343"/>
                    </a:lnTo>
                    <a:lnTo>
                      <a:pt x="320" y="342"/>
                    </a:lnTo>
                    <a:lnTo>
                      <a:pt x="331" y="342"/>
                    </a:lnTo>
                    <a:lnTo>
                      <a:pt x="339" y="344"/>
                    </a:lnTo>
                    <a:lnTo>
                      <a:pt x="348" y="347"/>
                    </a:lnTo>
                    <a:lnTo>
                      <a:pt x="354" y="351"/>
                    </a:lnTo>
                    <a:lnTo>
                      <a:pt x="359" y="356"/>
                    </a:lnTo>
                    <a:lnTo>
                      <a:pt x="361" y="362"/>
                    </a:lnTo>
                    <a:lnTo>
                      <a:pt x="361" y="368"/>
                    </a:lnTo>
                    <a:lnTo>
                      <a:pt x="373" y="365"/>
                    </a:lnTo>
                    <a:lnTo>
                      <a:pt x="377" y="369"/>
                    </a:lnTo>
                    <a:lnTo>
                      <a:pt x="373" y="376"/>
                    </a:lnTo>
                    <a:lnTo>
                      <a:pt x="363" y="384"/>
                    </a:lnTo>
                    <a:lnTo>
                      <a:pt x="379" y="381"/>
                    </a:lnTo>
                    <a:lnTo>
                      <a:pt x="396" y="380"/>
                    </a:lnTo>
                    <a:lnTo>
                      <a:pt x="414" y="381"/>
                    </a:lnTo>
                    <a:lnTo>
                      <a:pt x="432" y="383"/>
                    </a:lnTo>
                    <a:lnTo>
                      <a:pt x="446" y="386"/>
                    </a:lnTo>
                    <a:lnTo>
                      <a:pt x="458" y="389"/>
                    </a:lnTo>
                    <a:lnTo>
                      <a:pt x="466" y="391"/>
                    </a:lnTo>
                    <a:lnTo>
                      <a:pt x="469" y="392"/>
                    </a:lnTo>
                    <a:lnTo>
                      <a:pt x="473" y="388"/>
                    </a:lnTo>
                    <a:lnTo>
                      <a:pt x="480" y="386"/>
                    </a:lnTo>
                    <a:lnTo>
                      <a:pt x="489" y="388"/>
                    </a:lnTo>
                    <a:lnTo>
                      <a:pt x="499" y="390"/>
                    </a:lnTo>
                    <a:lnTo>
                      <a:pt x="508" y="394"/>
                    </a:lnTo>
                    <a:lnTo>
                      <a:pt x="515" y="397"/>
                    </a:lnTo>
                    <a:lnTo>
                      <a:pt x="521" y="399"/>
                    </a:lnTo>
                    <a:lnTo>
                      <a:pt x="522" y="400"/>
                    </a:lnTo>
                    <a:lnTo>
                      <a:pt x="537" y="389"/>
                    </a:lnTo>
                    <a:lnTo>
                      <a:pt x="547" y="381"/>
                    </a:lnTo>
                    <a:lnTo>
                      <a:pt x="556" y="379"/>
                    </a:lnTo>
                    <a:lnTo>
                      <a:pt x="561" y="379"/>
                    </a:lnTo>
                    <a:lnTo>
                      <a:pt x="565" y="383"/>
                    </a:lnTo>
                    <a:lnTo>
                      <a:pt x="563" y="388"/>
                    </a:lnTo>
                    <a:lnTo>
                      <a:pt x="561" y="393"/>
                    </a:lnTo>
                    <a:lnTo>
                      <a:pt x="554" y="397"/>
                    </a:lnTo>
                    <a:lnTo>
                      <a:pt x="560" y="396"/>
                    </a:lnTo>
                    <a:lnTo>
                      <a:pt x="576" y="393"/>
                    </a:lnTo>
                    <a:lnTo>
                      <a:pt x="592" y="392"/>
                    </a:lnTo>
                    <a:lnTo>
                      <a:pt x="606" y="394"/>
                    </a:lnTo>
                    <a:lnTo>
                      <a:pt x="629" y="416"/>
                    </a:lnTo>
                    <a:lnTo>
                      <a:pt x="629" y="425"/>
                    </a:lnTo>
                    <a:lnTo>
                      <a:pt x="636" y="422"/>
                    </a:lnTo>
                    <a:lnTo>
                      <a:pt x="654" y="418"/>
                    </a:lnTo>
                    <a:lnTo>
                      <a:pt x="670" y="415"/>
                    </a:lnTo>
                    <a:lnTo>
                      <a:pt x="677" y="420"/>
                    </a:lnTo>
                    <a:lnTo>
                      <a:pt x="679" y="419"/>
                    </a:lnTo>
                    <a:lnTo>
                      <a:pt x="686" y="417"/>
                    </a:lnTo>
                    <a:lnTo>
                      <a:pt x="693" y="414"/>
                    </a:lnTo>
                    <a:lnTo>
                      <a:pt x="703" y="411"/>
                    </a:lnTo>
                    <a:lnTo>
                      <a:pt x="714" y="409"/>
                    </a:lnTo>
                    <a:lnTo>
                      <a:pt x="723" y="407"/>
                    </a:lnTo>
                    <a:lnTo>
                      <a:pt x="730" y="408"/>
                    </a:lnTo>
                    <a:lnTo>
                      <a:pt x="735" y="410"/>
                    </a:lnTo>
                    <a:lnTo>
                      <a:pt x="739" y="409"/>
                    </a:lnTo>
                    <a:lnTo>
                      <a:pt x="746" y="407"/>
                    </a:lnTo>
                    <a:lnTo>
                      <a:pt x="755" y="404"/>
                    </a:lnTo>
                    <a:lnTo>
                      <a:pt x="762" y="400"/>
                    </a:lnTo>
                    <a:lnTo>
                      <a:pt x="766" y="401"/>
                    </a:lnTo>
                    <a:lnTo>
                      <a:pt x="771" y="405"/>
                    </a:lnTo>
                    <a:lnTo>
                      <a:pt x="778" y="410"/>
                    </a:lnTo>
                    <a:lnTo>
                      <a:pt x="783" y="414"/>
                    </a:lnTo>
                    <a:lnTo>
                      <a:pt x="791" y="407"/>
                    </a:lnTo>
                    <a:lnTo>
                      <a:pt x="799" y="403"/>
                    </a:lnTo>
                    <a:lnTo>
                      <a:pt x="810" y="402"/>
                    </a:lnTo>
                    <a:lnTo>
                      <a:pt x="824" y="402"/>
                    </a:lnTo>
                    <a:lnTo>
                      <a:pt x="826" y="405"/>
                    </a:lnTo>
                    <a:lnTo>
                      <a:pt x="830" y="410"/>
                    </a:lnTo>
                    <a:lnTo>
                      <a:pt x="835" y="414"/>
                    </a:lnTo>
                    <a:lnTo>
                      <a:pt x="837" y="416"/>
                    </a:lnTo>
                    <a:lnTo>
                      <a:pt x="838" y="409"/>
                    </a:lnTo>
                    <a:lnTo>
                      <a:pt x="846" y="405"/>
                    </a:lnTo>
                    <a:lnTo>
                      <a:pt x="854" y="403"/>
                    </a:lnTo>
                    <a:lnTo>
                      <a:pt x="865" y="402"/>
                    </a:lnTo>
                    <a:lnTo>
                      <a:pt x="876" y="404"/>
                    </a:lnTo>
                    <a:lnTo>
                      <a:pt x="883" y="408"/>
                    </a:lnTo>
                    <a:lnTo>
                      <a:pt x="886" y="415"/>
                    </a:lnTo>
                    <a:lnTo>
                      <a:pt x="885" y="423"/>
                    </a:lnTo>
                    <a:lnTo>
                      <a:pt x="890" y="420"/>
                    </a:lnTo>
                    <a:lnTo>
                      <a:pt x="895" y="417"/>
                    </a:lnTo>
                    <a:lnTo>
                      <a:pt x="901" y="414"/>
                    </a:lnTo>
                    <a:lnTo>
                      <a:pt x="906" y="412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3" name="Freeform 273"/>
              <p:cNvSpPr>
                <a:spLocks/>
              </p:cNvSpPr>
              <p:nvPr/>
            </p:nvSpPr>
            <p:spPr bwMode="auto">
              <a:xfrm>
                <a:off x="1522" y="2449"/>
                <a:ext cx="201" cy="471"/>
              </a:xfrm>
              <a:custGeom>
                <a:avLst/>
                <a:gdLst>
                  <a:gd name="T0" fmla="*/ 243 w 401"/>
                  <a:gd name="T1" fmla="*/ 471 h 471"/>
                  <a:gd name="T2" fmla="*/ 259 w 401"/>
                  <a:gd name="T3" fmla="*/ 441 h 471"/>
                  <a:gd name="T4" fmla="*/ 313 w 401"/>
                  <a:gd name="T5" fmla="*/ 432 h 471"/>
                  <a:gd name="T6" fmla="*/ 336 w 401"/>
                  <a:gd name="T7" fmla="*/ 415 h 471"/>
                  <a:gd name="T8" fmla="*/ 359 w 401"/>
                  <a:gd name="T9" fmla="*/ 404 h 471"/>
                  <a:gd name="T10" fmla="*/ 339 w 401"/>
                  <a:gd name="T11" fmla="*/ 389 h 471"/>
                  <a:gd name="T12" fmla="*/ 394 w 401"/>
                  <a:gd name="T13" fmla="*/ 364 h 471"/>
                  <a:gd name="T14" fmla="*/ 352 w 401"/>
                  <a:gd name="T15" fmla="*/ 361 h 471"/>
                  <a:gd name="T16" fmla="*/ 373 w 401"/>
                  <a:gd name="T17" fmla="*/ 351 h 471"/>
                  <a:gd name="T18" fmla="*/ 371 w 401"/>
                  <a:gd name="T19" fmla="*/ 336 h 471"/>
                  <a:gd name="T20" fmla="*/ 392 w 401"/>
                  <a:gd name="T21" fmla="*/ 341 h 471"/>
                  <a:gd name="T22" fmla="*/ 385 w 401"/>
                  <a:gd name="T23" fmla="*/ 314 h 471"/>
                  <a:gd name="T24" fmla="*/ 387 w 401"/>
                  <a:gd name="T25" fmla="*/ 294 h 471"/>
                  <a:gd name="T26" fmla="*/ 401 w 401"/>
                  <a:gd name="T27" fmla="*/ 261 h 471"/>
                  <a:gd name="T28" fmla="*/ 375 w 401"/>
                  <a:gd name="T29" fmla="*/ 234 h 471"/>
                  <a:gd name="T30" fmla="*/ 352 w 401"/>
                  <a:gd name="T31" fmla="*/ 207 h 471"/>
                  <a:gd name="T32" fmla="*/ 357 w 401"/>
                  <a:gd name="T33" fmla="*/ 198 h 471"/>
                  <a:gd name="T34" fmla="*/ 345 w 401"/>
                  <a:gd name="T35" fmla="*/ 180 h 471"/>
                  <a:gd name="T36" fmla="*/ 316 w 401"/>
                  <a:gd name="T37" fmla="*/ 169 h 471"/>
                  <a:gd name="T38" fmla="*/ 284 w 401"/>
                  <a:gd name="T39" fmla="*/ 142 h 471"/>
                  <a:gd name="T40" fmla="*/ 302 w 401"/>
                  <a:gd name="T41" fmla="*/ 134 h 471"/>
                  <a:gd name="T42" fmla="*/ 286 w 401"/>
                  <a:gd name="T43" fmla="*/ 121 h 471"/>
                  <a:gd name="T44" fmla="*/ 254 w 401"/>
                  <a:gd name="T45" fmla="*/ 107 h 471"/>
                  <a:gd name="T46" fmla="*/ 272 w 401"/>
                  <a:gd name="T47" fmla="*/ 99 h 471"/>
                  <a:gd name="T48" fmla="*/ 250 w 401"/>
                  <a:gd name="T49" fmla="*/ 88 h 471"/>
                  <a:gd name="T50" fmla="*/ 226 w 401"/>
                  <a:gd name="T51" fmla="*/ 86 h 471"/>
                  <a:gd name="T52" fmla="*/ 185 w 401"/>
                  <a:gd name="T53" fmla="*/ 86 h 471"/>
                  <a:gd name="T54" fmla="*/ 210 w 401"/>
                  <a:gd name="T55" fmla="*/ 70 h 471"/>
                  <a:gd name="T56" fmla="*/ 194 w 401"/>
                  <a:gd name="T57" fmla="*/ 52 h 471"/>
                  <a:gd name="T58" fmla="*/ 156 w 401"/>
                  <a:gd name="T59" fmla="*/ 42 h 471"/>
                  <a:gd name="T60" fmla="*/ 181 w 401"/>
                  <a:gd name="T61" fmla="*/ 32 h 471"/>
                  <a:gd name="T62" fmla="*/ 144 w 401"/>
                  <a:gd name="T63" fmla="*/ 21 h 471"/>
                  <a:gd name="T64" fmla="*/ 117 w 401"/>
                  <a:gd name="T65" fmla="*/ 13 h 471"/>
                  <a:gd name="T66" fmla="*/ 76 w 401"/>
                  <a:gd name="T67" fmla="*/ 23 h 471"/>
                  <a:gd name="T68" fmla="*/ 85 w 401"/>
                  <a:gd name="T69" fmla="*/ 6 h 471"/>
                  <a:gd name="T70" fmla="*/ 46 w 401"/>
                  <a:gd name="T71" fmla="*/ 12 h 471"/>
                  <a:gd name="T72" fmla="*/ 9 w 401"/>
                  <a:gd name="T73" fmla="*/ 27 h 471"/>
                  <a:gd name="T74" fmla="*/ 57 w 401"/>
                  <a:gd name="T75" fmla="*/ 38 h 471"/>
                  <a:gd name="T76" fmla="*/ 94 w 401"/>
                  <a:gd name="T77" fmla="*/ 48 h 471"/>
                  <a:gd name="T78" fmla="*/ 115 w 401"/>
                  <a:gd name="T79" fmla="*/ 49 h 471"/>
                  <a:gd name="T80" fmla="*/ 163 w 401"/>
                  <a:gd name="T81" fmla="*/ 72 h 471"/>
                  <a:gd name="T82" fmla="*/ 162 w 401"/>
                  <a:gd name="T83" fmla="*/ 93 h 471"/>
                  <a:gd name="T84" fmla="*/ 213 w 401"/>
                  <a:gd name="T85" fmla="*/ 113 h 471"/>
                  <a:gd name="T86" fmla="*/ 254 w 401"/>
                  <a:gd name="T87" fmla="*/ 137 h 471"/>
                  <a:gd name="T88" fmla="*/ 270 w 401"/>
                  <a:gd name="T89" fmla="*/ 173 h 471"/>
                  <a:gd name="T90" fmla="*/ 305 w 401"/>
                  <a:gd name="T91" fmla="*/ 213 h 471"/>
                  <a:gd name="T92" fmla="*/ 339 w 401"/>
                  <a:gd name="T93" fmla="*/ 234 h 471"/>
                  <a:gd name="T94" fmla="*/ 348 w 401"/>
                  <a:gd name="T95" fmla="*/ 291 h 471"/>
                  <a:gd name="T96" fmla="*/ 325 w 401"/>
                  <a:gd name="T97" fmla="*/ 326 h 471"/>
                  <a:gd name="T98" fmla="*/ 305 w 401"/>
                  <a:gd name="T99" fmla="*/ 371 h 471"/>
                  <a:gd name="T100" fmla="*/ 252 w 401"/>
                  <a:gd name="T101" fmla="*/ 408 h 471"/>
                  <a:gd name="T102" fmla="*/ 213 w 401"/>
                  <a:gd name="T103" fmla="*/ 421 h 471"/>
                  <a:gd name="T104" fmla="*/ 213 w 401"/>
                  <a:gd name="T105" fmla="*/ 439 h 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01" h="471">
                    <a:moveTo>
                      <a:pt x="217" y="460"/>
                    </a:moveTo>
                    <a:lnTo>
                      <a:pt x="224" y="462"/>
                    </a:lnTo>
                    <a:lnTo>
                      <a:pt x="231" y="464"/>
                    </a:lnTo>
                    <a:lnTo>
                      <a:pt x="236" y="467"/>
                    </a:lnTo>
                    <a:lnTo>
                      <a:pt x="243" y="471"/>
                    </a:lnTo>
                    <a:lnTo>
                      <a:pt x="243" y="467"/>
                    </a:lnTo>
                    <a:lnTo>
                      <a:pt x="247" y="459"/>
                    </a:lnTo>
                    <a:lnTo>
                      <a:pt x="249" y="449"/>
                    </a:lnTo>
                    <a:lnTo>
                      <a:pt x="249" y="441"/>
                    </a:lnTo>
                    <a:lnTo>
                      <a:pt x="259" y="441"/>
                    </a:lnTo>
                    <a:lnTo>
                      <a:pt x="273" y="440"/>
                    </a:lnTo>
                    <a:lnTo>
                      <a:pt x="286" y="439"/>
                    </a:lnTo>
                    <a:lnTo>
                      <a:pt x="297" y="440"/>
                    </a:lnTo>
                    <a:lnTo>
                      <a:pt x="305" y="454"/>
                    </a:lnTo>
                    <a:lnTo>
                      <a:pt x="313" y="432"/>
                    </a:lnTo>
                    <a:lnTo>
                      <a:pt x="323" y="428"/>
                    </a:lnTo>
                    <a:lnTo>
                      <a:pt x="341" y="431"/>
                    </a:lnTo>
                    <a:lnTo>
                      <a:pt x="341" y="428"/>
                    </a:lnTo>
                    <a:lnTo>
                      <a:pt x="339" y="422"/>
                    </a:lnTo>
                    <a:lnTo>
                      <a:pt x="336" y="415"/>
                    </a:lnTo>
                    <a:lnTo>
                      <a:pt x="329" y="410"/>
                    </a:lnTo>
                    <a:lnTo>
                      <a:pt x="341" y="401"/>
                    </a:lnTo>
                    <a:lnTo>
                      <a:pt x="346" y="401"/>
                    </a:lnTo>
                    <a:lnTo>
                      <a:pt x="352" y="402"/>
                    </a:lnTo>
                    <a:lnTo>
                      <a:pt x="359" y="404"/>
                    </a:lnTo>
                    <a:lnTo>
                      <a:pt x="366" y="406"/>
                    </a:lnTo>
                    <a:lnTo>
                      <a:pt x="364" y="402"/>
                    </a:lnTo>
                    <a:lnTo>
                      <a:pt x="359" y="398"/>
                    </a:lnTo>
                    <a:lnTo>
                      <a:pt x="350" y="393"/>
                    </a:lnTo>
                    <a:lnTo>
                      <a:pt x="339" y="389"/>
                    </a:lnTo>
                    <a:lnTo>
                      <a:pt x="345" y="382"/>
                    </a:lnTo>
                    <a:lnTo>
                      <a:pt x="364" y="381"/>
                    </a:lnTo>
                    <a:lnTo>
                      <a:pt x="378" y="377"/>
                    </a:lnTo>
                    <a:lnTo>
                      <a:pt x="387" y="371"/>
                    </a:lnTo>
                    <a:lnTo>
                      <a:pt x="394" y="364"/>
                    </a:lnTo>
                    <a:lnTo>
                      <a:pt x="384" y="367"/>
                    </a:lnTo>
                    <a:lnTo>
                      <a:pt x="369" y="369"/>
                    </a:lnTo>
                    <a:lnTo>
                      <a:pt x="357" y="369"/>
                    </a:lnTo>
                    <a:lnTo>
                      <a:pt x="345" y="368"/>
                    </a:lnTo>
                    <a:lnTo>
                      <a:pt x="352" y="361"/>
                    </a:lnTo>
                    <a:lnTo>
                      <a:pt x="359" y="358"/>
                    </a:lnTo>
                    <a:lnTo>
                      <a:pt x="368" y="358"/>
                    </a:lnTo>
                    <a:lnTo>
                      <a:pt x="378" y="360"/>
                    </a:lnTo>
                    <a:lnTo>
                      <a:pt x="376" y="356"/>
                    </a:lnTo>
                    <a:lnTo>
                      <a:pt x="373" y="351"/>
                    </a:lnTo>
                    <a:lnTo>
                      <a:pt x="366" y="347"/>
                    </a:lnTo>
                    <a:lnTo>
                      <a:pt x="357" y="344"/>
                    </a:lnTo>
                    <a:lnTo>
                      <a:pt x="361" y="342"/>
                    </a:lnTo>
                    <a:lnTo>
                      <a:pt x="364" y="339"/>
                    </a:lnTo>
                    <a:lnTo>
                      <a:pt x="371" y="336"/>
                    </a:lnTo>
                    <a:lnTo>
                      <a:pt x="376" y="332"/>
                    </a:lnTo>
                    <a:lnTo>
                      <a:pt x="380" y="334"/>
                    </a:lnTo>
                    <a:lnTo>
                      <a:pt x="384" y="336"/>
                    </a:lnTo>
                    <a:lnTo>
                      <a:pt x="387" y="339"/>
                    </a:lnTo>
                    <a:lnTo>
                      <a:pt x="392" y="341"/>
                    </a:lnTo>
                    <a:lnTo>
                      <a:pt x="392" y="336"/>
                    </a:lnTo>
                    <a:lnTo>
                      <a:pt x="391" y="331"/>
                    </a:lnTo>
                    <a:lnTo>
                      <a:pt x="385" y="326"/>
                    </a:lnTo>
                    <a:lnTo>
                      <a:pt x="378" y="320"/>
                    </a:lnTo>
                    <a:lnTo>
                      <a:pt x="385" y="314"/>
                    </a:lnTo>
                    <a:lnTo>
                      <a:pt x="392" y="306"/>
                    </a:lnTo>
                    <a:lnTo>
                      <a:pt x="396" y="297"/>
                    </a:lnTo>
                    <a:lnTo>
                      <a:pt x="396" y="288"/>
                    </a:lnTo>
                    <a:lnTo>
                      <a:pt x="392" y="292"/>
                    </a:lnTo>
                    <a:lnTo>
                      <a:pt x="387" y="294"/>
                    </a:lnTo>
                    <a:lnTo>
                      <a:pt x="382" y="295"/>
                    </a:lnTo>
                    <a:lnTo>
                      <a:pt x="376" y="296"/>
                    </a:lnTo>
                    <a:lnTo>
                      <a:pt x="382" y="285"/>
                    </a:lnTo>
                    <a:lnTo>
                      <a:pt x="392" y="273"/>
                    </a:lnTo>
                    <a:lnTo>
                      <a:pt x="401" y="261"/>
                    </a:lnTo>
                    <a:lnTo>
                      <a:pt x="401" y="249"/>
                    </a:lnTo>
                    <a:lnTo>
                      <a:pt x="389" y="252"/>
                    </a:lnTo>
                    <a:lnTo>
                      <a:pt x="380" y="249"/>
                    </a:lnTo>
                    <a:lnTo>
                      <a:pt x="376" y="241"/>
                    </a:lnTo>
                    <a:lnTo>
                      <a:pt x="375" y="234"/>
                    </a:lnTo>
                    <a:lnTo>
                      <a:pt x="371" y="228"/>
                    </a:lnTo>
                    <a:lnTo>
                      <a:pt x="366" y="221"/>
                    </a:lnTo>
                    <a:lnTo>
                      <a:pt x="355" y="213"/>
                    </a:lnTo>
                    <a:lnTo>
                      <a:pt x="346" y="207"/>
                    </a:lnTo>
                    <a:lnTo>
                      <a:pt x="352" y="207"/>
                    </a:lnTo>
                    <a:lnTo>
                      <a:pt x="359" y="208"/>
                    </a:lnTo>
                    <a:lnTo>
                      <a:pt x="364" y="209"/>
                    </a:lnTo>
                    <a:lnTo>
                      <a:pt x="369" y="210"/>
                    </a:lnTo>
                    <a:lnTo>
                      <a:pt x="366" y="206"/>
                    </a:lnTo>
                    <a:lnTo>
                      <a:pt x="357" y="198"/>
                    </a:lnTo>
                    <a:lnTo>
                      <a:pt x="346" y="190"/>
                    </a:lnTo>
                    <a:lnTo>
                      <a:pt x="339" y="184"/>
                    </a:lnTo>
                    <a:lnTo>
                      <a:pt x="339" y="183"/>
                    </a:lnTo>
                    <a:lnTo>
                      <a:pt x="341" y="181"/>
                    </a:lnTo>
                    <a:lnTo>
                      <a:pt x="345" y="180"/>
                    </a:lnTo>
                    <a:lnTo>
                      <a:pt x="353" y="179"/>
                    </a:lnTo>
                    <a:lnTo>
                      <a:pt x="346" y="174"/>
                    </a:lnTo>
                    <a:lnTo>
                      <a:pt x="337" y="171"/>
                    </a:lnTo>
                    <a:lnTo>
                      <a:pt x="329" y="170"/>
                    </a:lnTo>
                    <a:lnTo>
                      <a:pt x="316" y="169"/>
                    </a:lnTo>
                    <a:lnTo>
                      <a:pt x="304" y="165"/>
                    </a:lnTo>
                    <a:lnTo>
                      <a:pt x="291" y="159"/>
                    </a:lnTo>
                    <a:lnTo>
                      <a:pt x="282" y="151"/>
                    </a:lnTo>
                    <a:lnTo>
                      <a:pt x="281" y="144"/>
                    </a:lnTo>
                    <a:lnTo>
                      <a:pt x="284" y="142"/>
                    </a:lnTo>
                    <a:lnTo>
                      <a:pt x="293" y="140"/>
                    </a:lnTo>
                    <a:lnTo>
                      <a:pt x="302" y="142"/>
                    </a:lnTo>
                    <a:lnTo>
                      <a:pt x="313" y="144"/>
                    </a:lnTo>
                    <a:lnTo>
                      <a:pt x="309" y="137"/>
                    </a:lnTo>
                    <a:lnTo>
                      <a:pt x="302" y="134"/>
                    </a:lnTo>
                    <a:lnTo>
                      <a:pt x="293" y="132"/>
                    </a:lnTo>
                    <a:lnTo>
                      <a:pt x="281" y="131"/>
                    </a:lnTo>
                    <a:lnTo>
                      <a:pt x="281" y="128"/>
                    </a:lnTo>
                    <a:lnTo>
                      <a:pt x="282" y="125"/>
                    </a:lnTo>
                    <a:lnTo>
                      <a:pt x="286" y="121"/>
                    </a:lnTo>
                    <a:lnTo>
                      <a:pt x="289" y="117"/>
                    </a:lnTo>
                    <a:lnTo>
                      <a:pt x="284" y="114"/>
                    </a:lnTo>
                    <a:lnTo>
                      <a:pt x="275" y="112"/>
                    </a:lnTo>
                    <a:lnTo>
                      <a:pt x="263" y="109"/>
                    </a:lnTo>
                    <a:lnTo>
                      <a:pt x="254" y="107"/>
                    </a:lnTo>
                    <a:lnTo>
                      <a:pt x="258" y="105"/>
                    </a:lnTo>
                    <a:lnTo>
                      <a:pt x="263" y="103"/>
                    </a:lnTo>
                    <a:lnTo>
                      <a:pt x="270" y="102"/>
                    </a:lnTo>
                    <a:lnTo>
                      <a:pt x="277" y="100"/>
                    </a:lnTo>
                    <a:lnTo>
                      <a:pt x="272" y="99"/>
                    </a:lnTo>
                    <a:lnTo>
                      <a:pt x="263" y="98"/>
                    </a:lnTo>
                    <a:lnTo>
                      <a:pt x="250" y="98"/>
                    </a:lnTo>
                    <a:lnTo>
                      <a:pt x="242" y="98"/>
                    </a:lnTo>
                    <a:lnTo>
                      <a:pt x="249" y="94"/>
                    </a:lnTo>
                    <a:lnTo>
                      <a:pt x="250" y="88"/>
                    </a:lnTo>
                    <a:lnTo>
                      <a:pt x="249" y="83"/>
                    </a:lnTo>
                    <a:lnTo>
                      <a:pt x="245" y="79"/>
                    </a:lnTo>
                    <a:lnTo>
                      <a:pt x="240" y="82"/>
                    </a:lnTo>
                    <a:lnTo>
                      <a:pt x="233" y="84"/>
                    </a:lnTo>
                    <a:lnTo>
                      <a:pt x="226" y="86"/>
                    </a:lnTo>
                    <a:lnTo>
                      <a:pt x="218" y="87"/>
                    </a:lnTo>
                    <a:lnTo>
                      <a:pt x="210" y="87"/>
                    </a:lnTo>
                    <a:lnTo>
                      <a:pt x="201" y="87"/>
                    </a:lnTo>
                    <a:lnTo>
                      <a:pt x="194" y="87"/>
                    </a:lnTo>
                    <a:lnTo>
                      <a:pt x="185" y="86"/>
                    </a:lnTo>
                    <a:lnTo>
                      <a:pt x="188" y="83"/>
                    </a:lnTo>
                    <a:lnTo>
                      <a:pt x="195" y="80"/>
                    </a:lnTo>
                    <a:lnTo>
                      <a:pt x="204" y="77"/>
                    </a:lnTo>
                    <a:lnTo>
                      <a:pt x="217" y="75"/>
                    </a:lnTo>
                    <a:lnTo>
                      <a:pt x="210" y="70"/>
                    </a:lnTo>
                    <a:lnTo>
                      <a:pt x="201" y="66"/>
                    </a:lnTo>
                    <a:lnTo>
                      <a:pt x="188" y="65"/>
                    </a:lnTo>
                    <a:lnTo>
                      <a:pt x="174" y="65"/>
                    </a:lnTo>
                    <a:lnTo>
                      <a:pt x="185" y="59"/>
                    </a:lnTo>
                    <a:lnTo>
                      <a:pt x="194" y="52"/>
                    </a:lnTo>
                    <a:lnTo>
                      <a:pt x="199" y="46"/>
                    </a:lnTo>
                    <a:lnTo>
                      <a:pt x="201" y="40"/>
                    </a:lnTo>
                    <a:lnTo>
                      <a:pt x="186" y="43"/>
                    </a:lnTo>
                    <a:lnTo>
                      <a:pt x="170" y="43"/>
                    </a:lnTo>
                    <a:lnTo>
                      <a:pt x="156" y="42"/>
                    </a:lnTo>
                    <a:lnTo>
                      <a:pt x="151" y="40"/>
                    </a:lnTo>
                    <a:lnTo>
                      <a:pt x="155" y="38"/>
                    </a:lnTo>
                    <a:lnTo>
                      <a:pt x="162" y="36"/>
                    </a:lnTo>
                    <a:lnTo>
                      <a:pt x="170" y="33"/>
                    </a:lnTo>
                    <a:lnTo>
                      <a:pt x="181" y="32"/>
                    </a:lnTo>
                    <a:lnTo>
                      <a:pt x="176" y="29"/>
                    </a:lnTo>
                    <a:lnTo>
                      <a:pt x="169" y="26"/>
                    </a:lnTo>
                    <a:lnTo>
                      <a:pt x="162" y="24"/>
                    </a:lnTo>
                    <a:lnTo>
                      <a:pt x="153" y="22"/>
                    </a:lnTo>
                    <a:lnTo>
                      <a:pt x="144" y="21"/>
                    </a:lnTo>
                    <a:lnTo>
                      <a:pt x="137" y="21"/>
                    </a:lnTo>
                    <a:lnTo>
                      <a:pt x="128" y="21"/>
                    </a:lnTo>
                    <a:lnTo>
                      <a:pt x="123" y="21"/>
                    </a:lnTo>
                    <a:lnTo>
                      <a:pt x="123" y="10"/>
                    </a:lnTo>
                    <a:lnTo>
                      <a:pt x="117" y="13"/>
                    </a:lnTo>
                    <a:lnTo>
                      <a:pt x="112" y="16"/>
                    </a:lnTo>
                    <a:lnTo>
                      <a:pt x="103" y="18"/>
                    </a:lnTo>
                    <a:lnTo>
                      <a:pt x="96" y="20"/>
                    </a:lnTo>
                    <a:lnTo>
                      <a:pt x="85" y="22"/>
                    </a:lnTo>
                    <a:lnTo>
                      <a:pt x="76" y="23"/>
                    </a:lnTo>
                    <a:lnTo>
                      <a:pt x="69" y="24"/>
                    </a:lnTo>
                    <a:lnTo>
                      <a:pt x="62" y="24"/>
                    </a:lnTo>
                    <a:lnTo>
                      <a:pt x="73" y="19"/>
                    </a:lnTo>
                    <a:lnTo>
                      <a:pt x="80" y="12"/>
                    </a:lnTo>
                    <a:lnTo>
                      <a:pt x="85" y="6"/>
                    </a:lnTo>
                    <a:lnTo>
                      <a:pt x="87" y="0"/>
                    </a:lnTo>
                    <a:lnTo>
                      <a:pt x="78" y="4"/>
                    </a:lnTo>
                    <a:lnTo>
                      <a:pt x="69" y="7"/>
                    </a:lnTo>
                    <a:lnTo>
                      <a:pt x="57" y="10"/>
                    </a:lnTo>
                    <a:lnTo>
                      <a:pt x="46" y="12"/>
                    </a:lnTo>
                    <a:lnTo>
                      <a:pt x="34" y="14"/>
                    </a:lnTo>
                    <a:lnTo>
                      <a:pt x="21" y="15"/>
                    </a:lnTo>
                    <a:lnTo>
                      <a:pt x="11" y="14"/>
                    </a:lnTo>
                    <a:lnTo>
                      <a:pt x="0" y="13"/>
                    </a:lnTo>
                    <a:lnTo>
                      <a:pt x="9" y="27"/>
                    </a:lnTo>
                    <a:lnTo>
                      <a:pt x="18" y="29"/>
                    </a:lnTo>
                    <a:lnTo>
                      <a:pt x="28" y="32"/>
                    </a:lnTo>
                    <a:lnTo>
                      <a:pt x="36" y="35"/>
                    </a:lnTo>
                    <a:lnTo>
                      <a:pt x="41" y="39"/>
                    </a:lnTo>
                    <a:lnTo>
                      <a:pt x="57" y="38"/>
                    </a:lnTo>
                    <a:lnTo>
                      <a:pt x="73" y="38"/>
                    </a:lnTo>
                    <a:lnTo>
                      <a:pt x="83" y="40"/>
                    </a:lnTo>
                    <a:lnTo>
                      <a:pt x="92" y="43"/>
                    </a:lnTo>
                    <a:lnTo>
                      <a:pt x="94" y="46"/>
                    </a:lnTo>
                    <a:lnTo>
                      <a:pt x="94" y="48"/>
                    </a:lnTo>
                    <a:lnTo>
                      <a:pt x="92" y="51"/>
                    </a:lnTo>
                    <a:lnTo>
                      <a:pt x="89" y="54"/>
                    </a:lnTo>
                    <a:lnTo>
                      <a:pt x="99" y="52"/>
                    </a:lnTo>
                    <a:lnTo>
                      <a:pt x="108" y="50"/>
                    </a:lnTo>
                    <a:lnTo>
                      <a:pt x="115" y="49"/>
                    </a:lnTo>
                    <a:lnTo>
                      <a:pt x="119" y="49"/>
                    </a:lnTo>
                    <a:lnTo>
                      <a:pt x="126" y="53"/>
                    </a:lnTo>
                    <a:lnTo>
                      <a:pt x="142" y="60"/>
                    </a:lnTo>
                    <a:lnTo>
                      <a:pt x="158" y="68"/>
                    </a:lnTo>
                    <a:lnTo>
                      <a:pt x="163" y="72"/>
                    </a:lnTo>
                    <a:lnTo>
                      <a:pt x="162" y="76"/>
                    </a:lnTo>
                    <a:lnTo>
                      <a:pt x="158" y="81"/>
                    </a:lnTo>
                    <a:lnTo>
                      <a:pt x="155" y="87"/>
                    </a:lnTo>
                    <a:lnTo>
                      <a:pt x="151" y="91"/>
                    </a:lnTo>
                    <a:lnTo>
                      <a:pt x="162" y="93"/>
                    </a:lnTo>
                    <a:lnTo>
                      <a:pt x="174" y="96"/>
                    </a:lnTo>
                    <a:lnTo>
                      <a:pt x="185" y="99"/>
                    </a:lnTo>
                    <a:lnTo>
                      <a:pt x="197" y="104"/>
                    </a:lnTo>
                    <a:lnTo>
                      <a:pt x="206" y="108"/>
                    </a:lnTo>
                    <a:lnTo>
                      <a:pt x="213" y="113"/>
                    </a:lnTo>
                    <a:lnTo>
                      <a:pt x="218" y="118"/>
                    </a:lnTo>
                    <a:lnTo>
                      <a:pt x="220" y="123"/>
                    </a:lnTo>
                    <a:lnTo>
                      <a:pt x="233" y="123"/>
                    </a:lnTo>
                    <a:lnTo>
                      <a:pt x="247" y="128"/>
                    </a:lnTo>
                    <a:lnTo>
                      <a:pt x="254" y="137"/>
                    </a:lnTo>
                    <a:lnTo>
                      <a:pt x="254" y="153"/>
                    </a:lnTo>
                    <a:lnTo>
                      <a:pt x="261" y="155"/>
                    </a:lnTo>
                    <a:lnTo>
                      <a:pt x="268" y="160"/>
                    </a:lnTo>
                    <a:lnTo>
                      <a:pt x="270" y="166"/>
                    </a:lnTo>
                    <a:lnTo>
                      <a:pt x="270" y="173"/>
                    </a:lnTo>
                    <a:lnTo>
                      <a:pt x="289" y="177"/>
                    </a:lnTo>
                    <a:lnTo>
                      <a:pt x="304" y="185"/>
                    </a:lnTo>
                    <a:lnTo>
                      <a:pt x="307" y="197"/>
                    </a:lnTo>
                    <a:lnTo>
                      <a:pt x="295" y="212"/>
                    </a:lnTo>
                    <a:lnTo>
                      <a:pt x="305" y="213"/>
                    </a:lnTo>
                    <a:lnTo>
                      <a:pt x="316" y="216"/>
                    </a:lnTo>
                    <a:lnTo>
                      <a:pt x="327" y="220"/>
                    </a:lnTo>
                    <a:lnTo>
                      <a:pt x="334" y="224"/>
                    </a:lnTo>
                    <a:lnTo>
                      <a:pt x="339" y="229"/>
                    </a:lnTo>
                    <a:lnTo>
                      <a:pt x="339" y="234"/>
                    </a:lnTo>
                    <a:lnTo>
                      <a:pt x="336" y="239"/>
                    </a:lnTo>
                    <a:lnTo>
                      <a:pt x="327" y="245"/>
                    </a:lnTo>
                    <a:lnTo>
                      <a:pt x="341" y="260"/>
                    </a:lnTo>
                    <a:lnTo>
                      <a:pt x="348" y="276"/>
                    </a:lnTo>
                    <a:lnTo>
                      <a:pt x="348" y="291"/>
                    </a:lnTo>
                    <a:lnTo>
                      <a:pt x="341" y="302"/>
                    </a:lnTo>
                    <a:lnTo>
                      <a:pt x="330" y="310"/>
                    </a:lnTo>
                    <a:lnTo>
                      <a:pt x="325" y="316"/>
                    </a:lnTo>
                    <a:lnTo>
                      <a:pt x="323" y="321"/>
                    </a:lnTo>
                    <a:lnTo>
                      <a:pt x="325" y="326"/>
                    </a:lnTo>
                    <a:lnTo>
                      <a:pt x="327" y="333"/>
                    </a:lnTo>
                    <a:lnTo>
                      <a:pt x="325" y="341"/>
                    </a:lnTo>
                    <a:lnTo>
                      <a:pt x="318" y="349"/>
                    </a:lnTo>
                    <a:lnTo>
                      <a:pt x="302" y="355"/>
                    </a:lnTo>
                    <a:lnTo>
                      <a:pt x="305" y="371"/>
                    </a:lnTo>
                    <a:lnTo>
                      <a:pt x="302" y="385"/>
                    </a:lnTo>
                    <a:lnTo>
                      <a:pt x="288" y="396"/>
                    </a:lnTo>
                    <a:lnTo>
                      <a:pt x="261" y="399"/>
                    </a:lnTo>
                    <a:lnTo>
                      <a:pt x="258" y="403"/>
                    </a:lnTo>
                    <a:lnTo>
                      <a:pt x="252" y="408"/>
                    </a:lnTo>
                    <a:lnTo>
                      <a:pt x="247" y="412"/>
                    </a:lnTo>
                    <a:lnTo>
                      <a:pt x="240" y="416"/>
                    </a:lnTo>
                    <a:lnTo>
                      <a:pt x="233" y="419"/>
                    </a:lnTo>
                    <a:lnTo>
                      <a:pt x="222" y="421"/>
                    </a:lnTo>
                    <a:lnTo>
                      <a:pt x="213" y="421"/>
                    </a:lnTo>
                    <a:lnTo>
                      <a:pt x="201" y="420"/>
                    </a:lnTo>
                    <a:lnTo>
                      <a:pt x="199" y="424"/>
                    </a:lnTo>
                    <a:lnTo>
                      <a:pt x="201" y="429"/>
                    </a:lnTo>
                    <a:lnTo>
                      <a:pt x="204" y="434"/>
                    </a:lnTo>
                    <a:lnTo>
                      <a:pt x="213" y="439"/>
                    </a:lnTo>
                    <a:lnTo>
                      <a:pt x="217" y="46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4" name="Freeform 274"/>
              <p:cNvSpPr>
                <a:spLocks/>
              </p:cNvSpPr>
              <p:nvPr/>
            </p:nvSpPr>
            <p:spPr bwMode="auto">
              <a:xfrm>
                <a:off x="1154" y="2472"/>
                <a:ext cx="63" cy="17"/>
              </a:xfrm>
              <a:custGeom>
                <a:avLst/>
                <a:gdLst>
                  <a:gd name="T0" fmla="*/ 117 w 126"/>
                  <a:gd name="T1" fmla="*/ 0 h 17"/>
                  <a:gd name="T2" fmla="*/ 119 w 126"/>
                  <a:gd name="T3" fmla="*/ 2 h 17"/>
                  <a:gd name="T4" fmla="*/ 123 w 126"/>
                  <a:gd name="T5" fmla="*/ 5 h 17"/>
                  <a:gd name="T6" fmla="*/ 124 w 126"/>
                  <a:gd name="T7" fmla="*/ 10 h 17"/>
                  <a:gd name="T8" fmla="*/ 126 w 126"/>
                  <a:gd name="T9" fmla="*/ 14 h 17"/>
                  <a:gd name="T10" fmla="*/ 110 w 126"/>
                  <a:gd name="T11" fmla="*/ 15 h 17"/>
                  <a:gd name="T12" fmla="*/ 92 w 126"/>
                  <a:gd name="T13" fmla="*/ 16 h 17"/>
                  <a:gd name="T14" fmla="*/ 75 w 126"/>
                  <a:gd name="T15" fmla="*/ 17 h 17"/>
                  <a:gd name="T16" fmla="*/ 55 w 126"/>
                  <a:gd name="T17" fmla="*/ 17 h 17"/>
                  <a:gd name="T18" fmla="*/ 36 w 126"/>
                  <a:gd name="T19" fmla="*/ 17 h 17"/>
                  <a:gd name="T20" fmla="*/ 20 w 126"/>
                  <a:gd name="T21" fmla="*/ 17 h 17"/>
                  <a:gd name="T22" fmla="*/ 7 w 126"/>
                  <a:gd name="T23" fmla="*/ 17 h 17"/>
                  <a:gd name="T24" fmla="*/ 0 w 126"/>
                  <a:gd name="T25" fmla="*/ 16 h 17"/>
                  <a:gd name="T26" fmla="*/ 7 w 126"/>
                  <a:gd name="T27" fmla="*/ 14 h 17"/>
                  <a:gd name="T28" fmla="*/ 20 w 126"/>
                  <a:gd name="T29" fmla="*/ 13 h 17"/>
                  <a:gd name="T30" fmla="*/ 36 w 126"/>
                  <a:gd name="T31" fmla="*/ 11 h 17"/>
                  <a:gd name="T32" fmla="*/ 53 w 126"/>
                  <a:gd name="T33" fmla="*/ 10 h 17"/>
                  <a:gd name="T34" fmla="*/ 73 w 126"/>
                  <a:gd name="T35" fmla="*/ 8 h 17"/>
                  <a:gd name="T36" fmla="*/ 91 w 126"/>
                  <a:gd name="T37" fmla="*/ 6 h 17"/>
                  <a:gd name="T38" fmla="*/ 105 w 126"/>
                  <a:gd name="T39" fmla="*/ 3 h 17"/>
                  <a:gd name="T40" fmla="*/ 117 w 126"/>
                  <a:gd name="T41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6" h="17">
                    <a:moveTo>
                      <a:pt x="117" y="0"/>
                    </a:moveTo>
                    <a:lnTo>
                      <a:pt x="119" y="2"/>
                    </a:lnTo>
                    <a:lnTo>
                      <a:pt x="123" y="5"/>
                    </a:lnTo>
                    <a:lnTo>
                      <a:pt x="124" y="10"/>
                    </a:lnTo>
                    <a:lnTo>
                      <a:pt x="126" y="14"/>
                    </a:lnTo>
                    <a:lnTo>
                      <a:pt x="110" y="15"/>
                    </a:lnTo>
                    <a:lnTo>
                      <a:pt x="92" y="16"/>
                    </a:lnTo>
                    <a:lnTo>
                      <a:pt x="75" y="17"/>
                    </a:lnTo>
                    <a:lnTo>
                      <a:pt x="55" y="17"/>
                    </a:lnTo>
                    <a:lnTo>
                      <a:pt x="36" y="17"/>
                    </a:lnTo>
                    <a:lnTo>
                      <a:pt x="20" y="17"/>
                    </a:lnTo>
                    <a:lnTo>
                      <a:pt x="7" y="17"/>
                    </a:lnTo>
                    <a:lnTo>
                      <a:pt x="0" y="16"/>
                    </a:lnTo>
                    <a:lnTo>
                      <a:pt x="7" y="14"/>
                    </a:lnTo>
                    <a:lnTo>
                      <a:pt x="20" y="13"/>
                    </a:lnTo>
                    <a:lnTo>
                      <a:pt x="36" y="11"/>
                    </a:lnTo>
                    <a:lnTo>
                      <a:pt x="53" y="10"/>
                    </a:lnTo>
                    <a:lnTo>
                      <a:pt x="73" y="8"/>
                    </a:lnTo>
                    <a:lnTo>
                      <a:pt x="91" y="6"/>
                    </a:lnTo>
                    <a:lnTo>
                      <a:pt x="105" y="3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5" name="Freeform 275"/>
              <p:cNvSpPr>
                <a:spLocks/>
              </p:cNvSpPr>
              <p:nvPr/>
            </p:nvSpPr>
            <p:spPr bwMode="auto">
              <a:xfrm>
                <a:off x="1127" y="2411"/>
                <a:ext cx="82" cy="71"/>
              </a:xfrm>
              <a:custGeom>
                <a:avLst/>
                <a:gdLst>
                  <a:gd name="T0" fmla="*/ 163 w 165"/>
                  <a:gd name="T1" fmla="*/ 52 h 71"/>
                  <a:gd name="T2" fmla="*/ 163 w 165"/>
                  <a:gd name="T3" fmla="*/ 49 h 71"/>
                  <a:gd name="T4" fmla="*/ 163 w 165"/>
                  <a:gd name="T5" fmla="*/ 46 h 71"/>
                  <a:gd name="T6" fmla="*/ 163 w 165"/>
                  <a:gd name="T7" fmla="*/ 44 h 71"/>
                  <a:gd name="T8" fmla="*/ 165 w 165"/>
                  <a:gd name="T9" fmla="*/ 42 h 71"/>
                  <a:gd name="T10" fmla="*/ 158 w 165"/>
                  <a:gd name="T11" fmla="*/ 43 h 71"/>
                  <a:gd name="T12" fmla="*/ 151 w 165"/>
                  <a:gd name="T13" fmla="*/ 41 h 71"/>
                  <a:gd name="T14" fmla="*/ 149 w 165"/>
                  <a:gd name="T15" fmla="*/ 35 h 71"/>
                  <a:gd name="T16" fmla="*/ 156 w 165"/>
                  <a:gd name="T17" fmla="*/ 19 h 71"/>
                  <a:gd name="T18" fmla="*/ 149 w 165"/>
                  <a:gd name="T19" fmla="*/ 13 h 71"/>
                  <a:gd name="T20" fmla="*/ 142 w 165"/>
                  <a:gd name="T21" fmla="*/ 8 h 71"/>
                  <a:gd name="T22" fmla="*/ 135 w 165"/>
                  <a:gd name="T23" fmla="*/ 3 h 71"/>
                  <a:gd name="T24" fmla="*/ 128 w 165"/>
                  <a:gd name="T25" fmla="*/ 0 h 71"/>
                  <a:gd name="T26" fmla="*/ 121 w 165"/>
                  <a:gd name="T27" fmla="*/ 3 h 71"/>
                  <a:gd name="T28" fmla="*/ 112 w 165"/>
                  <a:gd name="T29" fmla="*/ 7 h 71"/>
                  <a:gd name="T30" fmla="*/ 105 w 165"/>
                  <a:gd name="T31" fmla="*/ 11 h 71"/>
                  <a:gd name="T32" fmla="*/ 97 w 165"/>
                  <a:gd name="T33" fmla="*/ 15 h 71"/>
                  <a:gd name="T34" fmla="*/ 89 w 165"/>
                  <a:gd name="T35" fmla="*/ 19 h 71"/>
                  <a:gd name="T36" fmla="*/ 83 w 165"/>
                  <a:gd name="T37" fmla="*/ 23 h 71"/>
                  <a:gd name="T38" fmla="*/ 76 w 165"/>
                  <a:gd name="T39" fmla="*/ 26 h 71"/>
                  <a:gd name="T40" fmla="*/ 71 w 165"/>
                  <a:gd name="T41" fmla="*/ 31 h 71"/>
                  <a:gd name="T42" fmla="*/ 64 w 165"/>
                  <a:gd name="T43" fmla="*/ 34 h 71"/>
                  <a:gd name="T44" fmla="*/ 57 w 165"/>
                  <a:gd name="T45" fmla="*/ 38 h 71"/>
                  <a:gd name="T46" fmla="*/ 48 w 165"/>
                  <a:gd name="T47" fmla="*/ 41 h 71"/>
                  <a:gd name="T48" fmla="*/ 39 w 165"/>
                  <a:gd name="T49" fmla="*/ 45 h 71"/>
                  <a:gd name="T50" fmla="*/ 32 w 165"/>
                  <a:gd name="T51" fmla="*/ 48 h 71"/>
                  <a:gd name="T52" fmla="*/ 25 w 165"/>
                  <a:gd name="T53" fmla="*/ 50 h 71"/>
                  <a:gd name="T54" fmla="*/ 19 w 165"/>
                  <a:gd name="T55" fmla="*/ 53 h 71"/>
                  <a:gd name="T56" fmla="*/ 16 w 165"/>
                  <a:gd name="T57" fmla="*/ 54 h 71"/>
                  <a:gd name="T58" fmla="*/ 10 w 165"/>
                  <a:gd name="T59" fmla="*/ 57 h 71"/>
                  <a:gd name="T60" fmla="*/ 5 w 165"/>
                  <a:gd name="T61" fmla="*/ 62 h 71"/>
                  <a:gd name="T62" fmla="*/ 2 w 165"/>
                  <a:gd name="T63" fmla="*/ 67 h 71"/>
                  <a:gd name="T64" fmla="*/ 0 w 165"/>
                  <a:gd name="T65" fmla="*/ 71 h 71"/>
                  <a:gd name="T66" fmla="*/ 25 w 165"/>
                  <a:gd name="T67" fmla="*/ 71 h 71"/>
                  <a:gd name="T68" fmla="*/ 51 w 165"/>
                  <a:gd name="T69" fmla="*/ 71 h 71"/>
                  <a:gd name="T70" fmla="*/ 76 w 165"/>
                  <a:gd name="T71" fmla="*/ 69 h 71"/>
                  <a:gd name="T72" fmla="*/ 101 w 165"/>
                  <a:gd name="T73" fmla="*/ 66 h 71"/>
                  <a:gd name="T74" fmla="*/ 122 w 165"/>
                  <a:gd name="T75" fmla="*/ 63 h 71"/>
                  <a:gd name="T76" fmla="*/ 140 w 165"/>
                  <a:gd name="T77" fmla="*/ 59 h 71"/>
                  <a:gd name="T78" fmla="*/ 154 w 165"/>
                  <a:gd name="T79" fmla="*/ 56 h 71"/>
                  <a:gd name="T80" fmla="*/ 163 w 165"/>
                  <a:gd name="T81" fmla="*/ 52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65" h="71">
                    <a:moveTo>
                      <a:pt x="163" y="52"/>
                    </a:moveTo>
                    <a:lnTo>
                      <a:pt x="163" y="49"/>
                    </a:lnTo>
                    <a:lnTo>
                      <a:pt x="163" y="46"/>
                    </a:lnTo>
                    <a:lnTo>
                      <a:pt x="163" y="44"/>
                    </a:lnTo>
                    <a:lnTo>
                      <a:pt x="165" y="42"/>
                    </a:lnTo>
                    <a:lnTo>
                      <a:pt x="158" y="43"/>
                    </a:lnTo>
                    <a:lnTo>
                      <a:pt x="151" y="41"/>
                    </a:lnTo>
                    <a:lnTo>
                      <a:pt x="149" y="35"/>
                    </a:lnTo>
                    <a:lnTo>
                      <a:pt x="156" y="19"/>
                    </a:lnTo>
                    <a:lnTo>
                      <a:pt x="149" y="13"/>
                    </a:lnTo>
                    <a:lnTo>
                      <a:pt x="142" y="8"/>
                    </a:lnTo>
                    <a:lnTo>
                      <a:pt x="135" y="3"/>
                    </a:lnTo>
                    <a:lnTo>
                      <a:pt x="128" y="0"/>
                    </a:lnTo>
                    <a:lnTo>
                      <a:pt x="121" y="3"/>
                    </a:lnTo>
                    <a:lnTo>
                      <a:pt x="112" y="7"/>
                    </a:lnTo>
                    <a:lnTo>
                      <a:pt x="105" y="11"/>
                    </a:lnTo>
                    <a:lnTo>
                      <a:pt x="97" y="15"/>
                    </a:lnTo>
                    <a:lnTo>
                      <a:pt x="89" y="19"/>
                    </a:lnTo>
                    <a:lnTo>
                      <a:pt x="83" y="23"/>
                    </a:lnTo>
                    <a:lnTo>
                      <a:pt x="76" y="26"/>
                    </a:lnTo>
                    <a:lnTo>
                      <a:pt x="71" y="31"/>
                    </a:lnTo>
                    <a:lnTo>
                      <a:pt x="64" y="34"/>
                    </a:lnTo>
                    <a:lnTo>
                      <a:pt x="57" y="38"/>
                    </a:lnTo>
                    <a:lnTo>
                      <a:pt x="48" y="41"/>
                    </a:lnTo>
                    <a:lnTo>
                      <a:pt x="39" y="45"/>
                    </a:lnTo>
                    <a:lnTo>
                      <a:pt x="32" y="48"/>
                    </a:lnTo>
                    <a:lnTo>
                      <a:pt x="25" y="50"/>
                    </a:lnTo>
                    <a:lnTo>
                      <a:pt x="19" y="53"/>
                    </a:lnTo>
                    <a:lnTo>
                      <a:pt x="16" y="54"/>
                    </a:lnTo>
                    <a:lnTo>
                      <a:pt x="10" y="57"/>
                    </a:lnTo>
                    <a:lnTo>
                      <a:pt x="5" y="62"/>
                    </a:lnTo>
                    <a:lnTo>
                      <a:pt x="2" y="67"/>
                    </a:lnTo>
                    <a:lnTo>
                      <a:pt x="0" y="71"/>
                    </a:lnTo>
                    <a:lnTo>
                      <a:pt x="25" y="71"/>
                    </a:lnTo>
                    <a:lnTo>
                      <a:pt x="51" y="71"/>
                    </a:lnTo>
                    <a:lnTo>
                      <a:pt x="76" y="69"/>
                    </a:lnTo>
                    <a:lnTo>
                      <a:pt x="101" y="66"/>
                    </a:lnTo>
                    <a:lnTo>
                      <a:pt x="122" y="63"/>
                    </a:lnTo>
                    <a:lnTo>
                      <a:pt x="140" y="59"/>
                    </a:lnTo>
                    <a:lnTo>
                      <a:pt x="154" y="56"/>
                    </a:lnTo>
                    <a:lnTo>
                      <a:pt x="163" y="5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516" name="Group 276"/>
            <p:cNvGrpSpPr>
              <a:grpSpLocks noChangeAspect="1"/>
            </p:cNvGrpSpPr>
            <p:nvPr/>
          </p:nvGrpSpPr>
          <p:grpSpPr bwMode="auto">
            <a:xfrm>
              <a:off x="1776" y="2592"/>
              <a:ext cx="480" cy="480"/>
              <a:chOff x="912" y="2256"/>
              <a:chExt cx="816" cy="816"/>
            </a:xfrm>
          </p:grpSpPr>
          <p:sp>
            <p:nvSpPr>
              <p:cNvPr id="10517" name="AutoShape 277"/>
              <p:cNvSpPr>
                <a:spLocks noChangeAspect="1" noChangeArrowheads="1" noTextEdit="1"/>
              </p:cNvSpPr>
              <p:nvPr/>
            </p:nvSpPr>
            <p:spPr bwMode="auto">
              <a:xfrm>
                <a:off x="912" y="2256"/>
                <a:ext cx="816" cy="8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8" name="Freeform 278"/>
              <p:cNvSpPr>
                <a:spLocks/>
              </p:cNvSpPr>
              <p:nvPr/>
            </p:nvSpPr>
            <p:spPr bwMode="auto">
              <a:xfrm>
                <a:off x="932" y="2713"/>
                <a:ext cx="303" cy="324"/>
              </a:xfrm>
              <a:custGeom>
                <a:avLst/>
                <a:gdLst>
                  <a:gd name="T0" fmla="*/ 105 w 607"/>
                  <a:gd name="T1" fmla="*/ 0 h 324"/>
                  <a:gd name="T2" fmla="*/ 60 w 607"/>
                  <a:gd name="T3" fmla="*/ 30 h 324"/>
                  <a:gd name="T4" fmla="*/ 30 w 607"/>
                  <a:gd name="T5" fmla="*/ 63 h 324"/>
                  <a:gd name="T6" fmla="*/ 9 w 607"/>
                  <a:gd name="T7" fmla="*/ 101 h 324"/>
                  <a:gd name="T8" fmla="*/ 0 w 607"/>
                  <a:gd name="T9" fmla="*/ 138 h 324"/>
                  <a:gd name="T10" fmla="*/ 0 w 607"/>
                  <a:gd name="T11" fmla="*/ 176 h 324"/>
                  <a:gd name="T12" fmla="*/ 11 w 607"/>
                  <a:gd name="T13" fmla="*/ 212 h 324"/>
                  <a:gd name="T14" fmla="*/ 30 w 607"/>
                  <a:gd name="T15" fmla="*/ 243 h 324"/>
                  <a:gd name="T16" fmla="*/ 59 w 607"/>
                  <a:gd name="T17" fmla="*/ 271 h 324"/>
                  <a:gd name="T18" fmla="*/ 69 w 607"/>
                  <a:gd name="T19" fmla="*/ 278 h 324"/>
                  <a:gd name="T20" fmla="*/ 82 w 607"/>
                  <a:gd name="T21" fmla="*/ 284 h 324"/>
                  <a:gd name="T22" fmla="*/ 94 w 607"/>
                  <a:gd name="T23" fmla="*/ 291 h 324"/>
                  <a:gd name="T24" fmla="*/ 110 w 607"/>
                  <a:gd name="T25" fmla="*/ 296 h 324"/>
                  <a:gd name="T26" fmla="*/ 124 w 607"/>
                  <a:gd name="T27" fmla="*/ 301 h 324"/>
                  <a:gd name="T28" fmla="*/ 142 w 607"/>
                  <a:gd name="T29" fmla="*/ 306 h 324"/>
                  <a:gd name="T30" fmla="*/ 160 w 607"/>
                  <a:gd name="T31" fmla="*/ 310 h 324"/>
                  <a:gd name="T32" fmla="*/ 178 w 607"/>
                  <a:gd name="T33" fmla="*/ 314 h 324"/>
                  <a:gd name="T34" fmla="*/ 195 w 607"/>
                  <a:gd name="T35" fmla="*/ 317 h 324"/>
                  <a:gd name="T36" fmla="*/ 215 w 607"/>
                  <a:gd name="T37" fmla="*/ 319 h 324"/>
                  <a:gd name="T38" fmla="*/ 234 w 607"/>
                  <a:gd name="T39" fmla="*/ 321 h 324"/>
                  <a:gd name="T40" fmla="*/ 254 w 607"/>
                  <a:gd name="T41" fmla="*/ 324 h 324"/>
                  <a:gd name="T42" fmla="*/ 274 w 607"/>
                  <a:gd name="T43" fmla="*/ 324 h 324"/>
                  <a:gd name="T44" fmla="*/ 295 w 607"/>
                  <a:gd name="T45" fmla="*/ 324 h 324"/>
                  <a:gd name="T46" fmla="*/ 314 w 607"/>
                  <a:gd name="T47" fmla="*/ 324 h 324"/>
                  <a:gd name="T48" fmla="*/ 336 w 607"/>
                  <a:gd name="T49" fmla="*/ 323 h 324"/>
                  <a:gd name="T50" fmla="*/ 357 w 607"/>
                  <a:gd name="T51" fmla="*/ 321 h 324"/>
                  <a:gd name="T52" fmla="*/ 378 w 607"/>
                  <a:gd name="T53" fmla="*/ 318 h 324"/>
                  <a:gd name="T54" fmla="*/ 398 w 607"/>
                  <a:gd name="T55" fmla="*/ 316 h 324"/>
                  <a:gd name="T56" fmla="*/ 419 w 607"/>
                  <a:gd name="T57" fmla="*/ 312 h 324"/>
                  <a:gd name="T58" fmla="*/ 439 w 607"/>
                  <a:gd name="T59" fmla="*/ 308 h 324"/>
                  <a:gd name="T60" fmla="*/ 458 w 607"/>
                  <a:gd name="T61" fmla="*/ 303 h 324"/>
                  <a:gd name="T62" fmla="*/ 478 w 607"/>
                  <a:gd name="T63" fmla="*/ 298 h 324"/>
                  <a:gd name="T64" fmla="*/ 496 w 607"/>
                  <a:gd name="T65" fmla="*/ 292 h 324"/>
                  <a:gd name="T66" fmla="*/ 512 w 607"/>
                  <a:gd name="T67" fmla="*/ 286 h 324"/>
                  <a:gd name="T68" fmla="*/ 527 w 607"/>
                  <a:gd name="T69" fmla="*/ 279 h 324"/>
                  <a:gd name="T70" fmla="*/ 543 w 607"/>
                  <a:gd name="T71" fmla="*/ 272 h 324"/>
                  <a:gd name="T72" fmla="*/ 558 w 607"/>
                  <a:gd name="T73" fmla="*/ 264 h 324"/>
                  <a:gd name="T74" fmla="*/ 570 w 607"/>
                  <a:gd name="T75" fmla="*/ 256 h 324"/>
                  <a:gd name="T76" fmla="*/ 584 w 607"/>
                  <a:gd name="T77" fmla="*/ 246 h 324"/>
                  <a:gd name="T78" fmla="*/ 595 w 607"/>
                  <a:gd name="T79" fmla="*/ 236 h 324"/>
                  <a:gd name="T80" fmla="*/ 606 w 607"/>
                  <a:gd name="T81" fmla="*/ 226 h 324"/>
                  <a:gd name="T82" fmla="*/ 607 w 607"/>
                  <a:gd name="T83" fmla="*/ 194 h 324"/>
                  <a:gd name="T84" fmla="*/ 568 w 607"/>
                  <a:gd name="T85" fmla="*/ 185 h 324"/>
                  <a:gd name="T86" fmla="*/ 574 w 607"/>
                  <a:gd name="T87" fmla="*/ 141 h 324"/>
                  <a:gd name="T88" fmla="*/ 558 w 607"/>
                  <a:gd name="T89" fmla="*/ 134 h 324"/>
                  <a:gd name="T90" fmla="*/ 540 w 607"/>
                  <a:gd name="T91" fmla="*/ 107 h 324"/>
                  <a:gd name="T92" fmla="*/ 467 w 607"/>
                  <a:gd name="T93" fmla="*/ 115 h 324"/>
                  <a:gd name="T94" fmla="*/ 465 w 607"/>
                  <a:gd name="T95" fmla="*/ 101 h 324"/>
                  <a:gd name="T96" fmla="*/ 442 w 607"/>
                  <a:gd name="T97" fmla="*/ 95 h 324"/>
                  <a:gd name="T98" fmla="*/ 440 w 607"/>
                  <a:gd name="T99" fmla="*/ 79 h 324"/>
                  <a:gd name="T100" fmla="*/ 405 w 607"/>
                  <a:gd name="T101" fmla="*/ 64 h 324"/>
                  <a:gd name="T102" fmla="*/ 355 w 607"/>
                  <a:gd name="T103" fmla="*/ 68 h 324"/>
                  <a:gd name="T104" fmla="*/ 350 w 607"/>
                  <a:gd name="T105" fmla="*/ 55 h 324"/>
                  <a:gd name="T106" fmla="*/ 329 w 607"/>
                  <a:gd name="T107" fmla="*/ 57 h 324"/>
                  <a:gd name="T108" fmla="*/ 297 w 607"/>
                  <a:gd name="T109" fmla="*/ 31 h 324"/>
                  <a:gd name="T110" fmla="*/ 295 w 607"/>
                  <a:gd name="T111" fmla="*/ 15 h 324"/>
                  <a:gd name="T112" fmla="*/ 258 w 607"/>
                  <a:gd name="T113" fmla="*/ 5 h 324"/>
                  <a:gd name="T114" fmla="*/ 208 w 607"/>
                  <a:gd name="T115" fmla="*/ 13 h 324"/>
                  <a:gd name="T116" fmla="*/ 105 w 607"/>
                  <a:gd name="T117" fmla="*/ 0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07" h="324">
                    <a:moveTo>
                      <a:pt x="105" y="0"/>
                    </a:moveTo>
                    <a:lnTo>
                      <a:pt x="60" y="30"/>
                    </a:lnTo>
                    <a:lnTo>
                      <a:pt x="30" y="63"/>
                    </a:lnTo>
                    <a:lnTo>
                      <a:pt x="9" y="101"/>
                    </a:lnTo>
                    <a:lnTo>
                      <a:pt x="0" y="138"/>
                    </a:lnTo>
                    <a:lnTo>
                      <a:pt x="0" y="176"/>
                    </a:lnTo>
                    <a:lnTo>
                      <a:pt x="11" y="212"/>
                    </a:lnTo>
                    <a:lnTo>
                      <a:pt x="30" y="243"/>
                    </a:lnTo>
                    <a:lnTo>
                      <a:pt x="59" y="271"/>
                    </a:lnTo>
                    <a:lnTo>
                      <a:pt x="69" y="278"/>
                    </a:lnTo>
                    <a:lnTo>
                      <a:pt x="82" y="284"/>
                    </a:lnTo>
                    <a:lnTo>
                      <a:pt x="94" y="291"/>
                    </a:lnTo>
                    <a:lnTo>
                      <a:pt x="110" y="296"/>
                    </a:lnTo>
                    <a:lnTo>
                      <a:pt x="124" y="301"/>
                    </a:lnTo>
                    <a:lnTo>
                      <a:pt x="142" y="306"/>
                    </a:lnTo>
                    <a:lnTo>
                      <a:pt x="160" y="310"/>
                    </a:lnTo>
                    <a:lnTo>
                      <a:pt x="178" y="314"/>
                    </a:lnTo>
                    <a:lnTo>
                      <a:pt x="195" y="317"/>
                    </a:lnTo>
                    <a:lnTo>
                      <a:pt x="215" y="319"/>
                    </a:lnTo>
                    <a:lnTo>
                      <a:pt x="234" y="321"/>
                    </a:lnTo>
                    <a:lnTo>
                      <a:pt x="254" y="324"/>
                    </a:lnTo>
                    <a:lnTo>
                      <a:pt x="274" y="324"/>
                    </a:lnTo>
                    <a:lnTo>
                      <a:pt x="295" y="324"/>
                    </a:lnTo>
                    <a:lnTo>
                      <a:pt x="314" y="324"/>
                    </a:lnTo>
                    <a:lnTo>
                      <a:pt x="336" y="323"/>
                    </a:lnTo>
                    <a:lnTo>
                      <a:pt x="357" y="321"/>
                    </a:lnTo>
                    <a:lnTo>
                      <a:pt x="378" y="318"/>
                    </a:lnTo>
                    <a:lnTo>
                      <a:pt x="398" y="316"/>
                    </a:lnTo>
                    <a:lnTo>
                      <a:pt x="419" y="312"/>
                    </a:lnTo>
                    <a:lnTo>
                      <a:pt x="439" y="308"/>
                    </a:lnTo>
                    <a:lnTo>
                      <a:pt x="458" y="303"/>
                    </a:lnTo>
                    <a:lnTo>
                      <a:pt x="478" y="298"/>
                    </a:lnTo>
                    <a:lnTo>
                      <a:pt x="496" y="292"/>
                    </a:lnTo>
                    <a:lnTo>
                      <a:pt x="512" y="286"/>
                    </a:lnTo>
                    <a:lnTo>
                      <a:pt x="527" y="279"/>
                    </a:lnTo>
                    <a:lnTo>
                      <a:pt x="543" y="272"/>
                    </a:lnTo>
                    <a:lnTo>
                      <a:pt x="558" y="264"/>
                    </a:lnTo>
                    <a:lnTo>
                      <a:pt x="570" y="256"/>
                    </a:lnTo>
                    <a:lnTo>
                      <a:pt x="584" y="246"/>
                    </a:lnTo>
                    <a:lnTo>
                      <a:pt x="595" y="236"/>
                    </a:lnTo>
                    <a:lnTo>
                      <a:pt x="606" y="226"/>
                    </a:lnTo>
                    <a:lnTo>
                      <a:pt x="607" y="194"/>
                    </a:lnTo>
                    <a:lnTo>
                      <a:pt x="568" y="185"/>
                    </a:lnTo>
                    <a:lnTo>
                      <a:pt x="574" y="141"/>
                    </a:lnTo>
                    <a:lnTo>
                      <a:pt x="558" y="134"/>
                    </a:lnTo>
                    <a:lnTo>
                      <a:pt x="540" y="107"/>
                    </a:lnTo>
                    <a:lnTo>
                      <a:pt x="467" y="115"/>
                    </a:lnTo>
                    <a:lnTo>
                      <a:pt x="465" y="101"/>
                    </a:lnTo>
                    <a:lnTo>
                      <a:pt x="442" y="95"/>
                    </a:lnTo>
                    <a:lnTo>
                      <a:pt x="440" y="79"/>
                    </a:lnTo>
                    <a:lnTo>
                      <a:pt x="405" y="64"/>
                    </a:lnTo>
                    <a:lnTo>
                      <a:pt x="355" y="68"/>
                    </a:lnTo>
                    <a:lnTo>
                      <a:pt x="350" y="55"/>
                    </a:lnTo>
                    <a:lnTo>
                      <a:pt x="329" y="57"/>
                    </a:lnTo>
                    <a:lnTo>
                      <a:pt x="297" y="31"/>
                    </a:lnTo>
                    <a:lnTo>
                      <a:pt x="295" y="15"/>
                    </a:lnTo>
                    <a:lnTo>
                      <a:pt x="258" y="5"/>
                    </a:lnTo>
                    <a:lnTo>
                      <a:pt x="208" y="13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9" name="Freeform 279"/>
              <p:cNvSpPr>
                <a:spLocks/>
              </p:cNvSpPr>
              <p:nvPr/>
            </p:nvSpPr>
            <p:spPr bwMode="auto">
              <a:xfrm>
                <a:off x="1020" y="3005"/>
                <a:ext cx="214" cy="41"/>
              </a:xfrm>
              <a:custGeom>
                <a:avLst/>
                <a:gdLst>
                  <a:gd name="T0" fmla="*/ 318 w 428"/>
                  <a:gd name="T1" fmla="*/ 0 h 41"/>
                  <a:gd name="T2" fmla="*/ 300 w 428"/>
                  <a:gd name="T3" fmla="*/ 6 h 41"/>
                  <a:gd name="T4" fmla="*/ 280 w 428"/>
                  <a:gd name="T5" fmla="*/ 11 h 41"/>
                  <a:gd name="T6" fmla="*/ 261 w 428"/>
                  <a:gd name="T7" fmla="*/ 16 h 41"/>
                  <a:gd name="T8" fmla="*/ 241 w 428"/>
                  <a:gd name="T9" fmla="*/ 20 h 41"/>
                  <a:gd name="T10" fmla="*/ 220 w 428"/>
                  <a:gd name="T11" fmla="*/ 24 h 41"/>
                  <a:gd name="T12" fmla="*/ 200 w 428"/>
                  <a:gd name="T13" fmla="*/ 26 h 41"/>
                  <a:gd name="T14" fmla="*/ 179 w 428"/>
                  <a:gd name="T15" fmla="*/ 29 h 41"/>
                  <a:gd name="T16" fmla="*/ 158 w 428"/>
                  <a:gd name="T17" fmla="*/ 31 h 41"/>
                  <a:gd name="T18" fmla="*/ 136 w 428"/>
                  <a:gd name="T19" fmla="*/ 32 h 41"/>
                  <a:gd name="T20" fmla="*/ 117 w 428"/>
                  <a:gd name="T21" fmla="*/ 32 h 41"/>
                  <a:gd name="T22" fmla="*/ 96 w 428"/>
                  <a:gd name="T23" fmla="*/ 32 h 41"/>
                  <a:gd name="T24" fmla="*/ 76 w 428"/>
                  <a:gd name="T25" fmla="*/ 32 h 41"/>
                  <a:gd name="T26" fmla="*/ 56 w 428"/>
                  <a:gd name="T27" fmla="*/ 29 h 41"/>
                  <a:gd name="T28" fmla="*/ 37 w 428"/>
                  <a:gd name="T29" fmla="*/ 27 h 41"/>
                  <a:gd name="T30" fmla="*/ 17 w 428"/>
                  <a:gd name="T31" fmla="*/ 25 h 41"/>
                  <a:gd name="T32" fmla="*/ 0 w 428"/>
                  <a:gd name="T33" fmla="*/ 22 h 41"/>
                  <a:gd name="T34" fmla="*/ 19 w 428"/>
                  <a:gd name="T35" fmla="*/ 27 h 41"/>
                  <a:gd name="T36" fmla="*/ 42 w 428"/>
                  <a:gd name="T37" fmla="*/ 32 h 41"/>
                  <a:gd name="T38" fmla="*/ 71 w 428"/>
                  <a:gd name="T39" fmla="*/ 35 h 41"/>
                  <a:gd name="T40" fmla="*/ 101 w 428"/>
                  <a:gd name="T41" fmla="*/ 38 h 41"/>
                  <a:gd name="T42" fmla="*/ 135 w 428"/>
                  <a:gd name="T43" fmla="*/ 39 h 41"/>
                  <a:gd name="T44" fmla="*/ 170 w 428"/>
                  <a:gd name="T45" fmla="*/ 41 h 41"/>
                  <a:gd name="T46" fmla="*/ 206 w 428"/>
                  <a:gd name="T47" fmla="*/ 41 h 41"/>
                  <a:gd name="T48" fmla="*/ 241 w 428"/>
                  <a:gd name="T49" fmla="*/ 41 h 41"/>
                  <a:gd name="T50" fmla="*/ 275 w 428"/>
                  <a:gd name="T51" fmla="*/ 40 h 41"/>
                  <a:gd name="T52" fmla="*/ 309 w 428"/>
                  <a:gd name="T53" fmla="*/ 38 h 41"/>
                  <a:gd name="T54" fmla="*/ 339 w 428"/>
                  <a:gd name="T55" fmla="*/ 36 h 41"/>
                  <a:gd name="T56" fmla="*/ 365 w 428"/>
                  <a:gd name="T57" fmla="*/ 34 h 41"/>
                  <a:gd name="T58" fmla="*/ 389 w 428"/>
                  <a:gd name="T59" fmla="*/ 31 h 41"/>
                  <a:gd name="T60" fmla="*/ 408 w 428"/>
                  <a:gd name="T61" fmla="*/ 26 h 41"/>
                  <a:gd name="T62" fmla="*/ 421 w 428"/>
                  <a:gd name="T63" fmla="*/ 22 h 41"/>
                  <a:gd name="T64" fmla="*/ 428 w 428"/>
                  <a:gd name="T65" fmla="*/ 17 h 41"/>
                  <a:gd name="T66" fmla="*/ 428 w 428"/>
                  <a:gd name="T67" fmla="*/ 12 h 41"/>
                  <a:gd name="T68" fmla="*/ 419 w 428"/>
                  <a:gd name="T69" fmla="*/ 8 h 41"/>
                  <a:gd name="T70" fmla="*/ 403 w 428"/>
                  <a:gd name="T71" fmla="*/ 5 h 41"/>
                  <a:gd name="T72" fmla="*/ 383 w 428"/>
                  <a:gd name="T73" fmla="*/ 2 h 41"/>
                  <a:gd name="T74" fmla="*/ 364 w 428"/>
                  <a:gd name="T75" fmla="*/ 1 h 41"/>
                  <a:gd name="T76" fmla="*/ 344 w 428"/>
                  <a:gd name="T77" fmla="*/ 0 h 41"/>
                  <a:gd name="T78" fmla="*/ 328 w 428"/>
                  <a:gd name="T79" fmla="*/ 0 h 41"/>
                  <a:gd name="T80" fmla="*/ 318 w 428"/>
                  <a:gd name="T81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28" h="41">
                    <a:moveTo>
                      <a:pt x="318" y="0"/>
                    </a:moveTo>
                    <a:lnTo>
                      <a:pt x="300" y="6"/>
                    </a:lnTo>
                    <a:lnTo>
                      <a:pt x="280" y="11"/>
                    </a:lnTo>
                    <a:lnTo>
                      <a:pt x="261" y="16"/>
                    </a:lnTo>
                    <a:lnTo>
                      <a:pt x="241" y="20"/>
                    </a:lnTo>
                    <a:lnTo>
                      <a:pt x="220" y="24"/>
                    </a:lnTo>
                    <a:lnTo>
                      <a:pt x="200" y="26"/>
                    </a:lnTo>
                    <a:lnTo>
                      <a:pt x="179" y="29"/>
                    </a:lnTo>
                    <a:lnTo>
                      <a:pt x="158" y="31"/>
                    </a:lnTo>
                    <a:lnTo>
                      <a:pt x="136" y="32"/>
                    </a:lnTo>
                    <a:lnTo>
                      <a:pt x="117" y="32"/>
                    </a:lnTo>
                    <a:lnTo>
                      <a:pt x="96" y="32"/>
                    </a:lnTo>
                    <a:lnTo>
                      <a:pt x="76" y="32"/>
                    </a:lnTo>
                    <a:lnTo>
                      <a:pt x="56" y="29"/>
                    </a:lnTo>
                    <a:lnTo>
                      <a:pt x="37" y="27"/>
                    </a:lnTo>
                    <a:lnTo>
                      <a:pt x="17" y="25"/>
                    </a:lnTo>
                    <a:lnTo>
                      <a:pt x="0" y="22"/>
                    </a:lnTo>
                    <a:lnTo>
                      <a:pt x="19" y="27"/>
                    </a:lnTo>
                    <a:lnTo>
                      <a:pt x="42" y="32"/>
                    </a:lnTo>
                    <a:lnTo>
                      <a:pt x="71" y="35"/>
                    </a:lnTo>
                    <a:lnTo>
                      <a:pt x="101" y="38"/>
                    </a:lnTo>
                    <a:lnTo>
                      <a:pt x="135" y="39"/>
                    </a:lnTo>
                    <a:lnTo>
                      <a:pt x="170" y="41"/>
                    </a:lnTo>
                    <a:lnTo>
                      <a:pt x="206" y="41"/>
                    </a:lnTo>
                    <a:lnTo>
                      <a:pt x="241" y="41"/>
                    </a:lnTo>
                    <a:lnTo>
                      <a:pt x="275" y="40"/>
                    </a:lnTo>
                    <a:lnTo>
                      <a:pt x="309" y="38"/>
                    </a:lnTo>
                    <a:lnTo>
                      <a:pt x="339" y="36"/>
                    </a:lnTo>
                    <a:lnTo>
                      <a:pt x="365" y="34"/>
                    </a:lnTo>
                    <a:lnTo>
                      <a:pt x="389" y="31"/>
                    </a:lnTo>
                    <a:lnTo>
                      <a:pt x="408" y="26"/>
                    </a:lnTo>
                    <a:lnTo>
                      <a:pt x="421" y="22"/>
                    </a:lnTo>
                    <a:lnTo>
                      <a:pt x="428" y="17"/>
                    </a:lnTo>
                    <a:lnTo>
                      <a:pt x="428" y="12"/>
                    </a:lnTo>
                    <a:lnTo>
                      <a:pt x="419" y="8"/>
                    </a:lnTo>
                    <a:lnTo>
                      <a:pt x="403" y="5"/>
                    </a:lnTo>
                    <a:lnTo>
                      <a:pt x="383" y="2"/>
                    </a:lnTo>
                    <a:lnTo>
                      <a:pt x="364" y="1"/>
                    </a:lnTo>
                    <a:lnTo>
                      <a:pt x="344" y="0"/>
                    </a:lnTo>
                    <a:lnTo>
                      <a:pt x="328" y="0"/>
                    </a:lnTo>
                    <a:lnTo>
                      <a:pt x="318" y="0"/>
                    </a:lnTo>
                    <a:close/>
                  </a:path>
                </a:pathLst>
              </a:custGeom>
              <a:solidFill>
                <a:srgbClr val="667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0" name="Freeform 280"/>
              <p:cNvSpPr>
                <a:spLocks/>
              </p:cNvSpPr>
              <p:nvPr/>
            </p:nvSpPr>
            <p:spPr bwMode="auto">
              <a:xfrm>
                <a:off x="942" y="2739"/>
                <a:ext cx="274" cy="281"/>
              </a:xfrm>
              <a:custGeom>
                <a:avLst/>
                <a:gdLst>
                  <a:gd name="T0" fmla="*/ 7 w 547"/>
                  <a:gd name="T1" fmla="*/ 84 h 281"/>
                  <a:gd name="T2" fmla="*/ 38 w 547"/>
                  <a:gd name="T3" fmla="*/ 218 h 281"/>
                  <a:gd name="T4" fmla="*/ 217 w 547"/>
                  <a:gd name="T5" fmla="*/ 253 h 281"/>
                  <a:gd name="T6" fmla="*/ 221 w 547"/>
                  <a:gd name="T7" fmla="*/ 259 h 281"/>
                  <a:gd name="T8" fmla="*/ 197 w 547"/>
                  <a:gd name="T9" fmla="*/ 268 h 281"/>
                  <a:gd name="T10" fmla="*/ 183 w 547"/>
                  <a:gd name="T11" fmla="*/ 273 h 281"/>
                  <a:gd name="T12" fmla="*/ 237 w 547"/>
                  <a:gd name="T13" fmla="*/ 266 h 281"/>
                  <a:gd name="T14" fmla="*/ 286 w 547"/>
                  <a:gd name="T15" fmla="*/ 251 h 281"/>
                  <a:gd name="T16" fmla="*/ 300 w 547"/>
                  <a:gd name="T17" fmla="*/ 249 h 281"/>
                  <a:gd name="T18" fmla="*/ 281 w 547"/>
                  <a:gd name="T19" fmla="*/ 260 h 281"/>
                  <a:gd name="T20" fmla="*/ 251 w 547"/>
                  <a:gd name="T21" fmla="*/ 271 h 281"/>
                  <a:gd name="T22" fmla="*/ 297 w 547"/>
                  <a:gd name="T23" fmla="*/ 265 h 281"/>
                  <a:gd name="T24" fmla="*/ 338 w 547"/>
                  <a:gd name="T25" fmla="*/ 250 h 281"/>
                  <a:gd name="T26" fmla="*/ 364 w 547"/>
                  <a:gd name="T27" fmla="*/ 239 h 281"/>
                  <a:gd name="T28" fmla="*/ 363 w 547"/>
                  <a:gd name="T29" fmla="*/ 247 h 281"/>
                  <a:gd name="T30" fmla="*/ 311 w 547"/>
                  <a:gd name="T31" fmla="*/ 271 h 281"/>
                  <a:gd name="T32" fmla="*/ 327 w 547"/>
                  <a:gd name="T33" fmla="*/ 273 h 281"/>
                  <a:gd name="T34" fmla="*/ 386 w 547"/>
                  <a:gd name="T35" fmla="*/ 250 h 281"/>
                  <a:gd name="T36" fmla="*/ 419 w 547"/>
                  <a:gd name="T37" fmla="*/ 232 h 281"/>
                  <a:gd name="T38" fmla="*/ 425 w 547"/>
                  <a:gd name="T39" fmla="*/ 235 h 281"/>
                  <a:gd name="T40" fmla="*/ 389 w 547"/>
                  <a:gd name="T41" fmla="*/ 260 h 281"/>
                  <a:gd name="T42" fmla="*/ 379 w 547"/>
                  <a:gd name="T43" fmla="*/ 272 h 281"/>
                  <a:gd name="T44" fmla="*/ 439 w 547"/>
                  <a:gd name="T45" fmla="*/ 250 h 281"/>
                  <a:gd name="T46" fmla="*/ 476 w 547"/>
                  <a:gd name="T47" fmla="*/ 227 h 281"/>
                  <a:gd name="T48" fmla="*/ 499 w 547"/>
                  <a:gd name="T49" fmla="*/ 217 h 281"/>
                  <a:gd name="T50" fmla="*/ 478 w 547"/>
                  <a:gd name="T51" fmla="*/ 236 h 281"/>
                  <a:gd name="T52" fmla="*/ 437 w 547"/>
                  <a:gd name="T53" fmla="*/ 260 h 281"/>
                  <a:gd name="T54" fmla="*/ 482 w 547"/>
                  <a:gd name="T55" fmla="*/ 245 h 281"/>
                  <a:gd name="T56" fmla="*/ 512 w 547"/>
                  <a:gd name="T57" fmla="*/ 234 h 281"/>
                  <a:gd name="T58" fmla="*/ 537 w 547"/>
                  <a:gd name="T59" fmla="*/ 223 h 281"/>
                  <a:gd name="T60" fmla="*/ 546 w 547"/>
                  <a:gd name="T61" fmla="*/ 207 h 281"/>
                  <a:gd name="T62" fmla="*/ 505 w 547"/>
                  <a:gd name="T63" fmla="*/ 196 h 281"/>
                  <a:gd name="T64" fmla="*/ 439 w 547"/>
                  <a:gd name="T65" fmla="*/ 195 h 281"/>
                  <a:gd name="T66" fmla="*/ 416 w 547"/>
                  <a:gd name="T67" fmla="*/ 172 h 281"/>
                  <a:gd name="T68" fmla="*/ 395 w 547"/>
                  <a:gd name="T69" fmla="*/ 177 h 281"/>
                  <a:gd name="T70" fmla="*/ 366 w 547"/>
                  <a:gd name="T71" fmla="*/ 183 h 281"/>
                  <a:gd name="T72" fmla="*/ 345 w 547"/>
                  <a:gd name="T73" fmla="*/ 184 h 281"/>
                  <a:gd name="T74" fmla="*/ 311 w 547"/>
                  <a:gd name="T75" fmla="*/ 183 h 281"/>
                  <a:gd name="T76" fmla="*/ 292 w 547"/>
                  <a:gd name="T77" fmla="*/ 178 h 281"/>
                  <a:gd name="T78" fmla="*/ 285 w 547"/>
                  <a:gd name="T79" fmla="*/ 160 h 281"/>
                  <a:gd name="T80" fmla="*/ 256 w 547"/>
                  <a:gd name="T81" fmla="*/ 159 h 281"/>
                  <a:gd name="T82" fmla="*/ 226 w 547"/>
                  <a:gd name="T83" fmla="*/ 172 h 281"/>
                  <a:gd name="T84" fmla="*/ 219 w 547"/>
                  <a:gd name="T85" fmla="*/ 193 h 281"/>
                  <a:gd name="T86" fmla="*/ 192 w 547"/>
                  <a:gd name="T87" fmla="*/ 206 h 281"/>
                  <a:gd name="T88" fmla="*/ 183 w 547"/>
                  <a:gd name="T89" fmla="*/ 202 h 281"/>
                  <a:gd name="T90" fmla="*/ 205 w 547"/>
                  <a:gd name="T91" fmla="*/ 185 h 281"/>
                  <a:gd name="T92" fmla="*/ 201 w 547"/>
                  <a:gd name="T93" fmla="*/ 177 h 281"/>
                  <a:gd name="T94" fmla="*/ 196 w 547"/>
                  <a:gd name="T95" fmla="*/ 104 h 281"/>
                  <a:gd name="T96" fmla="*/ 75 w 547"/>
                  <a:gd name="T97" fmla="*/ 77 h 281"/>
                  <a:gd name="T98" fmla="*/ 86 w 547"/>
                  <a:gd name="T99" fmla="*/ 43 h 281"/>
                  <a:gd name="T100" fmla="*/ 73 w 547"/>
                  <a:gd name="T101" fmla="*/ 0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47" h="281">
                    <a:moveTo>
                      <a:pt x="73" y="0"/>
                    </a:moveTo>
                    <a:lnTo>
                      <a:pt x="32" y="38"/>
                    </a:lnTo>
                    <a:lnTo>
                      <a:pt x="7" y="84"/>
                    </a:lnTo>
                    <a:lnTo>
                      <a:pt x="0" y="132"/>
                    </a:lnTo>
                    <a:lnTo>
                      <a:pt x="11" y="178"/>
                    </a:lnTo>
                    <a:lnTo>
                      <a:pt x="38" y="218"/>
                    </a:lnTo>
                    <a:lnTo>
                      <a:pt x="82" y="247"/>
                    </a:lnTo>
                    <a:lnTo>
                      <a:pt x="141" y="260"/>
                    </a:lnTo>
                    <a:lnTo>
                      <a:pt x="217" y="253"/>
                    </a:lnTo>
                    <a:lnTo>
                      <a:pt x="221" y="254"/>
                    </a:lnTo>
                    <a:lnTo>
                      <a:pt x="222" y="256"/>
                    </a:lnTo>
                    <a:lnTo>
                      <a:pt x="221" y="259"/>
                    </a:lnTo>
                    <a:lnTo>
                      <a:pt x="217" y="262"/>
                    </a:lnTo>
                    <a:lnTo>
                      <a:pt x="208" y="265"/>
                    </a:lnTo>
                    <a:lnTo>
                      <a:pt x="197" y="268"/>
                    </a:lnTo>
                    <a:lnTo>
                      <a:pt x="183" y="270"/>
                    </a:lnTo>
                    <a:lnTo>
                      <a:pt x="167" y="272"/>
                    </a:lnTo>
                    <a:lnTo>
                      <a:pt x="183" y="273"/>
                    </a:lnTo>
                    <a:lnTo>
                      <a:pt x="201" y="272"/>
                    </a:lnTo>
                    <a:lnTo>
                      <a:pt x="219" y="269"/>
                    </a:lnTo>
                    <a:lnTo>
                      <a:pt x="237" y="266"/>
                    </a:lnTo>
                    <a:lnTo>
                      <a:pt x="254" y="261"/>
                    </a:lnTo>
                    <a:lnTo>
                      <a:pt x="270" y="257"/>
                    </a:lnTo>
                    <a:lnTo>
                      <a:pt x="286" y="251"/>
                    </a:lnTo>
                    <a:lnTo>
                      <a:pt x="300" y="246"/>
                    </a:lnTo>
                    <a:lnTo>
                      <a:pt x="302" y="247"/>
                    </a:lnTo>
                    <a:lnTo>
                      <a:pt x="300" y="249"/>
                    </a:lnTo>
                    <a:lnTo>
                      <a:pt x="297" y="253"/>
                    </a:lnTo>
                    <a:lnTo>
                      <a:pt x="290" y="256"/>
                    </a:lnTo>
                    <a:lnTo>
                      <a:pt x="281" y="260"/>
                    </a:lnTo>
                    <a:lnTo>
                      <a:pt x="272" y="264"/>
                    </a:lnTo>
                    <a:lnTo>
                      <a:pt x="261" y="268"/>
                    </a:lnTo>
                    <a:lnTo>
                      <a:pt x="251" y="271"/>
                    </a:lnTo>
                    <a:lnTo>
                      <a:pt x="265" y="271"/>
                    </a:lnTo>
                    <a:lnTo>
                      <a:pt x="281" y="269"/>
                    </a:lnTo>
                    <a:lnTo>
                      <a:pt x="297" y="265"/>
                    </a:lnTo>
                    <a:lnTo>
                      <a:pt x="311" y="260"/>
                    </a:lnTo>
                    <a:lnTo>
                      <a:pt x="325" y="255"/>
                    </a:lnTo>
                    <a:lnTo>
                      <a:pt x="338" y="250"/>
                    </a:lnTo>
                    <a:lnTo>
                      <a:pt x="348" y="245"/>
                    </a:lnTo>
                    <a:lnTo>
                      <a:pt x="357" y="241"/>
                    </a:lnTo>
                    <a:lnTo>
                      <a:pt x="364" y="239"/>
                    </a:lnTo>
                    <a:lnTo>
                      <a:pt x="368" y="240"/>
                    </a:lnTo>
                    <a:lnTo>
                      <a:pt x="368" y="242"/>
                    </a:lnTo>
                    <a:lnTo>
                      <a:pt x="363" y="247"/>
                    </a:lnTo>
                    <a:lnTo>
                      <a:pt x="352" y="254"/>
                    </a:lnTo>
                    <a:lnTo>
                      <a:pt x="336" y="262"/>
                    </a:lnTo>
                    <a:lnTo>
                      <a:pt x="311" y="271"/>
                    </a:lnTo>
                    <a:lnTo>
                      <a:pt x="277" y="281"/>
                    </a:lnTo>
                    <a:lnTo>
                      <a:pt x="304" y="278"/>
                    </a:lnTo>
                    <a:lnTo>
                      <a:pt x="327" y="273"/>
                    </a:lnTo>
                    <a:lnTo>
                      <a:pt x="350" y="266"/>
                    </a:lnTo>
                    <a:lnTo>
                      <a:pt x="370" y="258"/>
                    </a:lnTo>
                    <a:lnTo>
                      <a:pt x="386" y="250"/>
                    </a:lnTo>
                    <a:lnTo>
                      <a:pt x="400" y="243"/>
                    </a:lnTo>
                    <a:lnTo>
                      <a:pt x="411" y="236"/>
                    </a:lnTo>
                    <a:lnTo>
                      <a:pt x="419" y="232"/>
                    </a:lnTo>
                    <a:lnTo>
                      <a:pt x="428" y="229"/>
                    </a:lnTo>
                    <a:lnTo>
                      <a:pt x="430" y="230"/>
                    </a:lnTo>
                    <a:lnTo>
                      <a:pt x="425" y="235"/>
                    </a:lnTo>
                    <a:lnTo>
                      <a:pt x="416" y="242"/>
                    </a:lnTo>
                    <a:lnTo>
                      <a:pt x="403" y="251"/>
                    </a:lnTo>
                    <a:lnTo>
                      <a:pt x="389" y="260"/>
                    </a:lnTo>
                    <a:lnTo>
                      <a:pt x="372" y="268"/>
                    </a:lnTo>
                    <a:lnTo>
                      <a:pt x="354" y="274"/>
                    </a:lnTo>
                    <a:lnTo>
                      <a:pt x="379" y="272"/>
                    </a:lnTo>
                    <a:lnTo>
                      <a:pt x="400" y="266"/>
                    </a:lnTo>
                    <a:lnTo>
                      <a:pt x="421" y="259"/>
                    </a:lnTo>
                    <a:lnTo>
                      <a:pt x="439" y="250"/>
                    </a:lnTo>
                    <a:lnTo>
                      <a:pt x="453" y="242"/>
                    </a:lnTo>
                    <a:lnTo>
                      <a:pt x="467" y="233"/>
                    </a:lnTo>
                    <a:lnTo>
                      <a:pt x="476" y="227"/>
                    </a:lnTo>
                    <a:lnTo>
                      <a:pt x="483" y="223"/>
                    </a:lnTo>
                    <a:lnTo>
                      <a:pt x="496" y="217"/>
                    </a:lnTo>
                    <a:lnTo>
                      <a:pt x="499" y="217"/>
                    </a:lnTo>
                    <a:lnTo>
                      <a:pt x="498" y="221"/>
                    </a:lnTo>
                    <a:lnTo>
                      <a:pt x="491" y="228"/>
                    </a:lnTo>
                    <a:lnTo>
                      <a:pt x="478" y="236"/>
                    </a:lnTo>
                    <a:lnTo>
                      <a:pt x="466" y="245"/>
                    </a:lnTo>
                    <a:lnTo>
                      <a:pt x="451" y="253"/>
                    </a:lnTo>
                    <a:lnTo>
                      <a:pt x="437" y="260"/>
                    </a:lnTo>
                    <a:lnTo>
                      <a:pt x="455" y="254"/>
                    </a:lnTo>
                    <a:lnTo>
                      <a:pt x="469" y="249"/>
                    </a:lnTo>
                    <a:lnTo>
                      <a:pt x="482" y="245"/>
                    </a:lnTo>
                    <a:lnTo>
                      <a:pt x="494" y="241"/>
                    </a:lnTo>
                    <a:lnTo>
                      <a:pt x="503" y="237"/>
                    </a:lnTo>
                    <a:lnTo>
                      <a:pt x="512" y="234"/>
                    </a:lnTo>
                    <a:lnTo>
                      <a:pt x="519" y="231"/>
                    </a:lnTo>
                    <a:lnTo>
                      <a:pt x="526" y="228"/>
                    </a:lnTo>
                    <a:lnTo>
                      <a:pt x="537" y="223"/>
                    </a:lnTo>
                    <a:lnTo>
                      <a:pt x="544" y="216"/>
                    </a:lnTo>
                    <a:lnTo>
                      <a:pt x="547" y="211"/>
                    </a:lnTo>
                    <a:lnTo>
                      <a:pt x="546" y="207"/>
                    </a:lnTo>
                    <a:lnTo>
                      <a:pt x="535" y="203"/>
                    </a:lnTo>
                    <a:lnTo>
                      <a:pt x="519" y="199"/>
                    </a:lnTo>
                    <a:lnTo>
                      <a:pt x="505" y="196"/>
                    </a:lnTo>
                    <a:lnTo>
                      <a:pt x="499" y="195"/>
                    </a:lnTo>
                    <a:lnTo>
                      <a:pt x="489" y="202"/>
                    </a:lnTo>
                    <a:lnTo>
                      <a:pt x="439" y="195"/>
                    </a:lnTo>
                    <a:lnTo>
                      <a:pt x="430" y="175"/>
                    </a:lnTo>
                    <a:lnTo>
                      <a:pt x="418" y="171"/>
                    </a:lnTo>
                    <a:lnTo>
                      <a:pt x="416" y="172"/>
                    </a:lnTo>
                    <a:lnTo>
                      <a:pt x="411" y="173"/>
                    </a:lnTo>
                    <a:lnTo>
                      <a:pt x="403" y="175"/>
                    </a:lnTo>
                    <a:lnTo>
                      <a:pt x="395" y="177"/>
                    </a:lnTo>
                    <a:lnTo>
                      <a:pt x="384" y="180"/>
                    </a:lnTo>
                    <a:lnTo>
                      <a:pt x="375" y="182"/>
                    </a:lnTo>
                    <a:lnTo>
                      <a:pt x="366" y="183"/>
                    </a:lnTo>
                    <a:lnTo>
                      <a:pt x="361" y="184"/>
                    </a:lnTo>
                    <a:lnTo>
                      <a:pt x="354" y="184"/>
                    </a:lnTo>
                    <a:lnTo>
                      <a:pt x="345" y="184"/>
                    </a:lnTo>
                    <a:lnTo>
                      <a:pt x="334" y="184"/>
                    </a:lnTo>
                    <a:lnTo>
                      <a:pt x="324" y="184"/>
                    </a:lnTo>
                    <a:lnTo>
                      <a:pt x="311" y="183"/>
                    </a:lnTo>
                    <a:lnTo>
                      <a:pt x="302" y="182"/>
                    </a:lnTo>
                    <a:lnTo>
                      <a:pt x="295" y="180"/>
                    </a:lnTo>
                    <a:lnTo>
                      <a:pt x="292" y="178"/>
                    </a:lnTo>
                    <a:lnTo>
                      <a:pt x="290" y="173"/>
                    </a:lnTo>
                    <a:lnTo>
                      <a:pt x="286" y="166"/>
                    </a:lnTo>
                    <a:lnTo>
                      <a:pt x="285" y="160"/>
                    </a:lnTo>
                    <a:lnTo>
                      <a:pt x="285" y="157"/>
                    </a:lnTo>
                    <a:lnTo>
                      <a:pt x="270" y="158"/>
                    </a:lnTo>
                    <a:lnTo>
                      <a:pt x="256" y="159"/>
                    </a:lnTo>
                    <a:lnTo>
                      <a:pt x="245" y="162"/>
                    </a:lnTo>
                    <a:lnTo>
                      <a:pt x="235" y="166"/>
                    </a:lnTo>
                    <a:lnTo>
                      <a:pt x="226" y="172"/>
                    </a:lnTo>
                    <a:lnTo>
                      <a:pt x="221" y="178"/>
                    </a:lnTo>
                    <a:lnTo>
                      <a:pt x="219" y="185"/>
                    </a:lnTo>
                    <a:lnTo>
                      <a:pt x="219" y="193"/>
                    </a:lnTo>
                    <a:lnTo>
                      <a:pt x="213" y="197"/>
                    </a:lnTo>
                    <a:lnTo>
                      <a:pt x="203" y="198"/>
                    </a:lnTo>
                    <a:lnTo>
                      <a:pt x="192" y="206"/>
                    </a:lnTo>
                    <a:lnTo>
                      <a:pt x="196" y="216"/>
                    </a:lnTo>
                    <a:lnTo>
                      <a:pt x="182" y="207"/>
                    </a:lnTo>
                    <a:lnTo>
                      <a:pt x="183" y="202"/>
                    </a:lnTo>
                    <a:lnTo>
                      <a:pt x="192" y="200"/>
                    </a:lnTo>
                    <a:lnTo>
                      <a:pt x="203" y="193"/>
                    </a:lnTo>
                    <a:lnTo>
                      <a:pt x="205" y="185"/>
                    </a:lnTo>
                    <a:lnTo>
                      <a:pt x="203" y="184"/>
                    </a:lnTo>
                    <a:lnTo>
                      <a:pt x="201" y="181"/>
                    </a:lnTo>
                    <a:lnTo>
                      <a:pt x="201" y="177"/>
                    </a:lnTo>
                    <a:lnTo>
                      <a:pt x="205" y="172"/>
                    </a:lnTo>
                    <a:lnTo>
                      <a:pt x="174" y="142"/>
                    </a:lnTo>
                    <a:lnTo>
                      <a:pt x="196" y="104"/>
                    </a:lnTo>
                    <a:lnTo>
                      <a:pt x="132" y="86"/>
                    </a:lnTo>
                    <a:lnTo>
                      <a:pt x="86" y="92"/>
                    </a:lnTo>
                    <a:lnTo>
                      <a:pt x="75" y="77"/>
                    </a:lnTo>
                    <a:lnTo>
                      <a:pt x="93" y="60"/>
                    </a:lnTo>
                    <a:lnTo>
                      <a:pt x="91" y="55"/>
                    </a:lnTo>
                    <a:lnTo>
                      <a:pt x="86" y="43"/>
                    </a:lnTo>
                    <a:lnTo>
                      <a:pt x="75" y="30"/>
                    </a:lnTo>
                    <a:lnTo>
                      <a:pt x="63" y="21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1" name="Freeform 281"/>
              <p:cNvSpPr>
                <a:spLocks/>
              </p:cNvSpPr>
              <p:nvPr/>
            </p:nvSpPr>
            <p:spPr bwMode="auto">
              <a:xfrm>
                <a:off x="990" y="2725"/>
                <a:ext cx="236" cy="216"/>
              </a:xfrm>
              <a:custGeom>
                <a:avLst/>
                <a:gdLst>
                  <a:gd name="T0" fmla="*/ 2 w 473"/>
                  <a:gd name="T1" fmla="*/ 2 h 216"/>
                  <a:gd name="T2" fmla="*/ 112 w 473"/>
                  <a:gd name="T3" fmla="*/ 9 h 216"/>
                  <a:gd name="T4" fmla="*/ 123 w 473"/>
                  <a:gd name="T5" fmla="*/ 0 h 216"/>
                  <a:gd name="T6" fmla="*/ 149 w 473"/>
                  <a:gd name="T7" fmla="*/ 14 h 216"/>
                  <a:gd name="T8" fmla="*/ 155 w 473"/>
                  <a:gd name="T9" fmla="*/ 32 h 216"/>
                  <a:gd name="T10" fmla="*/ 190 w 473"/>
                  <a:gd name="T11" fmla="*/ 52 h 216"/>
                  <a:gd name="T12" fmla="*/ 219 w 473"/>
                  <a:gd name="T13" fmla="*/ 50 h 216"/>
                  <a:gd name="T14" fmla="*/ 233 w 473"/>
                  <a:gd name="T15" fmla="*/ 66 h 216"/>
                  <a:gd name="T16" fmla="*/ 292 w 473"/>
                  <a:gd name="T17" fmla="*/ 63 h 216"/>
                  <a:gd name="T18" fmla="*/ 302 w 473"/>
                  <a:gd name="T19" fmla="*/ 77 h 216"/>
                  <a:gd name="T20" fmla="*/ 292 w 473"/>
                  <a:gd name="T21" fmla="*/ 86 h 216"/>
                  <a:gd name="T22" fmla="*/ 322 w 473"/>
                  <a:gd name="T23" fmla="*/ 101 h 216"/>
                  <a:gd name="T24" fmla="*/ 323 w 473"/>
                  <a:gd name="T25" fmla="*/ 114 h 216"/>
                  <a:gd name="T26" fmla="*/ 354 w 473"/>
                  <a:gd name="T27" fmla="*/ 116 h 216"/>
                  <a:gd name="T28" fmla="*/ 409 w 473"/>
                  <a:gd name="T29" fmla="*/ 109 h 216"/>
                  <a:gd name="T30" fmla="*/ 423 w 473"/>
                  <a:gd name="T31" fmla="*/ 127 h 216"/>
                  <a:gd name="T32" fmla="*/ 441 w 473"/>
                  <a:gd name="T33" fmla="*/ 132 h 216"/>
                  <a:gd name="T34" fmla="*/ 425 w 473"/>
                  <a:gd name="T35" fmla="*/ 180 h 216"/>
                  <a:gd name="T36" fmla="*/ 473 w 473"/>
                  <a:gd name="T37" fmla="*/ 187 h 216"/>
                  <a:gd name="T38" fmla="*/ 466 w 473"/>
                  <a:gd name="T39" fmla="*/ 216 h 216"/>
                  <a:gd name="T40" fmla="*/ 412 w 473"/>
                  <a:gd name="T41" fmla="*/ 204 h 216"/>
                  <a:gd name="T42" fmla="*/ 396 w 473"/>
                  <a:gd name="T43" fmla="*/ 209 h 216"/>
                  <a:gd name="T44" fmla="*/ 366 w 473"/>
                  <a:gd name="T45" fmla="*/ 197 h 216"/>
                  <a:gd name="T46" fmla="*/ 361 w 473"/>
                  <a:gd name="T47" fmla="*/ 182 h 216"/>
                  <a:gd name="T48" fmla="*/ 325 w 473"/>
                  <a:gd name="T49" fmla="*/ 173 h 216"/>
                  <a:gd name="T50" fmla="*/ 274 w 473"/>
                  <a:gd name="T51" fmla="*/ 190 h 216"/>
                  <a:gd name="T52" fmla="*/ 233 w 473"/>
                  <a:gd name="T53" fmla="*/ 189 h 216"/>
                  <a:gd name="T54" fmla="*/ 228 w 473"/>
                  <a:gd name="T55" fmla="*/ 171 h 216"/>
                  <a:gd name="T56" fmla="*/ 196 w 473"/>
                  <a:gd name="T57" fmla="*/ 161 h 216"/>
                  <a:gd name="T58" fmla="*/ 116 w 473"/>
                  <a:gd name="T59" fmla="*/ 174 h 216"/>
                  <a:gd name="T60" fmla="*/ 105 w 473"/>
                  <a:gd name="T61" fmla="*/ 159 h 216"/>
                  <a:gd name="T62" fmla="*/ 130 w 473"/>
                  <a:gd name="T63" fmla="*/ 127 h 216"/>
                  <a:gd name="T64" fmla="*/ 125 w 473"/>
                  <a:gd name="T65" fmla="*/ 112 h 216"/>
                  <a:gd name="T66" fmla="*/ 52 w 473"/>
                  <a:gd name="T67" fmla="*/ 94 h 216"/>
                  <a:gd name="T68" fmla="*/ 62 w 473"/>
                  <a:gd name="T69" fmla="*/ 86 h 216"/>
                  <a:gd name="T70" fmla="*/ 59 w 473"/>
                  <a:gd name="T71" fmla="*/ 82 h 216"/>
                  <a:gd name="T72" fmla="*/ 36 w 473"/>
                  <a:gd name="T73" fmla="*/ 91 h 216"/>
                  <a:gd name="T74" fmla="*/ 20 w 473"/>
                  <a:gd name="T75" fmla="*/ 88 h 216"/>
                  <a:gd name="T76" fmla="*/ 57 w 473"/>
                  <a:gd name="T77" fmla="*/ 67 h 216"/>
                  <a:gd name="T78" fmla="*/ 52 w 473"/>
                  <a:gd name="T79" fmla="*/ 61 h 216"/>
                  <a:gd name="T80" fmla="*/ 32 w 473"/>
                  <a:gd name="T81" fmla="*/ 71 h 216"/>
                  <a:gd name="T82" fmla="*/ 32 w 473"/>
                  <a:gd name="T83" fmla="*/ 60 h 216"/>
                  <a:gd name="T84" fmla="*/ 61 w 473"/>
                  <a:gd name="T85" fmla="*/ 43 h 216"/>
                  <a:gd name="T86" fmla="*/ 54 w 473"/>
                  <a:gd name="T87" fmla="*/ 38 h 216"/>
                  <a:gd name="T88" fmla="*/ 23 w 473"/>
                  <a:gd name="T89" fmla="*/ 54 h 216"/>
                  <a:gd name="T90" fmla="*/ 16 w 473"/>
                  <a:gd name="T91" fmla="*/ 47 h 216"/>
                  <a:gd name="T92" fmla="*/ 30 w 473"/>
                  <a:gd name="T93" fmla="*/ 35 h 216"/>
                  <a:gd name="T94" fmla="*/ 64 w 473"/>
                  <a:gd name="T95" fmla="*/ 18 h 216"/>
                  <a:gd name="T96" fmla="*/ 52 w 473"/>
                  <a:gd name="T97" fmla="*/ 16 h 216"/>
                  <a:gd name="T98" fmla="*/ 27 w 473"/>
                  <a:gd name="T99" fmla="*/ 27 h 216"/>
                  <a:gd name="T100" fmla="*/ 20 w 473"/>
                  <a:gd name="T101" fmla="*/ 24 h 216"/>
                  <a:gd name="T102" fmla="*/ 46 w 473"/>
                  <a:gd name="T103" fmla="*/ 10 h 216"/>
                  <a:gd name="T104" fmla="*/ 36 w 473"/>
                  <a:gd name="T105" fmla="*/ 6 h 216"/>
                  <a:gd name="T106" fmla="*/ 11 w 473"/>
                  <a:gd name="T107" fmla="*/ 20 h 216"/>
                  <a:gd name="T108" fmla="*/ 0 w 473"/>
                  <a:gd name="T109" fmla="*/ 19 h 216"/>
                  <a:gd name="T110" fmla="*/ 2 w 473"/>
                  <a:gd name="T111" fmla="*/ 2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73" h="216">
                    <a:moveTo>
                      <a:pt x="2" y="2"/>
                    </a:moveTo>
                    <a:lnTo>
                      <a:pt x="112" y="9"/>
                    </a:lnTo>
                    <a:lnTo>
                      <a:pt x="123" y="0"/>
                    </a:lnTo>
                    <a:lnTo>
                      <a:pt x="149" y="14"/>
                    </a:lnTo>
                    <a:lnTo>
                      <a:pt x="155" y="32"/>
                    </a:lnTo>
                    <a:lnTo>
                      <a:pt x="190" y="52"/>
                    </a:lnTo>
                    <a:lnTo>
                      <a:pt x="219" y="50"/>
                    </a:lnTo>
                    <a:lnTo>
                      <a:pt x="233" y="66"/>
                    </a:lnTo>
                    <a:lnTo>
                      <a:pt x="292" y="63"/>
                    </a:lnTo>
                    <a:lnTo>
                      <a:pt x="302" y="77"/>
                    </a:lnTo>
                    <a:lnTo>
                      <a:pt x="292" y="86"/>
                    </a:lnTo>
                    <a:lnTo>
                      <a:pt x="322" y="101"/>
                    </a:lnTo>
                    <a:lnTo>
                      <a:pt x="323" y="114"/>
                    </a:lnTo>
                    <a:lnTo>
                      <a:pt x="354" y="116"/>
                    </a:lnTo>
                    <a:lnTo>
                      <a:pt x="409" y="109"/>
                    </a:lnTo>
                    <a:lnTo>
                      <a:pt x="423" y="127"/>
                    </a:lnTo>
                    <a:lnTo>
                      <a:pt x="441" y="132"/>
                    </a:lnTo>
                    <a:lnTo>
                      <a:pt x="425" y="180"/>
                    </a:lnTo>
                    <a:lnTo>
                      <a:pt x="473" y="187"/>
                    </a:lnTo>
                    <a:lnTo>
                      <a:pt x="466" y="216"/>
                    </a:lnTo>
                    <a:lnTo>
                      <a:pt x="412" y="204"/>
                    </a:lnTo>
                    <a:lnTo>
                      <a:pt x="396" y="209"/>
                    </a:lnTo>
                    <a:lnTo>
                      <a:pt x="366" y="197"/>
                    </a:lnTo>
                    <a:lnTo>
                      <a:pt x="361" y="182"/>
                    </a:lnTo>
                    <a:lnTo>
                      <a:pt x="325" y="173"/>
                    </a:lnTo>
                    <a:lnTo>
                      <a:pt x="274" y="190"/>
                    </a:lnTo>
                    <a:lnTo>
                      <a:pt x="233" y="189"/>
                    </a:lnTo>
                    <a:lnTo>
                      <a:pt x="228" y="171"/>
                    </a:lnTo>
                    <a:lnTo>
                      <a:pt x="196" y="161"/>
                    </a:lnTo>
                    <a:lnTo>
                      <a:pt x="116" y="174"/>
                    </a:lnTo>
                    <a:lnTo>
                      <a:pt x="105" y="159"/>
                    </a:lnTo>
                    <a:lnTo>
                      <a:pt x="130" y="127"/>
                    </a:lnTo>
                    <a:lnTo>
                      <a:pt x="125" y="112"/>
                    </a:lnTo>
                    <a:lnTo>
                      <a:pt x="52" y="94"/>
                    </a:lnTo>
                    <a:lnTo>
                      <a:pt x="62" y="86"/>
                    </a:lnTo>
                    <a:lnTo>
                      <a:pt x="59" y="82"/>
                    </a:lnTo>
                    <a:lnTo>
                      <a:pt x="36" y="91"/>
                    </a:lnTo>
                    <a:lnTo>
                      <a:pt x="20" y="88"/>
                    </a:lnTo>
                    <a:lnTo>
                      <a:pt x="57" y="67"/>
                    </a:lnTo>
                    <a:lnTo>
                      <a:pt x="52" y="61"/>
                    </a:lnTo>
                    <a:lnTo>
                      <a:pt x="32" y="71"/>
                    </a:lnTo>
                    <a:lnTo>
                      <a:pt x="32" y="60"/>
                    </a:lnTo>
                    <a:lnTo>
                      <a:pt x="61" y="43"/>
                    </a:lnTo>
                    <a:lnTo>
                      <a:pt x="54" y="38"/>
                    </a:lnTo>
                    <a:lnTo>
                      <a:pt x="23" y="54"/>
                    </a:lnTo>
                    <a:lnTo>
                      <a:pt x="16" y="47"/>
                    </a:lnTo>
                    <a:lnTo>
                      <a:pt x="30" y="35"/>
                    </a:lnTo>
                    <a:lnTo>
                      <a:pt x="64" y="18"/>
                    </a:lnTo>
                    <a:lnTo>
                      <a:pt x="52" y="16"/>
                    </a:lnTo>
                    <a:lnTo>
                      <a:pt x="27" y="27"/>
                    </a:lnTo>
                    <a:lnTo>
                      <a:pt x="20" y="24"/>
                    </a:lnTo>
                    <a:lnTo>
                      <a:pt x="46" y="10"/>
                    </a:lnTo>
                    <a:lnTo>
                      <a:pt x="36" y="6"/>
                    </a:lnTo>
                    <a:lnTo>
                      <a:pt x="11" y="20"/>
                    </a:lnTo>
                    <a:lnTo>
                      <a:pt x="0" y="19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2" name="Freeform 282"/>
              <p:cNvSpPr>
                <a:spLocks/>
              </p:cNvSpPr>
              <p:nvPr/>
            </p:nvSpPr>
            <p:spPr bwMode="auto">
              <a:xfrm>
                <a:off x="1185" y="2290"/>
                <a:ext cx="511" cy="598"/>
              </a:xfrm>
              <a:custGeom>
                <a:avLst/>
                <a:gdLst>
                  <a:gd name="T0" fmla="*/ 9 w 1021"/>
                  <a:gd name="T1" fmla="*/ 96 h 598"/>
                  <a:gd name="T2" fmla="*/ 50 w 1021"/>
                  <a:gd name="T3" fmla="*/ 57 h 598"/>
                  <a:gd name="T4" fmla="*/ 99 w 1021"/>
                  <a:gd name="T5" fmla="*/ 29 h 598"/>
                  <a:gd name="T6" fmla="*/ 135 w 1021"/>
                  <a:gd name="T7" fmla="*/ 15 h 598"/>
                  <a:gd name="T8" fmla="*/ 190 w 1021"/>
                  <a:gd name="T9" fmla="*/ 2 h 598"/>
                  <a:gd name="T10" fmla="*/ 247 w 1021"/>
                  <a:gd name="T11" fmla="*/ 4 h 598"/>
                  <a:gd name="T12" fmla="*/ 316 w 1021"/>
                  <a:gd name="T13" fmla="*/ 4 h 598"/>
                  <a:gd name="T14" fmla="*/ 371 w 1021"/>
                  <a:gd name="T15" fmla="*/ 26 h 598"/>
                  <a:gd name="T16" fmla="*/ 412 w 1021"/>
                  <a:gd name="T17" fmla="*/ 46 h 598"/>
                  <a:gd name="T18" fmla="*/ 456 w 1021"/>
                  <a:gd name="T19" fmla="*/ 62 h 598"/>
                  <a:gd name="T20" fmla="*/ 463 w 1021"/>
                  <a:gd name="T21" fmla="*/ 88 h 598"/>
                  <a:gd name="T22" fmla="*/ 499 w 1021"/>
                  <a:gd name="T23" fmla="*/ 113 h 598"/>
                  <a:gd name="T24" fmla="*/ 515 w 1021"/>
                  <a:gd name="T25" fmla="*/ 137 h 598"/>
                  <a:gd name="T26" fmla="*/ 554 w 1021"/>
                  <a:gd name="T27" fmla="*/ 152 h 598"/>
                  <a:gd name="T28" fmla="*/ 568 w 1021"/>
                  <a:gd name="T29" fmla="*/ 177 h 598"/>
                  <a:gd name="T30" fmla="*/ 604 w 1021"/>
                  <a:gd name="T31" fmla="*/ 189 h 598"/>
                  <a:gd name="T32" fmla="*/ 643 w 1021"/>
                  <a:gd name="T33" fmla="*/ 187 h 598"/>
                  <a:gd name="T34" fmla="*/ 682 w 1021"/>
                  <a:gd name="T35" fmla="*/ 186 h 598"/>
                  <a:gd name="T36" fmla="*/ 730 w 1021"/>
                  <a:gd name="T37" fmla="*/ 197 h 598"/>
                  <a:gd name="T38" fmla="*/ 767 w 1021"/>
                  <a:gd name="T39" fmla="*/ 207 h 598"/>
                  <a:gd name="T40" fmla="*/ 788 w 1021"/>
                  <a:gd name="T41" fmla="*/ 208 h 598"/>
                  <a:gd name="T42" fmla="*/ 836 w 1021"/>
                  <a:gd name="T43" fmla="*/ 231 h 598"/>
                  <a:gd name="T44" fmla="*/ 835 w 1021"/>
                  <a:gd name="T45" fmla="*/ 252 h 598"/>
                  <a:gd name="T46" fmla="*/ 886 w 1021"/>
                  <a:gd name="T47" fmla="*/ 272 h 598"/>
                  <a:gd name="T48" fmla="*/ 927 w 1021"/>
                  <a:gd name="T49" fmla="*/ 296 h 598"/>
                  <a:gd name="T50" fmla="*/ 943 w 1021"/>
                  <a:gd name="T51" fmla="*/ 332 h 598"/>
                  <a:gd name="T52" fmla="*/ 978 w 1021"/>
                  <a:gd name="T53" fmla="*/ 372 h 598"/>
                  <a:gd name="T54" fmla="*/ 1012 w 1021"/>
                  <a:gd name="T55" fmla="*/ 393 h 598"/>
                  <a:gd name="T56" fmla="*/ 1021 w 1021"/>
                  <a:gd name="T57" fmla="*/ 450 h 598"/>
                  <a:gd name="T58" fmla="*/ 998 w 1021"/>
                  <a:gd name="T59" fmla="*/ 485 h 598"/>
                  <a:gd name="T60" fmla="*/ 978 w 1021"/>
                  <a:gd name="T61" fmla="*/ 530 h 598"/>
                  <a:gd name="T62" fmla="*/ 925 w 1021"/>
                  <a:gd name="T63" fmla="*/ 567 h 598"/>
                  <a:gd name="T64" fmla="*/ 886 w 1021"/>
                  <a:gd name="T65" fmla="*/ 580 h 598"/>
                  <a:gd name="T66" fmla="*/ 886 w 1021"/>
                  <a:gd name="T67" fmla="*/ 598 h 598"/>
                  <a:gd name="T68" fmla="*/ 836 w 1021"/>
                  <a:gd name="T69" fmla="*/ 583 h 598"/>
                  <a:gd name="T70" fmla="*/ 797 w 1021"/>
                  <a:gd name="T71" fmla="*/ 563 h 598"/>
                  <a:gd name="T72" fmla="*/ 737 w 1021"/>
                  <a:gd name="T73" fmla="*/ 559 h 598"/>
                  <a:gd name="T74" fmla="*/ 739 w 1021"/>
                  <a:gd name="T75" fmla="*/ 591 h 598"/>
                  <a:gd name="T76" fmla="*/ 673 w 1021"/>
                  <a:gd name="T77" fmla="*/ 586 h 598"/>
                  <a:gd name="T78" fmla="*/ 625 w 1021"/>
                  <a:gd name="T79" fmla="*/ 590 h 598"/>
                  <a:gd name="T80" fmla="*/ 584 w 1021"/>
                  <a:gd name="T81" fmla="*/ 582 h 598"/>
                  <a:gd name="T82" fmla="*/ 538 w 1021"/>
                  <a:gd name="T83" fmla="*/ 574 h 598"/>
                  <a:gd name="T84" fmla="*/ 495 w 1021"/>
                  <a:gd name="T85" fmla="*/ 574 h 598"/>
                  <a:gd name="T86" fmla="*/ 447 w 1021"/>
                  <a:gd name="T87" fmla="*/ 565 h 598"/>
                  <a:gd name="T88" fmla="*/ 391 w 1021"/>
                  <a:gd name="T89" fmla="*/ 564 h 598"/>
                  <a:gd name="T90" fmla="*/ 311 w 1021"/>
                  <a:gd name="T91" fmla="*/ 552 h 598"/>
                  <a:gd name="T92" fmla="*/ 277 w 1021"/>
                  <a:gd name="T93" fmla="*/ 512 h 598"/>
                  <a:gd name="T94" fmla="*/ 224 w 1021"/>
                  <a:gd name="T95" fmla="*/ 493 h 598"/>
                  <a:gd name="T96" fmla="*/ 176 w 1021"/>
                  <a:gd name="T97" fmla="*/ 465 h 598"/>
                  <a:gd name="T98" fmla="*/ 128 w 1021"/>
                  <a:gd name="T99" fmla="*/ 436 h 598"/>
                  <a:gd name="T100" fmla="*/ 94 w 1021"/>
                  <a:gd name="T101" fmla="*/ 414 h 598"/>
                  <a:gd name="T102" fmla="*/ 62 w 1021"/>
                  <a:gd name="T103" fmla="*/ 389 h 598"/>
                  <a:gd name="T104" fmla="*/ 19 w 1021"/>
                  <a:gd name="T105" fmla="*/ 362 h 598"/>
                  <a:gd name="T106" fmla="*/ 0 w 1021"/>
                  <a:gd name="T107" fmla="*/ 323 h 598"/>
                  <a:gd name="T108" fmla="*/ 2 w 1021"/>
                  <a:gd name="T109" fmla="*/ 289 h 598"/>
                  <a:gd name="T110" fmla="*/ 44 w 1021"/>
                  <a:gd name="T111" fmla="*/ 246 h 598"/>
                  <a:gd name="T112" fmla="*/ 41 w 1021"/>
                  <a:gd name="T113" fmla="*/ 213 h 598"/>
                  <a:gd name="T114" fmla="*/ 59 w 1021"/>
                  <a:gd name="T115" fmla="*/ 187 h 598"/>
                  <a:gd name="T116" fmla="*/ 48 w 1021"/>
                  <a:gd name="T117" fmla="*/ 175 h 598"/>
                  <a:gd name="T118" fmla="*/ 48 w 1021"/>
                  <a:gd name="T119" fmla="*/ 163 h 598"/>
                  <a:gd name="T120" fmla="*/ 32 w 1021"/>
                  <a:gd name="T121" fmla="*/ 134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21" h="598">
                    <a:moveTo>
                      <a:pt x="11" y="121"/>
                    </a:moveTo>
                    <a:lnTo>
                      <a:pt x="5" y="115"/>
                    </a:lnTo>
                    <a:lnTo>
                      <a:pt x="4" y="110"/>
                    </a:lnTo>
                    <a:lnTo>
                      <a:pt x="4" y="103"/>
                    </a:lnTo>
                    <a:lnTo>
                      <a:pt x="9" y="96"/>
                    </a:lnTo>
                    <a:lnTo>
                      <a:pt x="23" y="92"/>
                    </a:lnTo>
                    <a:lnTo>
                      <a:pt x="16" y="82"/>
                    </a:lnTo>
                    <a:lnTo>
                      <a:pt x="18" y="71"/>
                    </a:lnTo>
                    <a:lnTo>
                      <a:pt x="28" y="62"/>
                    </a:lnTo>
                    <a:lnTo>
                      <a:pt x="50" y="57"/>
                    </a:lnTo>
                    <a:lnTo>
                      <a:pt x="48" y="47"/>
                    </a:lnTo>
                    <a:lnTo>
                      <a:pt x="57" y="39"/>
                    </a:lnTo>
                    <a:lnTo>
                      <a:pt x="71" y="33"/>
                    </a:lnTo>
                    <a:lnTo>
                      <a:pt x="94" y="33"/>
                    </a:lnTo>
                    <a:lnTo>
                      <a:pt x="99" y="29"/>
                    </a:lnTo>
                    <a:lnTo>
                      <a:pt x="105" y="25"/>
                    </a:lnTo>
                    <a:lnTo>
                      <a:pt x="112" y="21"/>
                    </a:lnTo>
                    <a:lnTo>
                      <a:pt x="119" y="18"/>
                    </a:lnTo>
                    <a:lnTo>
                      <a:pt x="126" y="16"/>
                    </a:lnTo>
                    <a:lnTo>
                      <a:pt x="135" y="15"/>
                    </a:lnTo>
                    <a:lnTo>
                      <a:pt x="144" y="14"/>
                    </a:lnTo>
                    <a:lnTo>
                      <a:pt x="154" y="15"/>
                    </a:lnTo>
                    <a:lnTo>
                      <a:pt x="165" y="9"/>
                    </a:lnTo>
                    <a:lnTo>
                      <a:pt x="178" y="5"/>
                    </a:lnTo>
                    <a:lnTo>
                      <a:pt x="190" y="2"/>
                    </a:lnTo>
                    <a:lnTo>
                      <a:pt x="202" y="4"/>
                    </a:lnTo>
                    <a:lnTo>
                      <a:pt x="215" y="6"/>
                    </a:lnTo>
                    <a:lnTo>
                      <a:pt x="227" y="7"/>
                    </a:lnTo>
                    <a:lnTo>
                      <a:pt x="236" y="6"/>
                    </a:lnTo>
                    <a:lnTo>
                      <a:pt x="247" y="4"/>
                    </a:lnTo>
                    <a:lnTo>
                      <a:pt x="256" y="2"/>
                    </a:lnTo>
                    <a:lnTo>
                      <a:pt x="268" y="1"/>
                    </a:lnTo>
                    <a:lnTo>
                      <a:pt x="284" y="0"/>
                    </a:lnTo>
                    <a:lnTo>
                      <a:pt x="300" y="0"/>
                    </a:lnTo>
                    <a:lnTo>
                      <a:pt x="316" y="4"/>
                    </a:lnTo>
                    <a:lnTo>
                      <a:pt x="328" y="8"/>
                    </a:lnTo>
                    <a:lnTo>
                      <a:pt x="339" y="15"/>
                    </a:lnTo>
                    <a:lnTo>
                      <a:pt x="343" y="26"/>
                    </a:lnTo>
                    <a:lnTo>
                      <a:pt x="357" y="26"/>
                    </a:lnTo>
                    <a:lnTo>
                      <a:pt x="371" y="26"/>
                    </a:lnTo>
                    <a:lnTo>
                      <a:pt x="384" y="28"/>
                    </a:lnTo>
                    <a:lnTo>
                      <a:pt x="394" y="30"/>
                    </a:lnTo>
                    <a:lnTo>
                      <a:pt x="403" y="34"/>
                    </a:lnTo>
                    <a:lnTo>
                      <a:pt x="408" y="39"/>
                    </a:lnTo>
                    <a:lnTo>
                      <a:pt x="412" y="46"/>
                    </a:lnTo>
                    <a:lnTo>
                      <a:pt x="414" y="54"/>
                    </a:lnTo>
                    <a:lnTo>
                      <a:pt x="428" y="55"/>
                    </a:lnTo>
                    <a:lnTo>
                      <a:pt x="439" y="57"/>
                    </a:lnTo>
                    <a:lnTo>
                      <a:pt x="449" y="59"/>
                    </a:lnTo>
                    <a:lnTo>
                      <a:pt x="456" y="62"/>
                    </a:lnTo>
                    <a:lnTo>
                      <a:pt x="462" y="66"/>
                    </a:lnTo>
                    <a:lnTo>
                      <a:pt x="463" y="71"/>
                    </a:lnTo>
                    <a:lnTo>
                      <a:pt x="462" y="78"/>
                    </a:lnTo>
                    <a:lnTo>
                      <a:pt x="455" y="85"/>
                    </a:lnTo>
                    <a:lnTo>
                      <a:pt x="463" y="88"/>
                    </a:lnTo>
                    <a:lnTo>
                      <a:pt x="474" y="92"/>
                    </a:lnTo>
                    <a:lnTo>
                      <a:pt x="483" y="96"/>
                    </a:lnTo>
                    <a:lnTo>
                      <a:pt x="492" y="101"/>
                    </a:lnTo>
                    <a:lnTo>
                      <a:pt x="497" y="107"/>
                    </a:lnTo>
                    <a:lnTo>
                      <a:pt x="499" y="113"/>
                    </a:lnTo>
                    <a:lnTo>
                      <a:pt x="497" y="119"/>
                    </a:lnTo>
                    <a:lnTo>
                      <a:pt x="490" y="126"/>
                    </a:lnTo>
                    <a:lnTo>
                      <a:pt x="499" y="128"/>
                    </a:lnTo>
                    <a:lnTo>
                      <a:pt x="508" y="132"/>
                    </a:lnTo>
                    <a:lnTo>
                      <a:pt x="515" y="137"/>
                    </a:lnTo>
                    <a:lnTo>
                      <a:pt x="517" y="142"/>
                    </a:lnTo>
                    <a:lnTo>
                      <a:pt x="526" y="142"/>
                    </a:lnTo>
                    <a:lnTo>
                      <a:pt x="536" y="144"/>
                    </a:lnTo>
                    <a:lnTo>
                      <a:pt x="545" y="147"/>
                    </a:lnTo>
                    <a:lnTo>
                      <a:pt x="554" y="152"/>
                    </a:lnTo>
                    <a:lnTo>
                      <a:pt x="559" y="157"/>
                    </a:lnTo>
                    <a:lnTo>
                      <a:pt x="563" y="163"/>
                    </a:lnTo>
                    <a:lnTo>
                      <a:pt x="563" y="170"/>
                    </a:lnTo>
                    <a:lnTo>
                      <a:pt x="558" y="177"/>
                    </a:lnTo>
                    <a:lnTo>
                      <a:pt x="568" y="177"/>
                    </a:lnTo>
                    <a:lnTo>
                      <a:pt x="579" y="178"/>
                    </a:lnTo>
                    <a:lnTo>
                      <a:pt x="586" y="181"/>
                    </a:lnTo>
                    <a:lnTo>
                      <a:pt x="591" y="185"/>
                    </a:lnTo>
                    <a:lnTo>
                      <a:pt x="597" y="188"/>
                    </a:lnTo>
                    <a:lnTo>
                      <a:pt x="604" y="189"/>
                    </a:lnTo>
                    <a:lnTo>
                      <a:pt x="613" y="189"/>
                    </a:lnTo>
                    <a:lnTo>
                      <a:pt x="622" y="189"/>
                    </a:lnTo>
                    <a:lnTo>
                      <a:pt x="627" y="188"/>
                    </a:lnTo>
                    <a:lnTo>
                      <a:pt x="634" y="188"/>
                    </a:lnTo>
                    <a:lnTo>
                      <a:pt x="643" y="187"/>
                    </a:lnTo>
                    <a:lnTo>
                      <a:pt x="652" y="186"/>
                    </a:lnTo>
                    <a:lnTo>
                      <a:pt x="661" y="185"/>
                    </a:lnTo>
                    <a:lnTo>
                      <a:pt x="669" y="185"/>
                    </a:lnTo>
                    <a:lnTo>
                      <a:pt x="677" y="185"/>
                    </a:lnTo>
                    <a:lnTo>
                      <a:pt x="682" y="186"/>
                    </a:lnTo>
                    <a:lnTo>
                      <a:pt x="691" y="188"/>
                    </a:lnTo>
                    <a:lnTo>
                      <a:pt x="701" y="191"/>
                    </a:lnTo>
                    <a:lnTo>
                      <a:pt x="709" y="194"/>
                    </a:lnTo>
                    <a:lnTo>
                      <a:pt x="714" y="198"/>
                    </a:lnTo>
                    <a:lnTo>
                      <a:pt x="730" y="197"/>
                    </a:lnTo>
                    <a:lnTo>
                      <a:pt x="746" y="197"/>
                    </a:lnTo>
                    <a:lnTo>
                      <a:pt x="756" y="199"/>
                    </a:lnTo>
                    <a:lnTo>
                      <a:pt x="765" y="202"/>
                    </a:lnTo>
                    <a:lnTo>
                      <a:pt x="767" y="205"/>
                    </a:lnTo>
                    <a:lnTo>
                      <a:pt x="767" y="207"/>
                    </a:lnTo>
                    <a:lnTo>
                      <a:pt x="765" y="210"/>
                    </a:lnTo>
                    <a:lnTo>
                      <a:pt x="762" y="213"/>
                    </a:lnTo>
                    <a:lnTo>
                      <a:pt x="772" y="211"/>
                    </a:lnTo>
                    <a:lnTo>
                      <a:pt x="781" y="209"/>
                    </a:lnTo>
                    <a:lnTo>
                      <a:pt x="788" y="208"/>
                    </a:lnTo>
                    <a:lnTo>
                      <a:pt x="792" y="208"/>
                    </a:lnTo>
                    <a:lnTo>
                      <a:pt x="799" y="212"/>
                    </a:lnTo>
                    <a:lnTo>
                      <a:pt x="815" y="219"/>
                    </a:lnTo>
                    <a:lnTo>
                      <a:pt x="831" y="227"/>
                    </a:lnTo>
                    <a:lnTo>
                      <a:pt x="836" y="231"/>
                    </a:lnTo>
                    <a:lnTo>
                      <a:pt x="835" y="235"/>
                    </a:lnTo>
                    <a:lnTo>
                      <a:pt x="831" y="240"/>
                    </a:lnTo>
                    <a:lnTo>
                      <a:pt x="828" y="246"/>
                    </a:lnTo>
                    <a:lnTo>
                      <a:pt x="824" y="250"/>
                    </a:lnTo>
                    <a:lnTo>
                      <a:pt x="835" y="252"/>
                    </a:lnTo>
                    <a:lnTo>
                      <a:pt x="847" y="255"/>
                    </a:lnTo>
                    <a:lnTo>
                      <a:pt x="858" y="258"/>
                    </a:lnTo>
                    <a:lnTo>
                      <a:pt x="870" y="263"/>
                    </a:lnTo>
                    <a:lnTo>
                      <a:pt x="879" y="267"/>
                    </a:lnTo>
                    <a:lnTo>
                      <a:pt x="886" y="272"/>
                    </a:lnTo>
                    <a:lnTo>
                      <a:pt x="891" y="277"/>
                    </a:lnTo>
                    <a:lnTo>
                      <a:pt x="893" y="282"/>
                    </a:lnTo>
                    <a:lnTo>
                      <a:pt x="906" y="282"/>
                    </a:lnTo>
                    <a:lnTo>
                      <a:pt x="920" y="287"/>
                    </a:lnTo>
                    <a:lnTo>
                      <a:pt x="927" y="296"/>
                    </a:lnTo>
                    <a:lnTo>
                      <a:pt x="927" y="312"/>
                    </a:lnTo>
                    <a:lnTo>
                      <a:pt x="934" y="314"/>
                    </a:lnTo>
                    <a:lnTo>
                      <a:pt x="941" y="319"/>
                    </a:lnTo>
                    <a:lnTo>
                      <a:pt x="943" y="325"/>
                    </a:lnTo>
                    <a:lnTo>
                      <a:pt x="943" y="332"/>
                    </a:lnTo>
                    <a:lnTo>
                      <a:pt x="962" y="336"/>
                    </a:lnTo>
                    <a:lnTo>
                      <a:pt x="977" y="344"/>
                    </a:lnTo>
                    <a:lnTo>
                      <a:pt x="980" y="356"/>
                    </a:lnTo>
                    <a:lnTo>
                      <a:pt x="968" y="371"/>
                    </a:lnTo>
                    <a:lnTo>
                      <a:pt x="978" y="372"/>
                    </a:lnTo>
                    <a:lnTo>
                      <a:pt x="989" y="375"/>
                    </a:lnTo>
                    <a:lnTo>
                      <a:pt x="1000" y="379"/>
                    </a:lnTo>
                    <a:lnTo>
                      <a:pt x="1007" y="383"/>
                    </a:lnTo>
                    <a:lnTo>
                      <a:pt x="1012" y="388"/>
                    </a:lnTo>
                    <a:lnTo>
                      <a:pt x="1012" y="393"/>
                    </a:lnTo>
                    <a:lnTo>
                      <a:pt x="1009" y="398"/>
                    </a:lnTo>
                    <a:lnTo>
                      <a:pt x="1000" y="404"/>
                    </a:lnTo>
                    <a:lnTo>
                      <a:pt x="1014" y="419"/>
                    </a:lnTo>
                    <a:lnTo>
                      <a:pt x="1021" y="435"/>
                    </a:lnTo>
                    <a:lnTo>
                      <a:pt x="1021" y="450"/>
                    </a:lnTo>
                    <a:lnTo>
                      <a:pt x="1014" y="461"/>
                    </a:lnTo>
                    <a:lnTo>
                      <a:pt x="1003" y="469"/>
                    </a:lnTo>
                    <a:lnTo>
                      <a:pt x="998" y="475"/>
                    </a:lnTo>
                    <a:lnTo>
                      <a:pt x="996" y="480"/>
                    </a:lnTo>
                    <a:lnTo>
                      <a:pt x="998" y="485"/>
                    </a:lnTo>
                    <a:lnTo>
                      <a:pt x="1000" y="492"/>
                    </a:lnTo>
                    <a:lnTo>
                      <a:pt x="998" y="500"/>
                    </a:lnTo>
                    <a:lnTo>
                      <a:pt x="991" y="508"/>
                    </a:lnTo>
                    <a:lnTo>
                      <a:pt x="975" y="514"/>
                    </a:lnTo>
                    <a:lnTo>
                      <a:pt x="978" y="530"/>
                    </a:lnTo>
                    <a:lnTo>
                      <a:pt x="975" y="544"/>
                    </a:lnTo>
                    <a:lnTo>
                      <a:pt x="961" y="555"/>
                    </a:lnTo>
                    <a:lnTo>
                      <a:pt x="934" y="558"/>
                    </a:lnTo>
                    <a:lnTo>
                      <a:pt x="931" y="562"/>
                    </a:lnTo>
                    <a:lnTo>
                      <a:pt x="925" y="567"/>
                    </a:lnTo>
                    <a:lnTo>
                      <a:pt x="920" y="571"/>
                    </a:lnTo>
                    <a:lnTo>
                      <a:pt x="913" y="575"/>
                    </a:lnTo>
                    <a:lnTo>
                      <a:pt x="906" y="578"/>
                    </a:lnTo>
                    <a:lnTo>
                      <a:pt x="895" y="580"/>
                    </a:lnTo>
                    <a:lnTo>
                      <a:pt x="886" y="580"/>
                    </a:lnTo>
                    <a:lnTo>
                      <a:pt x="874" y="579"/>
                    </a:lnTo>
                    <a:lnTo>
                      <a:pt x="872" y="583"/>
                    </a:lnTo>
                    <a:lnTo>
                      <a:pt x="874" y="588"/>
                    </a:lnTo>
                    <a:lnTo>
                      <a:pt x="877" y="593"/>
                    </a:lnTo>
                    <a:lnTo>
                      <a:pt x="886" y="598"/>
                    </a:lnTo>
                    <a:lnTo>
                      <a:pt x="875" y="594"/>
                    </a:lnTo>
                    <a:lnTo>
                      <a:pt x="865" y="592"/>
                    </a:lnTo>
                    <a:lnTo>
                      <a:pt x="854" y="589"/>
                    </a:lnTo>
                    <a:lnTo>
                      <a:pt x="845" y="586"/>
                    </a:lnTo>
                    <a:lnTo>
                      <a:pt x="836" y="583"/>
                    </a:lnTo>
                    <a:lnTo>
                      <a:pt x="831" y="578"/>
                    </a:lnTo>
                    <a:lnTo>
                      <a:pt x="828" y="573"/>
                    </a:lnTo>
                    <a:lnTo>
                      <a:pt x="826" y="567"/>
                    </a:lnTo>
                    <a:lnTo>
                      <a:pt x="813" y="566"/>
                    </a:lnTo>
                    <a:lnTo>
                      <a:pt x="797" y="563"/>
                    </a:lnTo>
                    <a:lnTo>
                      <a:pt x="785" y="557"/>
                    </a:lnTo>
                    <a:lnTo>
                      <a:pt x="774" y="550"/>
                    </a:lnTo>
                    <a:lnTo>
                      <a:pt x="767" y="563"/>
                    </a:lnTo>
                    <a:lnTo>
                      <a:pt x="733" y="549"/>
                    </a:lnTo>
                    <a:lnTo>
                      <a:pt x="737" y="559"/>
                    </a:lnTo>
                    <a:lnTo>
                      <a:pt x="744" y="570"/>
                    </a:lnTo>
                    <a:lnTo>
                      <a:pt x="755" y="580"/>
                    </a:lnTo>
                    <a:lnTo>
                      <a:pt x="767" y="587"/>
                    </a:lnTo>
                    <a:lnTo>
                      <a:pt x="753" y="589"/>
                    </a:lnTo>
                    <a:lnTo>
                      <a:pt x="739" y="591"/>
                    </a:lnTo>
                    <a:lnTo>
                      <a:pt x="725" y="591"/>
                    </a:lnTo>
                    <a:lnTo>
                      <a:pt x="710" y="591"/>
                    </a:lnTo>
                    <a:lnTo>
                      <a:pt x="696" y="591"/>
                    </a:lnTo>
                    <a:lnTo>
                      <a:pt x="684" y="589"/>
                    </a:lnTo>
                    <a:lnTo>
                      <a:pt x="673" y="586"/>
                    </a:lnTo>
                    <a:lnTo>
                      <a:pt x="666" y="581"/>
                    </a:lnTo>
                    <a:lnTo>
                      <a:pt x="657" y="584"/>
                    </a:lnTo>
                    <a:lnTo>
                      <a:pt x="648" y="587"/>
                    </a:lnTo>
                    <a:lnTo>
                      <a:pt x="637" y="589"/>
                    </a:lnTo>
                    <a:lnTo>
                      <a:pt x="625" y="590"/>
                    </a:lnTo>
                    <a:lnTo>
                      <a:pt x="616" y="590"/>
                    </a:lnTo>
                    <a:lnTo>
                      <a:pt x="606" y="589"/>
                    </a:lnTo>
                    <a:lnTo>
                      <a:pt x="598" y="587"/>
                    </a:lnTo>
                    <a:lnTo>
                      <a:pt x="595" y="582"/>
                    </a:lnTo>
                    <a:lnTo>
                      <a:pt x="584" y="582"/>
                    </a:lnTo>
                    <a:lnTo>
                      <a:pt x="574" y="581"/>
                    </a:lnTo>
                    <a:lnTo>
                      <a:pt x="565" y="581"/>
                    </a:lnTo>
                    <a:lnTo>
                      <a:pt x="554" y="579"/>
                    </a:lnTo>
                    <a:lnTo>
                      <a:pt x="547" y="577"/>
                    </a:lnTo>
                    <a:lnTo>
                      <a:pt x="538" y="574"/>
                    </a:lnTo>
                    <a:lnTo>
                      <a:pt x="533" y="569"/>
                    </a:lnTo>
                    <a:lnTo>
                      <a:pt x="529" y="564"/>
                    </a:lnTo>
                    <a:lnTo>
                      <a:pt x="519" y="568"/>
                    </a:lnTo>
                    <a:lnTo>
                      <a:pt x="506" y="571"/>
                    </a:lnTo>
                    <a:lnTo>
                      <a:pt x="495" y="574"/>
                    </a:lnTo>
                    <a:lnTo>
                      <a:pt x="485" y="575"/>
                    </a:lnTo>
                    <a:lnTo>
                      <a:pt x="474" y="575"/>
                    </a:lnTo>
                    <a:lnTo>
                      <a:pt x="463" y="573"/>
                    </a:lnTo>
                    <a:lnTo>
                      <a:pt x="455" y="570"/>
                    </a:lnTo>
                    <a:lnTo>
                      <a:pt x="447" y="565"/>
                    </a:lnTo>
                    <a:lnTo>
                      <a:pt x="437" y="571"/>
                    </a:lnTo>
                    <a:lnTo>
                      <a:pt x="424" y="572"/>
                    </a:lnTo>
                    <a:lnTo>
                      <a:pt x="412" y="569"/>
                    </a:lnTo>
                    <a:lnTo>
                      <a:pt x="401" y="559"/>
                    </a:lnTo>
                    <a:lnTo>
                      <a:pt x="391" y="564"/>
                    </a:lnTo>
                    <a:lnTo>
                      <a:pt x="375" y="567"/>
                    </a:lnTo>
                    <a:lnTo>
                      <a:pt x="357" y="567"/>
                    </a:lnTo>
                    <a:lnTo>
                      <a:pt x="339" y="565"/>
                    </a:lnTo>
                    <a:lnTo>
                      <a:pt x="323" y="560"/>
                    </a:lnTo>
                    <a:lnTo>
                      <a:pt x="311" y="552"/>
                    </a:lnTo>
                    <a:lnTo>
                      <a:pt x="304" y="540"/>
                    </a:lnTo>
                    <a:lnTo>
                      <a:pt x="307" y="525"/>
                    </a:lnTo>
                    <a:lnTo>
                      <a:pt x="291" y="525"/>
                    </a:lnTo>
                    <a:lnTo>
                      <a:pt x="281" y="521"/>
                    </a:lnTo>
                    <a:lnTo>
                      <a:pt x="277" y="512"/>
                    </a:lnTo>
                    <a:lnTo>
                      <a:pt x="284" y="495"/>
                    </a:lnTo>
                    <a:lnTo>
                      <a:pt x="272" y="495"/>
                    </a:lnTo>
                    <a:lnTo>
                      <a:pt x="256" y="495"/>
                    </a:lnTo>
                    <a:lnTo>
                      <a:pt x="240" y="495"/>
                    </a:lnTo>
                    <a:lnTo>
                      <a:pt x="224" y="493"/>
                    </a:lnTo>
                    <a:lnTo>
                      <a:pt x="210" y="490"/>
                    </a:lnTo>
                    <a:lnTo>
                      <a:pt x="199" y="485"/>
                    </a:lnTo>
                    <a:lnTo>
                      <a:pt x="194" y="477"/>
                    </a:lnTo>
                    <a:lnTo>
                      <a:pt x="194" y="465"/>
                    </a:lnTo>
                    <a:lnTo>
                      <a:pt x="176" y="465"/>
                    </a:lnTo>
                    <a:lnTo>
                      <a:pt x="160" y="460"/>
                    </a:lnTo>
                    <a:lnTo>
                      <a:pt x="149" y="452"/>
                    </a:lnTo>
                    <a:lnTo>
                      <a:pt x="146" y="440"/>
                    </a:lnTo>
                    <a:lnTo>
                      <a:pt x="137" y="439"/>
                    </a:lnTo>
                    <a:lnTo>
                      <a:pt x="128" y="436"/>
                    </a:lnTo>
                    <a:lnTo>
                      <a:pt x="119" y="433"/>
                    </a:lnTo>
                    <a:lnTo>
                      <a:pt x="110" y="429"/>
                    </a:lnTo>
                    <a:lnTo>
                      <a:pt x="103" y="424"/>
                    </a:lnTo>
                    <a:lnTo>
                      <a:pt x="98" y="419"/>
                    </a:lnTo>
                    <a:lnTo>
                      <a:pt x="94" y="414"/>
                    </a:lnTo>
                    <a:lnTo>
                      <a:pt x="92" y="409"/>
                    </a:lnTo>
                    <a:lnTo>
                      <a:pt x="80" y="411"/>
                    </a:lnTo>
                    <a:lnTo>
                      <a:pt x="69" y="409"/>
                    </a:lnTo>
                    <a:lnTo>
                      <a:pt x="62" y="403"/>
                    </a:lnTo>
                    <a:lnTo>
                      <a:pt x="62" y="389"/>
                    </a:lnTo>
                    <a:lnTo>
                      <a:pt x="44" y="390"/>
                    </a:lnTo>
                    <a:lnTo>
                      <a:pt x="34" y="388"/>
                    </a:lnTo>
                    <a:lnTo>
                      <a:pt x="28" y="380"/>
                    </a:lnTo>
                    <a:lnTo>
                      <a:pt x="34" y="364"/>
                    </a:lnTo>
                    <a:lnTo>
                      <a:pt x="19" y="362"/>
                    </a:lnTo>
                    <a:lnTo>
                      <a:pt x="12" y="355"/>
                    </a:lnTo>
                    <a:lnTo>
                      <a:pt x="12" y="346"/>
                    </a:lnTo>
                    <a:lnTo>
                      <a:pt x="18" y="336"/>
                    </a:lnTo>
                    <a:lnTo>
                      <a:pt x="7" y="329"/>
                    </a:lnTo>
                    <a:lnTo>
                      <a:pt x="0" y="323"/>
                    </a:lnTo>
                    <a:lnTo>
                      <a:pt x="2" y="315"/>
                    </a:lnTo>
                    <a:lnTo>
                      <a:pt x="14" y="307"/>
                    </a:lnTo>
                    <a:lnTo>
                      <a:pt x="7" y="302"/>
                    </a:lnTo>
                    <a:lnTo>
                      <a:pt x="4" y="295"/>
                    </a:lnTo>
                    <a:lnTo>
                      <a:pt x="2" y="289"/>
                    </a:lnTo>
                    <a:lnTo>
                      <a:pt x="2" y="282"/>
                    </a:lnTo>
                    <a:lnTo>
                      <a:pt x="7" y="274"/>
                    </a:lnTo>
                    <a:lnTo>
                      <a:pt x="14" y="265"/>
                    </a:lnTo>
                    <a:lnTo>
                      <a:pt x="27" y="256"/>
                    </a:lnTo>
                    <a:lnTo>
                      <a:pt x="44" y="246"/>
                    </a:lnTo>
                    <a:lnTo>
                      <a:pt x="35" y="241"/>
                    </a:lnTo>
                    <a:lnTo>
                      <a:pt x="32" y="235"/>
                    </a:lnTo>
                    <a:lnTo>
                      <a:pt x="34" y="228"/>
                    </a:lnTo>
                    <a:lnTo>
                      <a:pt x="39" y="220"/>
                    </a:lnTo>
                    <a:lnTo>
                      <a:pt x="41" y="213"/>
                    </a:lnTo>
                    <a:lnTo>
                      <a:pt x="44" y="206"/>
                    </a:lnTo>
                    <a:lnTo>
                      <a:pt x="51" y="199"/>
                    </a:lnTo>
                    <a:lnTo>
                      <a:pt x="62" y="196"/>
                    </a:lnTo>
                    <a:lnTo>
                      <a:pt x="60" y="192"/>
                    </a:lnTo>
                    <a:lnTo>
                      <a:pt x="59" y="187"/>
                    </a:lnTo>
                    <a:lnTo>
                      <a:pt x="55" y="184"/>
                    </a:lnTo>
                    <a:lnTo>
                      <a:pt x="53" y="182"/>
                    </a:lnTo>
                    <a:lnTo>
                      <a:pt x="51" y="180"/>
                    </a:lnTo>
                    <a:lnTo>
                      <a:pt x="50" y="177"/>
                    </a:lnTo>
                    <a:lnTo>
                      <a:pt x="48" y="175"/>
                    </a:lnTo>
                    <a:lnTo>
                      <a:pt x="46" y="173"/>
                    </a:lnTo>
                    <a:lnTo>
                      <a:pt x="46" y="170"/>
                    </a:lnTo>
                    <a:lnTo>
                      <a:pt x="46" y="167"/>
                    </a:lnTo>
                    <a:lnTo>
                      <a:pt x="46" y="165"/>
                    </a:lnTo>
                    <a:lnTo>
                      <a:pt x="48" y="163"/>
                    </a:lnTo>
                    <a:lnTo>
                      <a:pt x="41" y="164"/>
                    </a:lnTo>
                    <a:lnTo>
                      <a:pt x="34" y="162"/>
                    </a:lnTo>
                    <a:lnTo>
                      <a:pt x="32" y="156"/>
                    </a:lnTo>
                    <a:lnTo>
                      <a:pt x="39" y="140"/>
                    </a:lnTo>
                    <a:lnTo>
                      <a:pt x="32" y="134"/>
                    </a:lnTo>
                    <a:lnTo>
                      <a:pt x="25" y="129"/>
                    </a:lnTo>
                    <a:lnTo>
                      <a:pt x="18" y="124"/>
                    </a:lnTo>
                    <a:lnTo>
                      <a:pt x="11" y="121"/>
                    </a:lnTo>
                    <a:close/>
                  </a:path>
                </a:pathLst>
              </a:custGeom>
              <a:solidFill>
                <a:srgbClr val="FFED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3" name="Freeform 283"/>
              <p:cNvSpPr>
                <a:spLocks/>
              </p:cNvSpPr>
              <p:nvPr/>
            </p:nvSpPr>
            <p:spPr bwMode="auto">
              <a:xfrm>
                <a:off x="1243" y="2397"/>
                <a:ext cx="37" cy="30"/>
              </a:xfrm>
              <a:custGeom>
                <a:avLst/>
                <a:gdLst>
                  <a:gd name="T0" fmla="*/ 20 w 75"/>
                  <a:gd name="T1" fmla="*/ 6 h 30"/>
                  <a:gd name="T2" fmla="*/ 29 w 75"/>
                  <a:gd name="T3" fmla="*/ 2 h 30"/>
                  <a:gd name="T4" fmla="*/ 39 w 75"/>
                  <a:gd name="T5" fmla="*/ 0 h 30"/>
                  <a:gd name="T6" fmla="*/ 48 w 75"/>
                  <a:gd name="T7" fmla="*/ 0 h 30"/>
                  <a:gd name="T8" fmla="*/ 57 w 75"/>
                  <a:gd name="T9" fmla="*/ 1 h 30"/>
                  <a:gd name="T10" fmla="*/ 63 w 75"/>
                  <a:gd name="T11" fmla="*/ 3 h 30"/>
                  <a:gd name="T12" fmla="*/ 68 w 75"/>
                  <a:gd name="T13" fmla="*/ 6 h 30"/>
                  <a:gd name="T14" fmla="*/ 71 w 75"/>
                  <a:gd name="T15" fmla="*/ 11 h 30"/>
                  <a:gd name="T16" fmla="*/ 71 w 75"/>
                  <a:gd name="T17" fmla="*/ 16 h 30"/>
                  <a:gd name="T18" fmla="*/ 75 w 75"/>
                  <a:gd name="T19" fmla="*/ 18 h 30"/>
                  <a:gd name="T20" fmla="*/ 73 w 75"/>
                  <a:gd name="T21" fmla="*/ 22 h 30"/>
                  <a:gd name="T22" fmla="*/ 68 w 75"/>
                  <a:gd name="T23" fmla="*/ 26 h 30"/>
                  <a:gd name="T24" fmla="*/ 59 w 75"/>
                  <a:gd name="T25" fmla="*/ 29 h 30"/>
                  <a:gd name="T26" fmla="*/ 52 w 75"/>
                  <a:gd name="T27" fmla="*/ 30 h 30"/>
                  <a:gd name="T28" fmla="*/ 45 w 75"/>
                  <a:gd name="T29" fmla="*/ 30 h 30"/>
                  <a:gd name="T30" fmla="*/ 36 w 75"/>
                  <a:gd name="T31" fmla="*/ 30 h 30"/>
                  <a:gd name="T32" fmla="*/ 27 w 75"/>
                  <a:gd name="T33" fmla="*/ 30 h 30"/>
                  <a:gd name="T34" fmla="*/ 20 w 75"/>
                  <a:gd name="T35" fmla="*/ 29 h 30"/>
                  <a:gd name="T36" fmla="*/ 11 w 75"/>
                  <a:gd name="T37" fmla="*/ 28 h 30"/>
                  <a:gd name="T38" fmla="*/ 6 w 75"/>
                  <a:gd name="T39" fmla="*/ 27 h 30"/>
                  <a:gd name="T40" fmla="*/ 0 w 75"/>
                  <a:gd name="T41" fmla="*/ 26 h 30"/>
                  <a:gd name="T42" fmla="*/ 2 w 75"/>
                  <a:gd name="T43" fmla="*/ 23 h 30"/>
                  <a:gd name="T44" fmla="*/ 4 w 75"/>
                  <a:gd name="T45" fmla="*/ 19 h 30"/>
                  <a:gd name="T46" fmla="*/ 7 w 75"/>
                  <a:gd name="T47" fmla="*/ 15 h 30"/>
                  <a:gd name="T48" fmla="*/ 11 w 75"/>
                  <a:gd name="T49" fmla="*/ 12 h 30"/>
                  <a:gd name="T50" fmla="*/ 18 w 75"/>
                  <a:gd name="T51" fmla="*/ 15 h 30"/>
                  <a:gd name="T52" fmla="*/ 25 w 75"/>
                  <a:gd name="T53" fmla="*/ 16 h 30"/>
                  <a:gd name="T54" fmla="*/ 32 w 75"/>
                  <a:gd name="T55" fmla="*/ 16 h 30"/>
                  <a:gd name="T56" fmla="*/ 36 w 75"/>
                  <a:gd name="T57" fmla="*/ 14 h 30"/>
                  <a:gd name="T58" fmla="*/ 38 w 75"/>
                  <a:gd name="T59" fmla="*/ 12 h 30"/>
                  <a:gd name="T60" fmla="*/ 36 w 75"/>
                  <a:gd name="T61" fmla="*/ 9 h 30"/>
                  <a:gd name="T62" fmla="*/ 31 w 75"/>
                  <a:gd name="T63" fmla="*/ 7 h 30"/>
                  <a:gd name="T64" fmla="*/ 20 w 75"/>
                  <a:gd name="T65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5" h="30">
                    <a:moveTo>
                      <a:pt x="20" y="6"/>
                    </a:moveTo>
                    <a:lnTo>
                      <a:pt x="29" y="2"/>
                    </a:lnTo>
                    <a:lnTo>
                      <a:pt x="39" y="0"/>
                    </a:lnTo>
                    <a:lnTo>
                      <a:pt x="48" y="0"/>
                    </a:lnTo>
                    <a:lnTo>
                      <a:pt x="57" y="1"/>
                    </a:lnTo>
                    <a:lnTo>
                      <a:pt x="63" y="3"/>
                    </a:lnTo>
                    <a:lnTo>
                      <a:pt x="68" y="6"/>
                    </a:lnTo>
                    <a:lnTo>
                      <a:pt x="71" y="11"/>
                    </a:lnTo>
                    <a:lnTo>
                      <a:pt x="71" y="16"/>
                    </a:lnTo>
                    <a:lnTo>
                      <a:pt x="75" y="18"/>
                    </a:lnTo>
                    <a:lnTo>
                      <a:pt x="73" y="22"/>
                    </a:lnTo>
                    <a:lnTo>
                      <a:pt x="68" y="26"/>
                    </a:lnTo>
                    <a:lnTo>
                      <a:pt x="59" y="29"/>
                    </a:lnTo>
                    <a:lnTo>
                      <a:pt x="52" y="30"/>
                    </a:lnTo>
                    <a:lnTo>
                      <a:pt x="45" y="30"/>
                    </a:lnTo>
                    <a:lnTo>
                      <a:pt x="36" y="30"/>
                    </a:lnTo>
                    <a:lnTo>
                      <a:pt x="27" y="30"/>
                    </a:lnTo>
                    <a:lnTo>
                      <a:pt x="20" y="29"/>
                    </a:lnTo>
                    <a:lnTo>
                      <a:pt x="11" y="28"/>
                    </a:lnTo>
                    <a:lnTo>
                      <a:pt x="6" y="27"/>
                    </a:lnTo>
                    <a:lnTo>
                      <a:pt x="0" y="26"/>
                    </a:lnTo>
                    <a:lnTo>
                      <a:pt x="2" y="23"/>
                    </a:lnTo>
                    <a:lnTo>
                      <a:pt x="4" y="19"/>
                    </a:lnTo>
                    <a:lnTo>
                      <a:pt x="7" y="15"/>
                    </a:lnTo>
                    <a:lnTo>
                      <a:pt x="11" y="12"/>
                    </a:lnTo>
                    <a:lnTo>
                      <a:pt x="18" y="15"/>
                    </a:lnTo>
                    <a:lnTo>
                      <a:pt x="25" y="16"/>
                    </a:lnTo>
                    <a:lnTo>
                      <a:pt x="32" y="16"/>
                    </a:lnTo>
                    <a:lnTo>
                      <a:pt x="36" y="14"/>
                    </a:lnTo>
                    <a:lnTo>
                      <a:pt x="38" y="12"/>
                    </a:lnTo>
                    <a:lnTo>
                      <a:pt x="36" y="9"/>
                    </a:lnTo>
                    <a:lnTo>
                      <a:pt x="31" y="7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4" name="Freeform 284"/>
              <p:cNvSpPr>
                <a:spLocks/>
              </p:cNvSpPr>
              <p:nvPr/>
            </p:nvSpPr>
            <p:spPr bwMode="auto">
              <a:xfrm>
                <a:off x="1337" y="2622"/>
                <a:ext cx="33" cy="62"/>
              </a:xfrm>
              <a:custGeom>
                <a:avLst/>
                <a:gdLst>
                  <a:gd name="T0" fmla="*/ 12 w 65"/>
                  <a:gd name="T1" fmla="*/ 0 h 62"/>
                  <a:gd name="T2" fmla="*/ 26 w 65"/>
                  <a:gd name="T3" fmla="*/ 4 h 62"/>
                  <a:gd name="T4" fmla="*/ 35 w 65"/>
                  <a:gd name="T5" fmla="*/ 9 h 62"/>
                  <a:gd name="T6" fmla="*/ 39 w 65"/>
                  <a:gd name="T7" fmla="*/ 13 h 62"/>
                  <a:gd name="T8" fmla="*/ 42 w 65"/>
                  <a:gd name="T9" fmla="*/ 18 h 62"/>
                  <a:gd name="T10" fmla="*/ 42 w 65"/>
                  <a:gd name="T11" fmla="*/ 23 h 62"/>
                  <a:gd name="T12" fmla="*/ 46 w 65"/>
                  <a:gd name="T13" fmla="*/ 28 h 62"/>
                  <a:gd name="T14" fmla="*/ 53 w 65"/>
                  <a:gd name="T15" fmla="*/ 33 h 62"/>
                  <a:gd name="T16" fmla="*/ 65 w 65"/>
                  <a:gd name="T17" fmla="*/ 38 h 62"/>
                  <a:gd name="T18" fmla="*/ 55 w 65"/>
                  <a:gd name="T19" fmla="*/ 40 h 62"/>
                  <a:gd name="T20" fmla="*/ 46 w 65"/>
                  <a:gd name="T21" fmla="*/ 45 h 62"/>
                  <a:gd name="T22" fmla="*/ 39 w 65"/>
                  <a:gd name="T23" fmla="*/ 52 h 62"/>
                  <a:gd name="T24" fmla="*/ 35 w 65"/>
                  <a:gd name="T25" fmla="*/ 62 h 62"/>
                  <a:gd name="T26" fmla="*/ 33 w 65"/>
                  <a:gd name="T27" fmla="*/ 55 h 62"/>
                  <a:gd name="T28" fmla="*/ 33 w 65"/>
                  <a:gd name="T29" fmla="*/ 49 h 62"/>
                  <a:gd name="T30" fmla="*/ 33 w 65"/>
                  <a:gd name="T31" fmla="*/ 44 h 62"/>
                  <a:gd name="T32" fmla="*/ 35 w 65"/>
                  <a:gd name="T33" fmla="*/ 39 h 62"/>
                  <a:gd name="T34" fmla="*/ 30 w 65"/>
                  <a:gd name="T35" fmla="*/ 36 h 62"/>
                  <a:gd name="T36" fmla="*/ 24 w 65"/>
                  <a:gd name="T37" fmla="*/ 33 h 62"/>
                  <a:gd name="T38" fmla="*/ 19 w 65"/>
                  <a:gd name="T39" fmla="*/ 28 h 62"/>
                  <a:gd name="T40" fmla="*/ 17 w 65"/>
                  <a:gd name="T41" fmla="*/ 24 h 62"/>
                  <a:gd name="T42" fmla="*/ 14 w 65"/>
                  <a:gd name="T43" fmla="*/ 28 h 62"/>
                  <a:gd name="T44" fmla="*/ 10 w 65"/>
                  <a:gd name="T45" fmla="*/ 32 h 62"/>
                  <a:gd name="T46" fmla="*/ 9 w 65"/>
                  <a:gd name="T47" fmla="*/ 37 h 62"/>
                  <a:gd name="T48" fmla="*/ 7 w 65"/>
                  <a:gd name="T49" fmla="*/ 43 h 62"/>
                  <a:gd name="T50" fmla="*/ 3 w 65"/>
                  <a:gd name="T51" fmla="*/ 37 h 62"/>
                  <a:gd name="T52" fmla="*/ 1 w 65"/>
                  <a:gd name="T53" fmla="*/ 31 h 62"/>
                  <a:gd name="T54" fmla="*/ 0 w 65"/>
                  <a:gd name="T55" fmla="*/ 26 h 62"/>
                  <a:gd name="T56" fmla="*/ 0 w 65"/>
                  <a:gd name="T57" fmla="*/ 21 h 62"/>
                  <a:gd name="T58" fmla="*/ 1 w 65"/>
                  <a:gd name="T59" fmla="*/ 16 h 62"/>
                  <a:gd name="T60" fmla="*/ 7 w 65"/>
                  <a:gd name="T61" fmla="*/ 10 h 62"/>
                  <a:gd name="T62" fmla="*/ 10 w 65"/>
                  <a:gd name="T63" fmla="*/ 5 h 62"/>
                  <a:gd name="T64" fmla="*/ 12 w 65"/>
                  <a:gd name="T65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5" h="62">
                    <a:moveTo>
                      <a:pt x="12" y="0"/>
                    </a:moveTo>
                    <a:lnTo>
                      <a:pt x="26" y="4"/>
                    </a:lnTo>
                    <a:lnTo>
                      <a:pt x="35" y="9"/>
                    </a:lnTo>
                    <a:lnTo>
                      <a:pt x="39" y="13"/>
                    </a:lnTo>
                    <a:lnTo>
                      <a:pt x="42" y="18"/>
                    </a:lnTo>
                    <a:lnTo>
                      <a:pt x="42" y="23"/>
                    </a:lnTo>
                    <a:lnTo>
                      <a:pt x="46" y="28"/>
                    </a:lnTo>
                    <a:lnTo>
                      <a:pt x="53" y="33"/>
                    </a:lnTo>
                    <a:lnTo>
                      <a:pt x="65" y="38"/>
                    </a:lnTo>
                    <a:lnTo>
                      <a:pt x="55" y="40"/>
                    </a:lnTo>
                    <a:lnTo>
                      <a:pt x="46" y="45"/>
                    </a:lnTo>
                    <a:lnTo>
                      <a:pt x="39" y="52"/>
                    </a:lnTo>
                    <a:lnTo>
                      <a:pt x="35" y="62"/>
                    </a:lnTo>
                    <a:lnTo>
                      <a:pt x="33" y="55"/>
                    </a:lnTo>
                    <a:lnTo>
                      <a:pt x="33" y="49"/>
                    </a:lnTo>
                    <a:lnTo>
                      <a:pt x="33" y="44"/>
                    </a:lnTo>
                    <a:lnTo>
                      <a:pt x="35" y="39"/>
                    </a:lnTo>
                    <a:lnTo>
                      <a:pt x="30" y="36"/>
                    </a:lnTo>
                    <a:lnTo>
                      <a:pt x="24" y="33"/>
                    </a:lnTo>
                    <a:lnTo>
                      <a:pt x="19" y="28"/>
                    </a:lnTo>
                    <a:lnTo>
                      <a:pt x="17" y="24"/>
                    </a:lnTo>
                    <a:lnTo>
                      <a:pt x="14" y="28"/>
                    </a:lnTo>
                    <a:lnTo>
                      <a:pt x="10" y="32"/>
                    </a:lnTo>
                    <a:lnTo>
                      <a:pt x="9" y="37"/>
                    </a:lnTo>
                    <a:lnTo>
                      <a:pt x="7" y="43"/>
                    </a:lnTo>
                    <a:lnTo>
                      <a:pt x="3" y="37"/>
                    </a:lnTo>
                    <a:lnTo>
                      <a:pt x="1" y="31"/>
                    </a:lnTo>
                    <a:lnTo>
                      <a:pt x="0" y="26"/>
                    </a:lnTo>
                    <a:lnTo>
                      <a:pt x="0" y="21"/>
                    </a:lnTo>
                    <a:lnTo>
                      <a:pt x="1" y="16"/>
                    </a:lnTo>
                    <a:lnTo>
                      <a:pt x="7" y="10"/>
                    </a:lnTo>
                    <a:lnTo>
                      <a:pt x="10" y="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5" name="Freeform 285"/>
              <p:cNvSpPr>
                <a:spLocks/>
              </p:cNvSpPr>
              <p:nvPr/>
            </p:nvSpPr>
            <p:spPr bwMode="auto">
              <a:xfrm>
                <a:off x="1379" y="2682"/>
                <a:ext cx="214" cy="150"/>
              </a:xfrm>
              <a:custGeom>
                <a:avLst/>
                <a:gdLst>
                  <a:gd name="T0" fmla="*/ 13 w 428"/>
                  <a:gd name="T1" fmla="*/ 10 h 150"/>
                  <a:gd name="T2" fmla="*/ 32 w 428"/>
                  <a:gd name="T3" fmla="*/ 20 h 150"/>
                  <a:gd name="T4" fmla="*/ 66 w 428"/>
                  <a:gd name="T5" fmla="*/ 24 h 150"/>
                  <a:gd name="T6" fmla="*/ 59 w 428"/>
                  <a:gd name="T7" fmla="*/ 46 h 150"/>
                  <a:gd name="T8" fmla="*/ 76 w 428"/>
                  <a:gd name="T9" fmla="*/ 61 h 150"/>
                  <a:gd name="T10" fmla="*/ 107 w 428"/>
                  <a:gd name="T11" fmla="*/ 69 h 150"/>
                  <a:gd name="T12" fmla="*/ 139 w 428"/>
                  <a:gd name="T13" fmla="*/ 73 h 150"/>
                  <a:gd name="T14" fmla="*/ 147 w 428"/>
                  <a:gd name="T15" fmla="*/ 89 h 150"/>
                  <a:gd name="T16" fmla="*/ 176 w 428"/>
                  <a:gd name="T17" fmla="*/ 94 h 150"/>
                  <a:gd name="T18" fmla="*/ 213 w 428"/>
                  <a:gd name="T19" fmla="*/ 94 h 150"/>
                  <a:gd name="T20" fmla="*/ 235 w 428"/>
                  <a:gd name="T21" fmla="*/ 110 h 150"/>
                  <a:gd name="T22" fmla="*/ 268 w 428"/>
                  <a:gd name="T23" fmla="*/ 115 h 150"/>
                  <a:gd name="T24" fmla="*/ 300 w 428"/>
                  <a:gd name="T25" fmla="*/ 114 h 150"/>
                  <a:gd name="T26" fmla="*/ 323 w 428"/>
                  <a:gd name="T27" fmla="*/ 111 h 150"/>
                  <a:gd name="T28" fmla="*/ 330 w 428"/>
                  <a:gd name="T29" fmla="*/ 97 h 150"/>
                  <a:gd name="T30" fmla="*/ 361 w 428"/>
                  <a:gd name="T31" fmla="*/ 96 h 150"/>
                  <a:gd name="T32" fmla="*/ 373 w 428"/>
                  <a:gd name="T33" fmla="*/ 81 h 150"/>
                  <a:gd name="T34" fmla="*/ 375 w 428"/>
                  <a:gd name="T35" fmla="*/ 63 h 150"/>
                  <a:gd name="T36" fmla="*/ 346 w 428"/>
                  <a:gd name="T37" fmla="*/ 22 h 150"/>
                  <a:gd name="T38" fmla="*/ 362 w 428"/>
                  <a:gd name="T39" fmla="*/ 25 h 150"/>
                  <a:gd name="T40" fmla="*/ 380 w 428"/>
                  <a:gd name="T41" fmla="*/ 34 h 150"/>
                  <a:gd name="T42" fmla="*/ 407 w 428"/>
                  <a:gd name="T43" fmla="*/ 37 h 150"/>
                  <a:gd name="T44" fmla="*/ 407 w 428"/>
                  <a:gd name="T45" fmla="*/ 62 h 150"/>
                  <a:gd name="T46" fmla="*/ 412 w 428"/>
                  <a:gd name="T47" fmla="*/ 69 h 150"/>
                  <a:gd name="T48" fmla="*/ 396 w 428"/>
                  <a:gd name="T49" fmla="*/ 70 h 150"/>
                  <a:gd name="T50" fmla="*/ 394 w 428"/>
                  <a:gd name="T51" fmla="*/ 87 h 150"/>
                  <a:gd name="T52" fmla="*/ 403 w 428"/>
                  <a:gd name="T53" fmla="*/ 117 h 150"/>
                  <a:gd name="T54" fmla="*/ 389 w 428"/>
                  <a:gd name="T55" fmla="*/ 116 h 150"/>
                  <a:gd name="T56" fmla="*/ 373 w 428"/>
                  <a:gd name="T57" fmla="*/ 114 h 150"/>
                  <a:gd name="T58" fmla="*/ 341 w 428"/>
                  <a:gd name="T59" fmla="*/ 120 h 150"/>
                  <a:gd name="T60" fmla="*/ 343 w 428"/>
                  <a:gd name="T61" fmla="*/ 133 h 150"/>
                  <a:gd name="T62" fmla="*/ 338 w 428"/>
                  <a:gd name="T63" fmla="*/ 133 h 150"/>
                  <a:gd name="T64" fmla="*/ 327 w 428"/>
                  <a:gd name="T65" fmla="*/ 131 h 150"/>
                  <a:gd name="T66" fmla="*/ 297 w 428"/>
                  <a:gd name="T67" fmla="*/ 133 h 150"/>
                  <a:gd name="T68" fmla="*/ 268 w 428"/>
                  <a:gd name="T69" fmla="*/ 133 h 150"/>
                  <a:gd name="T70" fmla="*/ 254 w 428"/>
                  <a:gd name="T71" fmla="*/ 142 h 150"/>
                  <a:gd name="T72" fmla="*/ 243 w 428"/>
                  <a:gd name="T73" fmla="*/ 140 h 150"/>
                  <a:gd name="T74" fmla="*/ 210 w 428"/>
                  <a:gd name="T75" fmla="*/ 115 h 150"/>
                  <a:gd name="T76" fmla="*/ 211 w 428"/>
                  <a:gd name="T77" fmla="*/ 136 h 150"/>
                  <a:gd name="T78" fmla="*/ 197 w 428"/>
                  <a:gd name="T79" fmla="*/ 135 h 150"/>
                  <a:gd name="T80" fmla="*/ 174 w 428"/>
                  <a:gd name="T81" fmla="*/ 122 h 150"/>
                  <a:gd name="T82" fmla="*/ 147 w 428"/>
                  <a:gd name="T83" fmla="*/ 115 h 150"/>
                  <a:gd name="T84" fmla="*/ 149 w 428"/>
                  <a:gd name="T85" fmla="*/ 125 h 150"/>
                  <a:gd name="T86" fmla="*/ 135 w 428"/>
                  <a:gd name="T87" fmla="*/ 116 h 150"/>
                  <a:gd name="T88" fmla="*/ 123 w 428"/>
                  <a:gd name="T89" fmla="*/ 102 h 150"/>
                  <a:gd name="T90" fmla="*/ 82 w 428"/>
                  <a:gd name="T91" fmla="*/ 111 h 150"/>
                  <a:gd name="T92" fmla="*/ 110 w 428"/>
                  <a:gd name="T93" fmla="*/ 90 h 150"/>
                  <a:gd name="T94" fmla="*/ 96 w 428"/>
                  <a:gd name="T95" fmla="*/ 89 h 150"/>
                  <a:gd name="T96" fmla="*/ 75 w 428"/>
                  <a:gd name="T97" fmla="*/ 89 h 150"/>
                  <a:gd name="T98" fmla="*/ 80 w 428"/>
                  <a:gd name="T99" fmla="*/ 72 h 150"/>
                  <a:gd name="T100" fmla="*/ 62 w 428"/>
                  <a:gd name="T101" fmla="*/ 70 h 150"/>
                  <a:gd name="T102" fmla="*/ 53 w 428"/>
                  <a:gd name="T103" fmla="*/ 76 h 150"/>
                  <a:gd name="T104" fmla="*/ 39 w 428"/>
                  <a:gd name="T105" fmla="*/ 73 h 150"/>
                  <a:gd name="T106" fmla="*/ 34 w 428"/>
                  <a:gd name="T107" fmla="*/ 31 h 150"/>
                  <a:gd name="T108" fmla="*/ 11 w 428"/>
                  <a:gd name="T109" fmla="*/ 37 h 150"/>
                  <a:gd name="T110" fmla="*/ 2 w 428"/>
                  <a:gd name="T111" fmla="*/ 36 h 150"/>
                  <a:gd name="T112" fmla="*/ 4 w 428"/>
                  <a:gd name="T113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28" h="150">
                    <a:moveTo>
                      <a:pt x="4" y="0"/>
                    </a:moveTo>
                    <a:lnTo>
                      <a:pt x="7" y="6"/>
                    </a:lnTo>
                    <a:lnTo>
                      <a:pt x="13" y="10"/>
                    </a:lnTo>
                    <a:lnTo>
                      <a:pt x="18" y="14"/>
                    </a:lnTo>
                    <a:lnTo>
                      <a:pt x="25" y="17"/>
                    </a:lnTo>
                    <a:lnTo>
                      <a:pt x="32" y="20"/>
                    </a:lnTo>
                    <a:lnTo>
                      <a:pt x="41" y="22"/>
                    </a:lnTo>
                    <a:lnTo>
                      <a:pt x="53" y="23"/>
                    </a:lnTo>
                    <a:lnTo>
                      <a:pt x="66" y="24"/>
                    </a:lnTo>
                    <a:lnTo>
                      <a:pt x="60" y="32"/>
                    </a:lnTo>
                    <a:lnTo>
                      <a:pt x="59" y="39"/>
                    </a:lnTo>
                    <a:lnTo>
                      <a:pt x="59" y="46"/>
                    </a:lnTo>
                    <a:lnTo>
                      <a:pt x="62" y="52"/>
                    </a:lnTo>
                    <a:lnTo>
                      <a:pt x="68" y="58"/>
                    </a:lnTo>
                    <a:lnTo>
                      <a:pt x="76" y="61"/>
                    </a:lnTo>
                    <a:lnTo>
                      <a:pt x="89" y="63"/>
                    </a:lnTo>
                    <a:lnTo>
                      <a:pt x="103" y="62"/>
                    </a:lnTo>
                    <a:lnTo>
                      <a:pt x="107" y="69"/>
                    </a:lnTo>
                    <a:lnTo>
                      <a:pt x="114" y="74"/>
                    </a:lnTo>
                    <a:lnTo>
                      <a:pt x="124" y="75"/>
                    </a:lnTo>
                    <a:lnTo>
                      <a:pt x="139" y="73"/>
                    </a:lnTo>
                    <a:lnTo>
                      <a:pt x="139" y="79"/>
                    </a:lnTo>
                    <a:lnTo>
                      <a:pt x="142" y="84"/>
                    </a:lnTo>
                    <a:lnTo>
                      <a:pt x="147" y="89"/>
                    </a:lnTo>
                    <a:lnTo>
                      <a:pt x="155" y="92"/>
                    </a:lnTo>
                    <a:lnTo>
                      <a:pt x="163" y="94"/>
                    </a:lnTo>
                    <a:lnTo>
                      <a:pt x="176" y="94"/>
                    </a:lnTo>
                    <a:lnTo>
                      <a:pt x="192" y="92"/>
                    </a:lnTo>
                    <a:lnTo>
                      <a:pt x="211" y="88"/>
                    </a:lnTo>
                    <a:lnTo>
                      <a:pt x="213" y="94"/>
                    </a:lnTo>
                    <a:lnTo>
                      <a:pt x="219" y="99"/>
                    </a:lnTo>
                    <a:lnTo>
                      <a:pt x="226" y="105"/>
                    </a:lnTo>
                    <a:lnTo>
                      <a:pt x="235" y="110"/>
                    </a:lnTo>
                    <a:lnTo>
                      <a:pt x="243" y="114"/>
                    </a:lnTo>
                    <a:lnTo>
                      <a:pt x="256" y="115"/>
                    </a:lnTo>
                    <a:lnTo>
                      <a:pt x="268" y="115"/>
                    </a:lnTo>
                    <a:lnTo>
                      <a:pt x="282" y="111"/>
                    </a:lnTo>
                    <a:lnTo>
                      <a:pt x="291" y="113"/>
                    </a:lnTo>
                    <a:lnTo>
                      <a:pt x="300" y="114"/>
                    </a:lnTo>
                    <a:lnTo>
                      <a:pt x="309" y="114"/>
                    </a:lnTo>
                    <a:lnTo>
                      <a:pt x="318" y="113"/>
                    </a:lnTo>
                    <a:lnTo>
                      <a:pt x="323" y="111"/>
                    </a:lnTo>
                    <a:lnTo>
                      <a:pt x="329" y="108"/>
                    </a:lnTo>
                    <a:lnTo>
                      <a:pt x="330" y="103"/>
                    </a:lnTo>
                    <a:lnTo>
                      <a:pt x="330" y="97"/>
                    </a:lnTo>
                    <a:lnTo>
                      <a:pt x="341" y="98"/>
                    </a:lnTo>
                    <a:lnTo>
                      <a:pt x="352" y="98"/>
                    </a:lnTo>
                    <a:lnTo>
                      <a:pt x="361" y="96"/>
                    </a:lnTo>
                    <a:lnTo>
                      <a:pt x="368" y="92"/>
                    </a:lnTo>
                    <a:lnTo>
                      <a:pt x="371" y="87"/>
                    </a:lnTo>
                    <a:lnTo>
                      <a:pt x="373" y="81"/>
                    </a:lnTo>
                    <a:lnTo>
                      <a:pt x="369" y="74"/>
                    </a:lnTo>
                    <a:lnTo>
                      <a:pt x="362" y="67"/>
                    </a:lnTo>
                    <a:lnTo>
                      <a:pt x="375" y="63"/>
                    </a:lnTo>
                    <a:lnTo>
                      <a:pt x="378" y="52"/>
                    </a:lnTo>
                    <a:lnTo>
                      <a:pt x="369" y="38"/>
                    </a:lnTo>
                    <a:lnTo>
                      <a:pt x="346" y="22"/>
                    </a:lnTo>
                    <a:lnTo>
                      <a:pt x="352" y="17"/>
                    </a:lnTo>
                    <a:lnTo>
                      <a:pt x="357" y="21"/>
                    </a:lnTo>
                    <a:lnTo>
                      <a:pt x="362" y="25"/>
                    </a:lnTo>
                    <a:lnTo>
                      <a:pt x="368" y="28"/>
                    </a:lnTo>
                    <a:lnTo>
                      <a:pt x="375" y="31"/>
                    </a:lnTo>
                    <a:lnTo>
                      <a:pt x="380" y="34"/>
                    </a:lnTo>
                    <a:lnTo>
                      <a:pt x="389" y="36"/>
                    </a:lnTo>
                    <a:lnTo>
                      <a:pt x="398" y="37"/>
                    </a:lnTo>
                    <a:lnTo>
                      <a:pt x="407" y="37"/>
                    </a:lnTo>
                    <a:lnTo>
                      <a:pt x="400" y="44"/>
                    </a:lnTo>
                    <a:lnTo>
                      <a:pt x="398" y="52"/>
                    </a:lnTo>
                    <a:lnTo>
                      <a:pt x="407" y="62"/>
                    </a:lnTo>
                    <a:lnTo>
                      <a:pt x="428" y="69"/>
                    </a:lnTo>
                    <a:lnTo>
                      <a:pt x="421" y="69"/>
                    </a:lnTo>
                    <a:lnTo>
                      <a:pt x="412" y="69"/>
                    </a:lnTo>
                    <a:lnTo>
                      <a:pt x="403" y="68"/>
                    </a:lnTo>
                    <a:lnTo>
                      <a:pt x="394" y="65"/>
                    </a:lnTo>
                    <a:lnTo>
                      <a:pt x="396" y="70"/>
                    </a:lnTo>
                    <a:lnTo>
                      <a:pt x="398" y="76"/>
                    </a:lnTo>
                    <a:lnTo>
                      <a:pt x="396" y="82"/>
                    </a:lnTo>
                    <a:lnTo>
                      <a:pt x="394" y="87"/>
                    </a:lnTo>
                    <a:lnTo>
                      <a:pt x="401" y="97"/>
                    </a:lnTo>
                    <a:lnTo>
                      <a:pt x="405" y="107"/>
                    </a:lnTo>
                    <a:lnTo>
                      <a:pt x="403" y="117"/>
                    </a:lnTo>
                    <a:lnTo>
                      <a:pt x="396" y="127"/>
                    </a:lnTo>
                    <a:lnTo>
                      <a:pt x="393" y="122"/>
                    </a:lnTo>
                    <a:lnTo>
                      <a:pt x="389" y="116"/>
                    </a:lnTo>
                    <a:lnTo>
                      <a:pt x="384" y="112"/>
                    </a:lnTo>
                    <a:lnTo>
                      <a:pt x="375" y="109"/>
                    </a:lnTo>
                    <a:lnTo>
                      <a:pt x="373" y="114"/>
                    </a:lnTo>
                    <a:lnTo>
                      <a:pt x="368" y="117"/>
                    </a:lnTo>
                    <a:lnTo>
                      <a:pt x="357" y="119"/>
                    </a:lnTo>
                    <a:lnTo>
                      <a:pt x="341" y="120"/>
                    </a:lnTo>
                    <a:lnTo>
                      <a:pt x="341" y="124"/>
                    </a:lnTo>
                    <a:lnTo>
                      <a:pt x="341" y="128"/>
                    </a:lnTo>
                    <a:lnTo>
                      <a:pt x="343" y="133"/>
                    </a:lnTo>
                    <a:lnTo>
                      <a:pt x="345" y="137"/>
                    </a:lnTo>
                    <a:lnTo>
                      <a:pt x="341" y="135"/>
                    </a:lnTo>
                    <a:lnTo>
                      <a:pt x="338" y="133"/>
                    </a:lnTo>
                    <a:lnTo>
                      <a:pt x="336" y="131"/>
                    </a:lnTo>
                    <a:lnTo>
                      <a:pt x="334" y="129"/>
                    </a:lnTo>
                    <a:lnTo>
                      <a:pt x="327" y="131"/>
                    </a:lnTo>
                    <a:lnTo>
                      <a:pt x="318" y="131"/>
                    </a:lnTo>
                    <a:lnTo>
                      <a:pt x="307" y="132"/>
                    </a:lnTo>
                    <a:lnTo>
                      <a:pt x="297" y="133"/>
                    </a:lnTo>
                    <a:lnTo>
                      <a:pt x="286" y="133"/>
                    </a:lnTo>
                    <a:lnTo>
                      <a:pt x="277" y="133"/>
                    </a:lnTo>
                    <a:lnTo>
                      <a:pt x="268" y="133"/>
                    </a:lnTo>
                    <a:lnTo>
                      <a:pt x="263" y="133"/>
                    </a:lnTo>
                    <a:lnTo>
                      <a:pt x="259" y="137"/>
                    </a:lnTo>
                    <a:lnTo>
                      <a:pt x="254" y="142"/>
                    </a:lnTo>
                    <a:lnTo>
                      <a:pt x="247" y="146"/>
                    </a:lnTo>
                    <a:lnTo>
                      <a:pt x="240" y="150"/>
                    </a:lnTo>
                    <a:lnTo>
                      <a:pt x="243" y="140"/>
                    </a:lnTo>
                    <a:lnTo>
                      <a:pt x="240" y="129"/>
                    </a:lnTo>
                    <a:lnTo>
                      <a:pt x="229" y="121"/>
                    </a:lnTo>
                    <a:lnTo>
                      <a:pt x="210" y="115"/>
                    </a:lnTo>
                    <a:lnTo>
                      <a:pt x="213" y="121"/>
                    </a:lnTo>
                    <a:lnTo>
                      <a:pt x="213" y="128"/>
                    </a:lnTo>
                    <a:lnTo>
                      <a:pt x="211" y="136"/>
                    </a:lnTo>
                    <a:lnTo>
                      <a:pt x="204" y="143"/>
                    </a:lnTo>
                    <a:lnTo>
                      <a:pt x="201" y="139"/>
                    </a:lnTo>
                    <a:lnTo>
                      <a:pt x="197" y="135"/>
                    </a:lnTo>
                    <a:lnTo>
                      <a:pt x="190" y="131"/>
                    </a:lnTo>
                    <a:lnTo>
                      <a:pt x="183" y="126"/>
                    </a:lnTo>
                    <a:lnTo>
                      <a:pt x="174" y="122"/>
                    </a:lnTo>
                    <a:lnTo>
                      <a:pt x="165" y="119"/>
                    </a:lnTo>
                    <a:lnTo>
                      <a:pt x="156" y="117"/>
                    </a:lnTo>
                    <a:lnTo>
                      <a:pt x="147" y="115"/>
                    </a:lnTo>
                    <a:lnTo>
                      <a:pt x="147" y="118"/>
                    </a:lnTo>
                    <a:lnTo>
                      <a:pt x="147" y="121"/>
                    </a:lnTo>
                    <a:lnTo>
                      <a:pt x="149" y="125"/>
                    </a:lnTo>
                    <a:lnTo>
                      <a:pt x="151" y="128"/>
                    </a:lnTo>
                    <a:lnTo>
                      <a:pt x="142" y="123"/>
                    </a:lnTo>
                    <a:lnTo>
                      <a:pt x="135" y="116"/>
                    </a:lnTo>
                    <a:lnTo>
                      <a:pt x="132" y="107"/>
                    </a:lnTo>
                    <a:lnTo>
                      <a:pt x="128" y="95"/>
                    </a:lnTo>
                    <a:lnTo>
                      <a:pt x="123" y="102"/>
                    </a:lnTo>
                    <a:lnTo>
                      <a:pt x="114" y="107"/>
                    </a:lnTo>
                    <a:lnTo>
                      <a:pt x="100" y="110"/>
                    </a:lnTo>
                    <a:lnTo>
                      <a:pt x="82" y="111"/>
                    </a:lnTo>
                    <a:lnTo>
                      <a:pt x="96" y="105"/>
                    </a:lnTo>
                    <a:lnTo>
                      <a:pt x="105" y="99"/>
                    </a:lnTo>
                    <a:lnTo>
                      <a:pt x="110" y="90"/>
                    </a:lnTo>
                    <a:lnTo>
                      <a:pt x="107" y="79"/>
                    </a:lnTo>
                    <a:lnTo>
                      <a:pt x="101" y="84"/>
                    </a:lnTo>
                    <a:lnTo>
                      <a:pt x="96" y="89"/>
                    </a:lnTo>
                    <a:lnTo>
                      <a:pt x="87" y="93"/>
                    </a:lnTo>
                    <a:lnTo>
                      <a:pt x="78" y="95"/>
                    </a:lnTo>
                    <a:lnTo>
                      <a:pt x="75" y="89"/>
                    </a:lnTo>
                    <a:lnTo>
                      <a:pt x="75" y="83"/>
                    </a:lnTo>
                    <a:lnTo>
                      <a:pt x="76" y="78"/>
                    </a:lnTo>
                    <a:lnTo>
                      <a:pt x="80" y="72"/>
                    </a:lnTo>
                    <a:lnTo>
                      <a:pt x="73" y="72"/>
                    </a:lnTo>
                    <a:lnTo>
                      <a:pt x="68" y="71"/>
                    </a:lnTo>
                    <a:lnTo>
                      <a:pt x="62" y="70"/>
                    </a:lnTo>
                    <a:lnTo>
                      <a:pt x="60" y="69"/>
                    </a:lnTo>
                    <a:lnTo>
                      <a:pt x="57" y="72"/>
                    </a:lnTo>
                    <a:lnTo>
                      <a:pt x="53" y="76"/>
                    </a:lnTo>
                    <a:lnTo>
                      <a:pt x="48" y="81"/>
                    </a:lnTo>
                    <a:lnTo>
                      <a:pt x="46" y="84"/>
                    </a:lnTo>
                    <a:lnTo>
                      <a:pt x="39" y="73"/>
                    </a:lnTo>
                    <a:lnTo>
                      <a:pt x="32" y="61"/>
                    </a:lnTo>
                    <a:lnTo>
                      <a:pt x="30" y="47"/>
                    </a:lnTo>
                    <a:lnTo>
                      <a:pt x="34" y="31"/>
                    </a:lnTo>
                    <a:lnTo>
                      <a:pt x="23" y="29"/>
                    </a:lnTo>
                    <a:lnTo>
                      <a:pt x="16" y="33"/>
                    </a:lnTo>
                    <a:lnTo>
                      <a:pt x="11" y="37"/>
                    </a:lnTo>
                    <a:lnTo>
                      <a:pt x="5" y="42"/>
                    </a:lnTo>
                    <a:lnTo>
                      <a:pt x="4" y="47"/>
                    </a:lnTo>
                    <a:lnTo>
                      <a:pt x="2" y="36"/>
                    </a:lnTo>
                    <a:lnTo>
                      <a:pt x="0" y="25"/>
                    </a:lnTo>
                    <a:lnTo>
                      <a:pt x="0" y="1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6" name="Freeform 286"/>
              <p:cNvSpPr>
                <a:spLocks/>
              </p:cNvSpPr>
              <p:nvPr/>
            </p:nvSpPr>
            <p:spPr bwMode="auto">
              <a:xfrm>
                <a:off x="1547" y="2676"/>
                <a:ext cx="19" cy="19"/>
              </a:xfrm>
              <a:custGeom>
                <a:avLst/>
                <a:gdLst>
                  <a:gd name="T0" fmla="*/ 3 w 37"/>
                  <a:gd name="T1" fmla="*/ 0 h 19"/>
                  <a:gd name="T2" fmla="*/ 9 w 37"/>
                  <a:gd name="T3" fmla="*/ 4 h 19"/>
                  <a:gd name="T4" fmla="*/ 17 w 37"/>
                  <a:gd name="T5" fmla="*/ 8 h 19"/>
                  <a:gd name="T6" fmla="*/ 26 w 37"/>
                  <a:gd name="T7" fmla="*/ 11 h 19"/>
                  <a:gd name="T8" fmla="*/ 37 w 37"/>
                  <a:gd name="T9" fmla="*/ 13 h 19"/>
                  <a:gd name="T10" fmla="*/ 35 w 37"/>
                  <a:gd name="T11" fmla="*/ 19 h 19"/>
                  <a:gd name="T12" fmla="*/ 21 w 37"/>
                  <a:gd name="T13" fmla="*/ 18 h 19"/>
                  <a:gd name="T14" fmla="*/ 9 w 37"/>
                  <a:gd name="T15" fmla="*/ 14 h 19"/>
                  <a:gd name="T16" fmla="*/ 0 w 37"/>
                  <a:gd name="T17" fmla="*/ 8 h 19"/>
                  <a:gd name="T18" fmla="*/ 3 w 37"/>
                  <a:gd name="T1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" h="19">
                    <a:moveTo>
                      <a:pt x="3" y="0"/>
                    </a:moveTo>
                    <a:lnTo>
                      <a:pt x="9" y="4"/>
                    </a:lnTo>
                    <a:lnTo>
                      <a:pt x="17" y="8"/>
                    </a:lnTo>
                    <a:lnTo>
                      <a:pt x="26" y="11"/>
                    </a:lnTo>
                    <a:lnTo>
                      <a:pt x="37" y="13"/>
                    </a:lnTo>
                    <a:lnTo>
                      <a:pt x="35" y="19"/>
                    </a:lnTo>
                    <a:lnTo>
                      <a:pt x="21" y="18"/>
                    </a:lnTo>
                    <a:lnTo>
                      <a:pt x="9" y="14"/>
                    </a:lnTo>
                    <a:lnTo>
                      <a:pt x="0" y="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7" name="Freeform 287"/>
              <p:cNvSpPr>
                <a:spLocks/>
              </p:cNvSpPr>
              <p:nvPr/>
            </p:nvSpPr>
            <p:spPr bwMode="auto">
              <a:xfrm>
                <a:off x="1156" y="2256"/>
                <a:ext cx="386" cy="223"/>
              </a:xfrm>
              <a:custGeom>
                <a:avLst/>
                <a:gdLst>
                  <a:gd name="T0" fmla="*/ 75 w 771"/>
                  <a:gd name="T1" fmla="*/ 116 h 223"/>
                  <a:gd name="T2" fmla="*/ 130 w 771"/>
                  <a:gd name="T3" fmla="*/ 67 h 223"/>
                  <a:gd name="T4" fmla="*/ 185 w 771"/>
                  <a:gd name="T5" fmla="*/ 50 h 223"/>
                  <a:gd name="T6" fmla="*/ 249 w 771"/>
                  <a:gd name="T7" fmla="*/ 36 h 223"/>
                  <a:gd name="T8" fmla="*/ 315 w 771"/>
                  <a:gd name="T9" fmla="*/ 36 h 223"/>
                  <a:gd name="T10" fmla="*/ 398 w 771"/>
                  <a:gd name="T11" fmla="*/ 49 h 223"/>
                  <a:gd name="T12" fmla="*/ 462 w 771"/>
                  <a:gd name="T13" fmla="*/ 68 h 223"/>
                  <a:gd name="T14" fmla="*/ 508 w 771"/>
                  <a:gd name="T15" fmla="*/ 93 h 223"/>
                  <a:gd name="T16" fmla="*/ 522 w 771"/>
                  <a:gd name="T17" fmla="*/ 122 h 223"/>
                  <a:gd name="T18" fmla="*/ 556 w 771"/>
                  <a:gd name="T19" fmla="*/ 153 h 223"/>
                  <a:gd name="T20" fmla="*/ 585 w 771"/>
                  <a:gd name="T21" fmla="*/ 176 h 223"/>
                  <a:gd name="T22" fmla="*/ 622 w 771"/>
                  <a:gd name="T23" fmla="*/ 204 h 223"/>
                  <a:gd name="T24" fmla="*/ 656 w 771"/>
                  <a:gd name="T25" fmla="*/ 222 h 223"/>
                  <a:gd name="T26" fmla="*/ 702 w 771"/>
                  <a:gd name="T27" fmla="*/ 221 h 223"/>
                  <a:gd name="T28" fmla="*/ 732 w 771"/>
                  <a:gd name="T29" fmla="*/ 206 h 223"/>
                  <a:gd name="T30" fmla="*/ 744 w 771"/>
                  <a:gd name="T31" fmla="*/ 190 h 223"/>
                  <a:gd name="T32" fmla="*/ 675 w 771"/>
                  <a:gd name="T33" fmla="*/ 194 h 223"/>
                  <a:gd name="T34" fmla="*/ 691 w 771"/>
                  <a:gd name="T35" fmla="*/ 179 h 223"/>
                  <a:gd name="T36" fmla="*/ 636 w 771"/>
                  <a:gd name="T37" fmla="*/ 178 h 223"/>
                  <a:gd name="T38" fmla="*/ 652 w 771"/>
                  <a:gd name="T39" fmla="*/ 170 h 223"/>
                  <a:gd name="T40" fmla="*/ 641 w 771"/>
                  <a:gd name="T41" fmla="*/ 152 h 223"/>
                  <a:gd name="T42" fmla="*/ 608 w 771"/>
                  <a:gd name="T43" fmla="*/ 153 h 223"/>
                  <a:gd name="T44" fmla="*/ 601 w 771"/>
                  <a:gd name="T45" fmla="*/ 141 h 223"/>
                  <a:gd name="T46" fmla="*/ 579 w 771"/>
                  <a:gd name="T47" fmla="*/ 135 h 223"/>
                  <a:gd name="T48" fmla="*/ 629 w 771"/>
                  <a:gd name="T49" fmla="*/ 127 h 223"/>
                  <a:gd name="T50" fmla="*/ 581 w 771"/>
                  <a:gd name="T51" fmla="*/ 116 h 223"/>
                  <a:gd name="T52" fmla="*/ 574 w 771"/>
                  <a:gd name="T53" fmla="*/ 101 h 223"/>
                  <a:gd name="T54" fmla="*/ 556 w 771"/>
                  <a:gd name="T55" fmla="*/ 93 h 223"/>
                  <a:gd name="T56" fmla="*/ 547 w 771"/>
                  <a:gd name="T57" fmla="*/ 79 h 223"/>
                  <a:gd name="T58" fmla="*/ 514 w 771"/>
                  <a:gd name="T59" fmla="*/ 71 h 223"/>
                  <a:gd name="T60" fmla="*/ 531 w 771"/>
                  <a:gd name="T61" fmla="*/ 59 h 223"/>
                  <a:gd name="T62" fmla="*/ 485 w 771"/>
                  <a:gd name="T63" fmla="*/ 50 h 223"/>
                  <a:gd name="T64" fmla="*/ 483 w 771"/>
                  <a:gd name="T65" fmla="*/ 46 h 223"/>
                  <a:gd name="T66" fmla="*/ 427 w 771"/>
                  <a:gd name="T67" fmla="*/ 41 h 223"/>
                  <a:gd name="T68" fmla="*/ 419 w 771"/>
                  <a:gd name="T69" fmla="*/ 32 h 223"/>
                  <a:gd name="T70" fmla="*/ 427 w 771"/>
                  <a:gd name="T71" fmla="*/ 13 h 223"/>
                  <a:gd name="T72" fmla="*/ 359 w 771"/>
                  <a:gd name="T73" fmla="*/ 19 h 223"/>
                  <a:gd name="T74" fmla="*/ 373 w 771"/>
                  <a:gd name="T75" fmla="*/ 3 h 223"/>
                  <a:gd name="T76" fmla="*/ 322 w 771"/>
                  <a:gd name="T77" fmla="*/ 17 h 223"/>
                  <a:gd name="T78" fmla="*/ 297 w 771"/>
                  <a:gd name="T79" fmla="*/ 16 h 223"/>
                  <a:gd name="T80" fmla="*/ 260 w 771"/>
                  <a:gd name="T81" fmla="*/ 7 h 223"/>
                  <a:gd name="T82" fmla="*/ 210 w 771"/>
                  <a:gd name="T83" fmla="*/ 26 h 223"/>
                  <a:gd name="T84" fmla="*/ 197 w 771"/>
                  <a:gd name="T85" fmla="*/ 21 h 223"/>
                  <a:gd name="T86" fmla="*/ 153 w 771"/>
                  <a:gd name="T87" fmla="*/ 33 h 223"/>
                  <a:gd name="T88" fmla="*/ 135 w 771"/>
                  <a:gd name="T89" fmla="*/ 38 h 223"/>
                  <a:gd name="T90" fmla="*/ 107 w 771"/>
                  <a:gd name="T91" fmla="*/ 43 h 223"/>
                  <a:gd name="T92" fmla="*/ 91 w 771"/>
                  <a:gd name="T93" fmla="*/ 53 h 223"/>
                  <a:gd name="T94" fmla="*/ 68 w 771"/>
                  <a:gd name="T95" fmla="*/ 58 h 223"/>
                  <a:gd name="T96" fmla="*/ 55 w 771"/>
                  <a:gd name="T97" fmla="*/ 83 h 223"/>
                  <a:gd name="T98" fmla="*/ 39 w 771"/>
                  <a:gd name="T99" fmla="*/ 95 h 223"/>
                  <a:gd name="T100" fmla="*/ 52 w 771"/>
                  <a:gd name="T101" fmla="*/ 103 h 223"/>
                  <a:gd name="T102" fmla="*/ 15 w 771"/>
                  <a:gd name="T103" fmla="*/ 109 h 223"/>
                  <a:gd name="T104" fmla="*/ 39 w 771"/>
                  <a:gd name="T105" fmla="*/ 127 h 223"/>
                  <a:gd name="T106" fmla="*/ 9 w 771"/>
                  <a:gd name="T107" fmla="*/ 141 h 223"/>
                  <a:gd name="T108" fmla="*/ 20 w 771"/>
                  <a:gd name="T109" fmla="*/ 158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71" h="223">
                    <a:moveTo>
                      <a:pt x="64" y="149"/>
                    </a:moveTo>
                    <a:lnTo>
                      <a:pt x="63" y="144"/>
                    </a:lnTo>
                    <a:lnTo>
                      <a:pt x="63" y="137"/>
                    </a:lnTo>
                    <a:lnTo>
                      <a:pt x="68" y="130"/>
                    </a:lnTo>
                    <a:lnTo>
                      <a:pt x="82" y="126"/>
                    </a:lnTo>
                    <a:lnTo>
                      <a:pt x="75" y="116"/>
                    </a:lnTo>
                    <a:lnTo>
                      <a:pt x="77" y="105"/>
                    </a:lnTo>
                    <a:lnTo>
                      <a:pt x="87" y="96"/>
                    </a:lnTo>
                    <a:lnTo>
                      <a:pt x="109" y="91"/>
                    </a:lnTo>
                    <a:lnTo>
                      <a:pt x="107" y="81"/>
                    </a:lnTo>
                    <a:lnTo>
                      <a:pt x="116" y="73"/>
                    </a:lnTo>
                    <a:lnTo>
                      <a:pt x="130" y="67"/>
                    </a:lnTo>
                    <a:lnTo>
                      <a:pt x="153" y="67"/>
                    </a:lnTo>
                    <a:lnTo>
                      <a:pt x="158" y="63"/>
                    </a:lnTo>
                    <a:lnTo>
                      <a:pt x="164" y="59"/>
                    </a:lnTo>
                    <a:lnTo>
                      <a:pt x="171" y="55"/>
                    </a:lnTo>
                    <a:lnTo>
                      <a:pt x="178" y="52"/>
                    </a:lnTo>
                    <a:lnTo>
                      <a:pt x="185" y="50"/>
                    </a:lnTo>
                    <a:lnTo>
                      <a:pt x="194" y="49"/>
                    </a:lnTo>
                    <a:lnTo>
                      <a:pt x="203" y="48"/>
                    </a:lnTo>
                    <a:lnTo>
                      <a:pt x="213" y="49"/>
                    </a:lnTo>
                    <a:lnTo>
                      <a:pt x="224" y="43"/>
                    </a:lnTo>
                    <a:lnTo>
                      <a:pt x="237" y="39"/>
                    </a:lnTo>
                    <a:lnTo>
                      <a:pt x="249" y="36"/>
                    </a:lnTo>
                    <a:lnTo>
                      <a:pt x="261" y="38"/>
                    </a:lnTo>
                    <a:lnTo>
                      <a:pt x="274" y="40"/>
                    </a:lnTo>
                    <a:lnTo>
                      <a:pt x="286" y="41"/>
                    </a:lnTo>
                    <a:lnTo>
                      <a:pt x="295" y="40"/>
                    </a:lnTo>
                    <a:lnTo>
                      <a:pt x="306" y="38"/>
                    </a:lnTo>
                    <a:lnTo>
                      <a:pt x="315" y="36"/>
                    </a:lnTo>
                    <a:lnTo>
                      <a:pt x="327" y="35"/>
                    </a:lnTo>
                    <a:lnTo>
                      <a:pt x="343" y="34"/>
                    </a:lnTo>
                    <a:lnTo>
                      <a:pt x="359" y="34"/>
                    </a:lnTo>
                    <a:lnTo>
                      <a:pt x="375" y="38"/>
                    </a:lnTo>
                    <a:lnTo>
                      <a:pt x="387" y="42"/>
                    </a:lnTo>
                    <a:lnTo>
                      <a:pt x="398" y="49"/>
                    </a:lnTo>
                    <a:lnTo>
                      <a:pt x="402" y="60"/>
                    </a:lnTo>
                    <a:lnTo>
                      <a:pt x="416" y="60"/>
                    </a:lnTo>
                    <a:lnTo>
                      <a:pt x="430" y="60"/>
                    </a:lnTo>
                    <a:lnTo>
                      <a:pt x="443" y="62"/>
                    </a:lnTo>
                    <a:lnTo>
                      <a:pt x="453" y="64"/>
                    </a:lnTo>
                    <a:lnTo>
                      <a:pt x="462" y="68"/>
                    </a:lnTo>
                    <a:lnTo>
                      <a:pt x="467" y="73"/>
                    </a:lnTo>
                    <a:lnTo>
                      <a:pt x="471" y="80"/>
                    </a:lnTo>
                    <a:lnTo>
                      <a:pt x="473" y="88"/>
                    </a:lnTo>
                    <a:lnTo>
                      <a:pt x="487" y="89"/>
                    </a:lnTo>
                    <a:lnTo>
                      <a:pt x="498" y="91"/>
                    </a:lnTo>
                    <a:lnTo>
                      <a:pt x="508" y="93"/>
                    </a:lnTo>
                    <a:lnTo>
                      <a:pt x="515" y="96"/>
                    </a:lnTo>
                    <a:lnTo>
                      <a:pt x="521" y="100"/>
                    </a:lnTo>
                    <a:lnTo>
                      <a:pt x="522" y="105"/>
                    </a:lnTo>
                    <a:lnTo>
                      <a:pt x="521" y="112"/>
                    </a:lnTo>
                    <a:lnTo>
                      <a:pt x="514" y="119"/>
                    </a:lnTo>
                    <a:lnTo>
                      <a:pt x="522" y="122"/>
                    </a:lnTo>
                    <a:lnTo>
                      <a:pt x="533" y="126"/>
                    </a:lnTo>
                    <a:lnTo>
                      <a:pt x="542" y="130"/>
                    </a:lnTo>
                    <a:lnTo>
                      <a:pt x="551" y="135"/>
                    </a:lnTo>
                    <a:lnTo>
                      <a:pt x="556" y="141"/>
                    </a:lnTo>
                    <a:lnTo>
                      <a:pt x="558" y="147"/>
                    </a:lnTo>
                    <a:lnTo>
                      <a:pt x="556" y="153"/>
                    </a:lnTo>
                    <a:lnTo>
                      <a:pt x="549" y="160"/>
                    </a:lnTo>
                    <a:lnTo>
                      <a:pt x="558" y="162"/>
                    </a:lnTo>
                    <a:lnTo>
                      <a:pt x="567" y="166"/>
                    </a:lnTo>
                    <a:lnTo>
                      <a:pt x="574" y="171"/>
                    </a:lnTo>
                    <a:lnTo>
                      <a:pt x="576" y="176"/>
                    </a:lnTo>
                    <a:lnTo>
                      <a:pt x="585" y="176"/>
                    </a:lnTo>
                    <a:lnTo>
                      <a:pt x="595" y="178"/>
                    </a:lnTo>
                    <a:lnTo>
                      <a:pt x="604" y="181"/>
                    </a:lnTo>
                    <a:lnTo>
                      <a:pt x="613" y="186"/>
                    </a:lnTo>
                    <a:lnTo>
                      <a:pt x="618" y="191"/>
                    </a:lnTo>
                    <a:lnTo>
                      <a:pt x="622" y="197"/>
                    </a:lnTo>
                    <a:lnTo>
                      <a:pt x="622" y="204"/>
                    </a:lnTo>
                    <a:lnTo>
                      <a:pt x="617" y="211"/>
                    </a:lnTo>
                    <a:lnTo>
                      <a:pt x="627" y="211"/>
                    </a:lnTo>
                    <a:lnTo>
                      <a:pt x="638" y="212"/>
                    </a:lnTo>
                    <a:lnTo>
                      <a:pt x="645" y="215"/>
                    </a:lnTo>
                    <a:lnTo>
                      <a:pt x="650" y="219"/>
                    </a:lnTo>
                    <a:lnTo>
                      <a:pt x="656" y="222"/>
                    </a:lnTo>
                    <a:lnTo>
                      <a:pt x="663" y="223"/>
                    </a:lnTo>
                    <a:lnTo>
                      <a:pt x="672" y="223"/>
                    </a:lnTo>
                    <a:lnTo>
                      <a:pt x="681" y="223"/>
                    </a:lnTo>
                    <a:lnTo>
                      <a:pt x="686" y="222"/>
                    </a:lnTo>
                    <a:lnTo>
                      <a:pt x="693" y="222"/>
                    </a:lnTo>
                    <a:lnTo>
                      <a:pt x="702" y="221"/>
                    </a:lnTo>
                    <a:lnTo>
                      <a:pt x="711" y="220"/>
                    </a:lnTo>
                    <a:lnTo>
                      <a:pt x="720" y="219"/>
                    </a:lnTo>
                    <a:lnTo>
                      <a:pt x="728" y="219"/>
                    </a:lnTo>
                    <a:lnTo>
                      <a:pt x="736" y="219"/>
                    </a:lnTo>
                    <a:lnTo>
                      <a:pt x="741" y="220"/>
                    </a:lnTo>
                    <a:lnTo>
                      <a:pt x="732" y="206"/>
                    </a:lnTo>
                    <a:lnTo>
                      <a:pt x="737" y="203"/>
                    </a:lnTo>
                    <a:lnTo>
                      <a:pt x="746" y="199"/>
                    </a:lnTo>
                    <a:lnTo>
                      <a:pt x="757" y="196"/>
                    </a:lnTo>
                    <a:lnTo>
                      <a:pt x="771" y="194"/>
                    </a:lnTo>
                    <a:lnTo>
                      <a:pt x="760" y="191"/>
                    </a:lnTo>
                    <a:lnTo>
                      <a:pt x="744" y="190"/>
                    </a:lnTo>
                    <a:lnTo>
                      <a:pt x="730" y="191"/>
                    </a:lnTo>
                    <a:lnTo>
                      <a:pt x="720" y="192"/>
                    </a:lnTo>
                    <a:lnTo>
                      <a:pt x="712" y="186"/>
                    </a:lnTo>
                    <a:lnTo>
                      <a:pt x="702" y="191"/>
                    </a:lnTo>
                    <a:lnTo>
                      <a:pt x="689" y="194"/>
                    </a:lnTo>
                    <a:lnTo>
                      <a:pt x="675" y="194"/>
                    </a:lnTo>
                    <a:lnTo>
                      <a:pt x="665" y="193"/>
                    </a:lnTo>
                    <a:lnTo>
                      <a:pt x="675" y="191"/>
                    </a:lnTo>
                    <a:lnTo>
                      <a:pt x="686" y="187"/>
                    </a:lnTo>
                    <a:lnTo>
                      <a:pt x="693" y="181"/>
                    </a:lnTo>
                    <a:lnTo>
                      <a:pt x="698" y="177"/>
                    </a:lnTo>
                    <a:lnTo>
                      <a:pt x="691" y="179"/>
                    </a:lnTo>
                    <a:lnTo>
                      <a:pt x="682" y="181"/>
                    </a:lnTo>
                    <a:lnTo>
                      <a:pt x="672" y="183"/>
                    </a:lnTo>
                    <a:lnTo>
                      <a:pt x="663" y="183"/>
                    </a:lnTo>
                    <a:lnTo>
                      <a:pt x="652" y="183"/>
                    </a:lnTo>
                    <a:lnTo>
                      <a:pt x="643" y="181"/>
                    </a:lnTo>
                    <a:lnTo>
                      <a:pt x="636" y="178"/>
                    </a:lnTo>
                    <a:lnTo>
                      <a:pt x="631" y="174"/>
                    </a:lnTo>
                    <a:lnTo>
                      <a:pt x="638" y="173"/>
                    </a:lnTo>
                    <a:lnTo>
                      <a:pt x="645" y="173"/>
                    </a:lnTo>
                    <a:lnTo>
                      <a:pt x="652" y="173"/>
                    </a:lnTo>
                    <a:lnTo>
                      <a:pt x="659" y="173"/>
                    </a:lnTo>
                    <a:lnTo>
                      <a:pt x="652" y="170"/>
                    </a:lnTo>
                    <a:lnTo>
                      <a:pt x="641" y="166"/>
                    </a:lnTo>
                    <a:lnTo>
                      <a:pt x="629" y="162"/>
                    </a:lnTo>
                    <a:lnTo>
                      <a:pt x="617" y="160"/>
                    </a:lnTo>
                    <a:lnTo>
                      <a:pt x="625" y="159"/>
                    </a:lnTo>
                    <a:lnTo>
                      <a:pt x="634" y="156"/>
                    </a:lnTo>
                    <a:lnTo>
                      <a:pt x="641" y="152"/>
                    </a:lnTo>
                    <a:lnTo>
                      <a:pt x="647" y="149"/>
                    </a:lnTo>
                    <a:lnTo>
                      <a:pt x="641" y="150"/>
                    </a:lnTo>
                    <a:lnTo>
                      <a:pt x="634" y="151"/>
                    </a:lnTo>
                    <a:lnTo>
                      <a:pt x="625" y="152"/>
                    </a:lnTo>
                    <a:lnTo>
                      <a:pt x="617" y="153"/>
                    </a:lnTo>
                    <a:lnTo>
                      <a:pt x="608" y="153"/>
                    </a:lnTo>
                    <a:lnTo>
                      <a:pt x="599" y="153"/>
                    </a:lnTo>
                    <a:lnTo>
                      <a:pt x="592" y="152"/>
                    </a:lnTo>
                    <a:lnTo>
                      <a:pt x="585" y="151"/>
                    </a:lnTo>
                    <a:lnTo>
                      <a:pt x="586" y="146"/>
                    </a:lnTo>
                    <a:lnTo>
                      <a:pt x="592" y="142"/>
                    </a:lnTo>
                    <a:lnTo>
                      <a:pt x="601" y="141"/>
                    </a:lnTo>
                    <a:lnTo>
                      <a:pt x="613" y="140"/>
                    </a:lnTo>
                    <a:lnTo>
                      <a:pt x="606" y="137"/>
                    </a:lnTo>
                    <a:lnTo>
                      <a:pt x="597" y="136"/>
                    </a:lnTo>
                    <a:lnTo>
                      <a:pt x="588" y="136"/>
                    </a:lnTo>
                    <a:lnTo>
                      <a:pt x="578" y="137"/>
                    </a:lnTo>
                    <a:lnTo>
                      <a:pt x="579" y="135"/>
                    </a:lnTo>
                    <a:lnTo>
                      <a:pt x="585" y="133"/>
                    </a:lnTo>
                    <a:lnTo>
                      <a:pt x="592" y="131"/>
                    </a:lnTo>
                    <a:lnTo>
                      <a:pt x="601" y="130"/>
                    </a:lnTo>
                    <a:lnTo>
                      <a:pt x="609" y="129"/>
                    </a:lnTo>
                    <a:lnTo>
                      <a:pt x="618" y="128"/>
                    </a:lnTo>
                    <a:lnTo>
                      <a:pt x="629" y="127"/>
                    </a:lnTo>
                    <a:lnTo>
                      <a:pt x="638" y="127"/>
                    </a:lnTo>
                    <a:lnTo>
                      <a:pt x="629" y="124"/>
                    </a:lnTo>
                    <a:lnTo>
                      <a:pt x="618" y="121"/>
                    </a:lnTo>
                    <a:lnTo>
                      <a:pt x="606" y="119"/>
                    </a:lnTo>
                    <a:lnTo>
                      <a:pt x="595" y="117"/>
                    </a:lnTo>
                    <a:lnTo>
                      <a:pt x="581" y="116"/>
                    </a:lnTo>
                    <a:lnTo>
                      <a:pt x="569" y="114"/>
                    </a:lnTo>
                    <a:lnTo>
                      <a:pt x="556" y="114"/>
                    </a:lnTo>
                    <a:lnTo>
                      <a:pt x="546" y="114"/>
                    </a:lnTo>
                    <a:lnTo>
                      <a:pt x="553" y="109"/>
                    </a:lnTo>
                    <a:lnTo>
                      <a:pt x="562" y="104"/>
                    </a:lnTo>
                    <a:lnTo>
                      <a:pt x="574" y="101"/>
                    </a:lnTo>
                    <a:lnTo>
                      <a:pt x="588" y="98"/>
                    </a:lnTo>
                    <a:lnTo>
                      <a:pt x="579" y="97"/>
                    </a:lnTo>
                    <a:lnTo>
                      <a:pt x="570" y="96"/>
                    </a:lnTo>
                    <a:lnTo>
                      <a:pt x="556" y="96"/>
                    </a:lnTo>
                    <a:lnTo>
                      <a:pt x="540" y="96"/>
                    </a:lnTo>
                    <a:lnTo>
                      <a:pt x="556" y="93"/>
                    </a:lnTo>
                    <a:lnTo>
                      <a:pt x="569" y="89"/>
                    </a:lnTo>
                    <a:lnTo>
                      <a:pt x="579" y="83"/>
                    </a:lnTo>
                    <a:lnTo>
                      <a:pt x="583" y="78"/>
                    </a:lnTo>
                    <a:lnTo>
                      <a:pt x="570" y="79"/>
                    </a:lnTo>
                    <a:lnTo>
                      <a:pt x="560" y="79"/>
                    </a:lnTo>
                    <a:lnTo>
                      <a:pt x="547" y="79"/>
                    </a:lnTo>
                    <a:lnTo>
                      <a:pt x="537" y="79"/>
                    </a:lnTo>
                    <a:lnTo>
                      <a:pt x="526" y="78"/>
                    </a:lnTo>
                    <a:lnTo>
                      <a:pt x="519" y="77"/>
                    </a:lnTo>
                    <a:lnTo>
                      <a:pt x="512" y="76"/>
                    </a:lnTo>
                    <a:lnTo>
                      <a:pt x="506" y="74"/>
                    </a:lnTo>
                    <a:lnTo>
                      <a:pt x="514" y="71"/>
                    </a:lnTo>
                    <a:lnTo>
                      <a:pt x="524" y="70"/>
                    </a:lnTo>
                    <a:lnTo>
                      <a:pt x="537" y="69"/>
                    </a:lnTo>
                    <a:lnTo>
                      <a:pt x="553" y="69"/>
                    </a:lnTo>
                    <a:lnTo>
                      <a:pt x="547" y="65"/>
                    </a:lnTo>
                    <a:lnTo>
                      <a:pt x="540" y="62"/>
                    </a:lnTo>
                    <a:lnTo>
                      <a:pt x="531" y="59"/>
                    </a:lnTo>
                    <a:lnTo>
                      <a:pt x="521" y="57"/>
                    </a:lnTo>
                    <a:lnTo>
                      <a:pt x="510" y="55"/>
                    </a:lnTo>
                    <a:lnTo>
                      <a:pt x="498" y="54"/>
                    </a:lnTo>
                    <a:lnTo>
                      <a:pt x="487" y="53"/>
                    </a:lnTo>
                    <a:lnTo>
                      <a:pt x="478" y="52"/>
                    </a:lnTo>
                    <a:lnTo>
                      <a:pt x="485" y="50"/>
                    </a:lnTo>
                    <a:lnTo>
                      <a:pt x="492" y="48"/>
                    </a:lnTo>
                    <a:lnTo>
                      <a:pt x="501" y="47"/>
                    </a:lnTo>
                    <a:lnTo>
                      <a:pt x="510" y="46"/>
                    </a:lnTo>
                    <a:lnTo>
                      <a:pt x="505" y="45"/>
                    </a:lnTo>
                    <a:lnTo>
                      <a:pt x="496" y="45"/>
                    </a:lnTo>
                    <a:lnTo>
                      <a:pt x="483" y="46"/>
                    </a:lnTo>
                    <a:lnTo>
                      <a:pt x="473" y="48"/>
                    </a:lnTo>
                    <a:lnTo>
                      <a:pt x="459" y="49"/>
                    </a:lnTo>
                    <a:lnTo>
                      <a:pt x="446" y="49"/>
                    </a:lnTo>
                    <a:lnTo>
                      <a:pt x="434" y="48"/>
                    </a:lnTo>
                    <a:lnTo>
                      <a:pt x="423" y="44"/>
                    </a:lnTo>
                    <a:lnTo>
                      <a:pt x="427" y="41"/>
                    </a:lnTo>
                    <a:lnTo>
                      <a:pt x="434" y="36"/>
                    </a:lnTo>
                    <a:lnTo>
                      <a:pt x="446" y="32"/>
                    </a:lnTo>
                    <a:lnTo>
                      <a:pt x="459" y="29"/>
                    </a:lnTo>
                    <a:lnTo>
                      <a:pt x="446" y="29"/>
                    </a:lnTo>
                    <a:lnTo>
                      <a:pt x="432" y="30"/>
                    </a:lnTo>
                    <a:lnTo>
                      <a:pt x="419" y="32"/>
                    </a:lnTo>
                    <a:lnTo>
                      <a:pt x="411" y="35"/>
                    </a:lnTo>
                    <a:lnTo>
                      <a:pt x="412" y="29"/>
                    </a:lnTo>
                    <a:lnTo>
                      <a:pt x="418" y="23"/>
                    </a:lnTo>
                    <a:lnTo>
                      <a:pt x="425" y="17"/>
                    </a:lnTo>
                    <a:lnTo>
                      <a:pt x="434" y="12"/>
                    </a:lnTo>
                    <a:lnTo>
                      <a:pt x="427" y="13"/>
                    </a:lnTo>
                    <a:lnTo>
                      <a:pt x="416" y="14"/>
                    </a:lnTo>
                    <a:lnTo>
                      <a:pt x="405" y="15"/>
                    </a:lnTo>
                    <a:lnTo>
                      <a:pt x="393" y="16"/>
                    </a:lnTo>
                    <a:lnTo>
                      <a:pt x="380" y="17"/>
                    </a:lnTo>
                    <a:lnTo>
                      <a:pt x="368" y="18"/>
                    </a:lnTo>
                    <a:lnTo>
                      <a:pt x="359" y="19"/>
                    </a:lnTo>
                    <a:lnTo>
                      <a:pt x="350" y="19"/>
                    </a:lnTo>
                    <a:lnTo>
                      <a:pt x="354" y="14"/>
                    </a:lnTo>
                    <a:lnTo>
                      <a:pt x="361" y="9"/>
                    </a:lnTo>
                    <a:lnTo>
                      <a:pt x="372" y="5"/>
                    </a:lnTo>
                    <a:lnTo>
                      <a:pt x="382" y="3"/>
                    </a:lnTo>
                    <a:lnTo>
                      <a:pt x="373" y="3"/>
                    </a:lnTo>
                    <a:lnTo>
                      <a:pt x="363" y="4"/>
                    </a:lnTo>
                    <a:lnTo>
                      <a:pt x="354" y="6"/>
                    </a:lnTo>
                    <a:lnTo>
                      <a:pt x="345" y="8"/>
                    </a:lnTo>
                    <a:lnTo>
                      <a:pt x="336" y="11"/>
                    </a:lnTo>
                    <a:lnTo>
                      <a:pt x="327" y="14"/>
                    </a:lnTo>
                    <a:lnTo>
                      <a:pt x="322" y="17"/>
                    </a:lnTo>
                    <a:lnTo>
                      <a:pt x="316" y="20"/>
                    </a:lnTo>
                    <a:lnTo>
                      <a:pt x="315" y="17"/>
                    </a:lnTo>
                    <a:lnTo>
                      <a:pt x="313" y="13"/>
                    </a:lnTo>
                    <a:lnTo>
                      <a:pt x="309" y="10"/>
                    </a:lnTo>
                    <a:lnTo>
                      <a:pt x="306" y="7"/>
                    </a:lnTo>
                    <a:lnTo>
                      <a:pt x="297" y="16"/>
                    </a:lnTo>
                    <a:lnTo>
                      <a:pt x="284" y="22"/>
                    </a:lnTo>
                    <a:lnTo>
                      <a:pt x="272" y="24"/>
                    </a:lnTo>
                    <a:lnTo>
                      <a:pt x="263" y="25"/>
                    </a:lnTo>
                    <a:lnTo>
                      <a:pt x="261" y="22"/>
                    </a:lnTo>
                    <a:lnTo>
                      <a:pt x="260" y="15"/>
                    </a:lnTo>
                    <a:lnTo>
                      <a:pt x="260" y="7"/>
                    </a:lnTo>
                    <a:lnTo>
                      <a:pt x="260" y="0"/>
                    </a:lnTo>
                    <a:lnTo>
                      <a:pt x="253" y="9"/>
                    </a:lnTo>
                    <a:lnTo>
                      <a:pt x="240" y="19"/>
                    </a:lnTo>
                    <a:lnTo>
                      <a:pt x="226" y="27"/>
                    </a:lnTo>
                    <a:lnTo>
                      <a:pt x="210" y="30"/>
                    </a:lnTo>
                    <a:lnTo>
                      <a:pt x="210" y="26"/>
                    </a:lnTo>
                    <a:lnTo>
                      <a:pt x="212" y="23"/>
                    </a:lnTo>
                    <a:lnTo>
                      <a:pt x="213" y="19"/>
                    </a:lnTo>
                    <a:lnTo>
                      <a:pt x="217" y="14"/>
                    </a:lnTo>
                    <a:lnTo>
                      <a:pt x="210" y="15"/>
                    </a:lnTo>
                    <a:lnTo>
                      <a:pt x="205" y="17"/>
                    </a:lnTo>
                    <a:lnTo>
                      <a:pt x="197" y="21"/>
                    </a:lnTo>
                    <a:lnTo>
                      <a:pt x="189" y="26"/>
                    </a:lnTo>
                    <a:lnTo>
                      <a:pt x="181" y="31"/>
                    </a:lnTo>
                    <a:lnTo>
                      <a:pt x="173" y="35"/>
                    </a:lnTo>
                    <a:lnTo>
                      <a:pt x="164" y="38"/>
                    </a:lnTo>
                    <a:lnTo>
                      <a:pt x="155" y="39"/>
                    </a:lnTo>
                    <a:lnTo>
                      <a:pt x="153" y="33"/>
                    </a:lnTo>
                    <a:lnTo>
                      <a:pt x="148" y="28"/>
                    </a:lnTo>
                    <a:lnTo>
                      <a:pt x="141" y="25"/>
                    </a:lnTo>
                    <a:lnTo>
                      <a:pt x="132" y="23"/>
                    </a:lnTo>
                    <a:lnTo>
                      <a:pt x="135" y="26"/>
                    </a:lnTo>
                    <a:lnTo>
                      <a:pt x="135" y="31"/>
                    </a:lnTo>
                    <a:lnTo>
                      <a:pt x="135" y="38"/>
                    </a:lnTo>
                    <a:lnTo>
                      <a:pt x="134" y="43"/>
                    </a:lnTo>
                    <a:lnTo>
                      <a:pt x="126" y="42"/>
                    </a:lnTo>
                    <a:lnTo>
                      <a:pt x="119" y="41"/>
                    </a:lnTo>
                    <a:lnTo>
                      <a:pt x="110" y="40"/>
                    </a:lnTo>
                    <a:lnTo>
                      <a:pt x="105" y="40"/>
                    </a:lnTo>
                    <a:lnTo>
                      <a:pt x="107" y="43"/>
                    </a:lnTo>
                    <a:lnTo>
                      <a:pt x="107" y="47"/>
                    </a:lnTo>
                    <a:lnTo>
                      <a:pt x="107" y="52"/>
                    </a:lnTo>
                    <a:lnTo>
                      <a:pt x="107" y="55"/>
                    </a:lnTo>
                    <a:lnTo>
                      <a:pt x="103" y="54"/>
                    </a:lnTo>
                    <a:lnTo>
                      <a:pt x="96" y="53"/>
                    </a:lnTo>
                    <a:lnTo>
                      <a:pt x="91" y="53"/>
                    </a:lnTo>
                    <a:lnTo>
                      <a:pt x="84" y="53"/>
                    </a:lnTo>
                    <a:lnTo>
                      <a:pt x="75" y="53"/>
                    </a:lnTo>
                    <a:lnTo>
                      <a:pt x="68" y="54"/>
                    </a:lnTo>
                    <a:lnTo>
                      <a:pt x="61" y="54"/>
                    </a:lnTo>
                    <a:lnTo>
                      <a:pt x="54" y="55"/>
                    </a:lnTo>
                    <a:lnTo>
                      <a:pt x="68" y="58"/>
                    </a:lnTo>
                    <a:lnTo>
                      <a:pt x="78" y="63"/>
                    </a:lnTo>
                    <a:lnTo>
                      <a:pt x="86" y="70"/>
                    </a:lnTo>
                    <a:lnTo>
                      <a:pt x="86" y="76"/>
                    </a:lnTo>
                    <a:lnTo>
                      <a:pt x="75" y="78"/>
                    </a:lnTo>
                    <a:lnTo>
                      <a:pt x="64" y="80"/>
                    </a:lnTo>
                    <a:lnTo>
                      <a:pt x="55" y="83"/>
                    </a:lnTo>
                    <a:lnTo>
                      <a:pt x="48" y="85"/>
                    </a:lnTo>
                    <a:lnTo>
                      <a:pt x="41" y="87"/>
                    </a:lnTo>
                    <a:lnTo>
                      <a:pt x="36" y="90"/>
                    </a:lnTo>
                    <a:lnTo>
                      <a:pt x="32" y="93"/>
                    </a:lnTo>
                    <a:lnTo>
                      <a:pt x="32" y="96"/>
                    </a:lnTo>
                    <a:lnTo>
                      <a:pt x="39" y="95"/>
                    </a:lnTo>
                    <a:lnTo>
                      <a:pt x="50" y="94"/>
                    </a:lnTo>
                    <a:lnTo>
                      <a:pt x="59" y="94"/>
                    </a:lnTo>
                    <a:lnTo>
                      <a:pt x="68" y="94"/>
                    </a:lnTo>
                    <a:lnTo>
                      <a:pt x="64" y="98"/>
                    </a:lnTo>
                    <a:lnTo>
                      <a:pt x="57" y="101"/>
                    </a:lnTo>
                    <a:lnTo>
                      <a:pt x="52" y="103"/>
                    </a:lnTo>
                    <a:lnTo>
                      <a:pt x="43" y="104"/>
                    </a:lnTo>
                    <a:lnTo>
                      <a:pt x="34" y="105"/>
                    </a:lnTo>
                    <a:lnTo>
                      <a:pt x="27" y="104"/>
                    </a:lnTo>
                    <a:lnTo>
                      <a:pt x="18" y="104"/>
                    </a:lnTo>
                    <a:lnTo>
                      <a:pt x="9" y="102"/>
                    </a:lnTo>
                    <a:lnTo>
                      <a:pt x="15" y="109"/>
                    </a:lnTo>
                    <a:lnTo>
                      <a:pt x="25" y="116"/>
                    </a:lnTo>
                    <a:lnTo>
                      <a:pt x="39" y="119"/>
                    </a:lnTo>
                    <a:lnTo>
                      <a:pt x="54" y="119"/>
                    </a:lnTo>
                    <a:lnTo>
                      <a:pt x="50" y="122"/>
                    </a:lnTo>
                    <a:lnTo>
                      <a:pt x="47" y="124"/>
                    </a:lnTo>
                    <a:lnTo>
                      <a:pt x="39" y="127"/>
                    </a:lnTo>
                    <a:lnTo>
                      <a:pt x="32" y="129"/>
                    </a:lnTo>
                    <a:lnTo>
                      <a:pt x="25" y="131"/>
                    </a:lnTo>
                    <a:lnTo>
                      <a:pt x="16" y="133"/>
                    </a:lnTo>
                    <a:lnTo>
                      <a:pt x="9" y="135"/>
                    </a:lnTo>
                    <a:lnTo>
                      <a:pt x="0" y="137"/>
                    </a:lnTo>
                    <a:lnTo>
                      <a:pt x="9" y="141"/>
                    </a:lnTo>
                    <a:lnTo>
                      <a:pt x="20" y="143"/>
                    </a:lnTo>
                    <a:lnTo>
                      <a:pt x="31" y="145"/>
                    </a:lnTo>
                    <a:lnTo>
                      <a:pt x="43" y="144"/>
                    </a:lnTo>
                    <a:lnTo>
                      <a:pt x="38" y="148"/>
                    </a:lnTo>
                    <a:lnTo>
                      <a:pt x="31" y="153"/>
                    </a:lnTo>
                    <a:lnTo>
                      <a:pt x="20" y="158"/>
                    </a:lnTo>
                    <a:lnTo>
                      <a:pt x="13" y="160"/>
                    </a:lnTo>
                    <a:lnTo>
                      <a:pt x="29" y="159"/>
                    </a:lnTo>
                    <a:lnTo>
                      <a:pt x="43" y="156"/>
                    </a:lnTo>
                    <a:lnTo>
                      <a:pt x="55" y="153"/>
                    </a:lnTo>
                    <a:lnTo>
                      <a:pt x="64" y="149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8" name="Freeform 288"/>
              <p:cNvSpPr>
                <a:spLocks/>
              </p:cNvSpPr>
              <p:nvPr/>
            </p:nvSpPr>
            <p:spPr bwMode="auto">
              <a:xfrm>
                <a:off x="1461" y="2909"/>
                <a:ext cx="199" cy="163"/>
              </a:xfrm>
              <a:custGeom>
                <a:avLst/>
                <a:gdLst>
                  <a:gd name="T0" fmla="*/ 327 w 398"/>
                  <a:gd name="T1" fmla="*/ 13 h 163"/>
                  <a:gd name="T2" fmla="*/ 302 w 398"/>
                  <a:gd name="T3" fmla="*/ 39 h 163"/>
                  <a:gd name="T4" fmla="*/ 281 w 398"/>
                  <a:gd name="T5" fmla="*/ 60 h 163"/>
                  <a:gd name="T6" fmla="*/ 299 w 398"/>
                  <a:gd name="T7" fmla="*/ 74 h 163"/>
                  <a:gd name="T8" fmla="*/ 331 w 398"/>
                  <a:gd name="T9" fmla="*/ 83 h 163"/>
                  <a:gd name="T10" fmla="*/ 379 w 398"/>
                  <a:gd name="T11" fmla="*/ 91 h 163"/>
                  <a:gd name="T12" fmla="*/ 398 w 398"/>
                  <a:gd name="T13" fmla="*/ 107 h 163"/>
                  <a:gd name="T14" fmla="*/ 375 w 398"/>
                  <a:gd name="T15" fmla="*/ 106 h 163"/>
                  <a:gd name="T16" fmla="*/ 349 w 398"/>
                  <a:gd name="T17" fmla="*/ 107 h 163"/>
                  <a:gd name="T18" fmla="*/ 329 w 398"/>
                  <a:gd name="T19" fmla="*/ 108 h 163"/>
                  <a:gd name="T20" fmla="*/ 297 w 398"/>
                  <a:gd name="T21" fmla="*/ 105 h 163"/>
                  <a:gd name="T22" fmla="*/ 265 w 398"/>
                  <a:gd name="T23" fmla="*/ 99 h 163"/>
                  <a:gd name="T24" fmla="*/ 244 w 398"/>
                  <a:gd name="T25" fmla="*/ 108 h 163"/>
                  <a:gd name="T26" fmla="*/ 217 w 398"/>
                  <a:gd name="T27" fmla="*/ 129 h 163"/>
                  <a:gd name="T28" fmla="*/ 196 w 398"/>
                  <a:gd name="T29" fmla="*/ 151 h 163"/>
                  <a:gd name="T30" fmla="*/ 180 w 398"/>
                  <a:gd name="T31" fmla="*/ 154 h 163"/>
                  <a:gd name="T32" fmla="*/ 169 w 398"/>
                  <a:gd name="T33" fmla="*/ 158 h 163"/>
                  <a:gd name="T34" fmla="*/ 159 w 398"/>
                  <a:gd name="T35" fmla="*/ 157 h 163"/>
                  <a:gd name="T36" fmla="*/ 171 w 398"/>
                  <a:gd name="T37" fmla="*/ 135 h 163"/>
                  <a:gd name="T38" fmla="*/ 196 w 398"/>
                  <a:gd name="T39" fmla="*/ 112 h 163"/>
                  <a:gd name="T40" fmla="*/ 182 w 398"/>
                  <a:gd name="T41" fmla="*/ 107 h 163"/>
                  <a:gd name="T42" fmla="*/ 100 w 398"/>
                  <a:gd name="T43" fmla="*/ 128 h 163"/>
                  <a:gd name="T44" fmla="*/ 20 w 398"/>
                  <a:gd name="T45" fmla="*/ 146 h 163"/>
                  <a:gd name="T46" fmla="*/ 16 w 398"/>
                  <a:gd name="T47" fmla="*/ 142 h 163"/>
                  <a:gd name="T48" fmla="*/ 22 w 398"/>
                  <a:gd name="T49" fmla="*/ 130 h 163"/>
                  <a:gd name="T50" fmla="*/ 34 w 398"/>
                  <a:gd name="T51" fmla="*/ 116 h 163"/>
                  <a:gd name="T52" fmla="*/ 64 w 398"/>
                  <a:gd name="T53" fmla="*/ 110 h 163"/>
                  <a:gd name="T54" fmla="*/ 105 w 398"/>
                  <a:gd name="T55" fmla="*/ 102 h 163"/>
                  <a:gd name="T56" fmla="*/ 127 w 398"/>
                  <a:gd name="T57" fmla="*/ 95 h 163"/>
                  <a:gd name="T58" fmla="*/ 151 w 398"/>
                  <a:gd name="T59" fmla="*/ 87 h 163"/>
                  <a:gd name="T60" fmla="*/ 100 w 398"/>
                  <a:gd name="T61" fmla="*/ 88 h 163"/>
                  <a:gd name="T62" fmla="*/ 31 w 398"/>
                  <a:gd name="T63" fmla="*/ 88 h 163"/>
                  <a:gd name="T64" fmla="*/ 4 w 398"/>
                  <a:gd name="T65" fmla="*/ 85 h 163"/>
                  <a:gd name="T66" fmla="*/ 24 w 398"/>
                  <a:gd name="T67" fmla="*/ 73 h 163"/>
                  <a:gd name="T68" fmla="*/ 52 w 398"/>
                  <a:gd name="T69" fmla="*/ 64 h 163"/>
                  <a:gd name="T70" fmla="*/ 84 w 398"/>
                  <a:gd name="T71" fmla="*/ 66 h 163"/>
                  <a:gd name="T72" fmla="*/ 118 w 398"/>
                  <a:gd name="T73" fmla="*/ 68 h 163"/>
                  <a:gd name="T74" fmla="*/ 148 w 398"/>
                  <a:gd name="T75" fmla="*/ 67 h 163"/>
                  <a:gd name="T76" fmla="*/ 176 w 398"/>
                  <a:gd name="T77" fmla="*/ 62 h 163"/>
                  <a:gd name="T78" fmla="*/ 210 w 398"/>
                  <a:gd name="T79" fmla="*/ 54 h 163"/>
                  <a:gd name="T80" fmla="*/ 242 w 398"/>
                  <a:gd name="T81" fmla="*/ 44 h 163"/>
                  <a:gd name="T82" fmla="*/ 265 w 398"/>
                  <a:gd name="T83" fmla="*/ 23 h 163"/>
                  <a:gd name="T84" fmla="*/ 286 w 398"/>
                  <a:gd name="T85" fmla="*/ 6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98" h="163">
                    <a:moveTo>
                      <a:pt x="340" y="0"/>
                    </a:moveTo>
                    <a:lnTo>
                      <a:pt x="334" y="6"/>
                    </a:lnTo>
                    <a:lnTo>
                      <a:pt x="327" y="13"/>
                    </a:lnTo>
                    <a:lnTo>
                      <a:pt x="320" y="21"/>
                    </a:lnTo>
                    <a:lnTo>
                      <a:pt x="311" y="30"/>
                    </a:lnTo>
                    <a:lnTo>
                      <a:pt x="302" y="39"/>
                    </a:lnTo>
                    <a:lnTo>
                      <a:pt x="293" y="47"/>
                    </a:lnTo>
                    <a:lnTo>
                      <a:pt x="286" y="55"/>
                    </a:lnTo>
                    <a:lnTo>
                      <a:pt x="281" y="60"/>
                    </a:lnTo>
                    <a:lnTo>
                      <a:pt x="290" y="64"/>
                    </a:lnTo>
                    <a:lnTo>
                      <a:pt x="297" y="69"/>
                    </a:lnTo>
                    <a:lnTo>
                      <a:pt x="299" y="74"/>
                    </a:lnTo>
                    <a:lnTo>
                      <a:pt x="301" y="78"/>
                    </a:lnTo>
                    <a:lnTo>
                      <a:pt x="315" y="81"/>
                    </a:lnTo>
                    <a:lnTo>
                      <a:pt x="331" y="83"/>
                    </a:lnTo>
                    <a:lnTo>
                      <a:pt x="347" y="85"/>
                    </a:lnTo>
                    <a:lnTo>
                      <a:pt x="363" y="88"/>
                    </a:lnTo>
                    <a:lnTo>
                      <a:pt x="379" y="91"/>
                    </a:lnTo>
                    <a:lnTo>
                      <a:pt x="389" y="95"/>
                    </a:lnTo>
                    <a:lnTo>
                      <a:pt x="396" y="100"/>
                    </a:lnTo>
                    <a:lnTo>
                      <a:pt x="398" y="107"/>
                    </a:lnTo>
                    <a:lnTo>
                      <a:pt x="391" y="106"/>
                    </a:lnTo>
                    <a:lnTo>
                      <a:pt x="382" y="106"/>
                    </a:lnTo>
                    <a:lnTo>
                      <a:pt x="375" y="106"/>
                    </a:lnTo>
                    <a:lnTo>
                      <a:pt x="366" y="106"/>
                    </a:lnTo>
                    <a:lnTo>
                      <a:pt x="357" y="106"/>
                    </a:lnTo>
                    <a:lnTo>
                      <a:pt x="349" y="107"/>
                    </a:lnTo>
                    <a:lnTo>
                      <a:pt x="341" y="107"/>
                    </a:lnTo>
                    <a:lnTo>
                      <a:pt x="336" y="108"/>
                    </a:lnTo>
                    <a:lnTo>
                      <a:pt x="329" y="108"/>
                    </a:lnTo>
                    <a:lnTo>
                      <a:pt x="320" y="108"/>
                    </a:lnTo>
                    <a:lnTo>
                      <a:pt x="309" y="107"/>
                    </a:lnTo>
                    <a:lnTo>
                      <a:pt x="297" y="105"/>
                    </a:lnTo>
                    <a:lnTo>
                      <a:pt x="286" y="103"/>
                    </a:lnTo>
                    <a:lnTo>
                      <a:pt x="274" y="101"/>
                    </a:lnTo>
                    <a:lnTo>
                      <a:pt x="265" y="99"/>
                    </a:lnTo>
                    <a:lnTo>
                      <a:pt x="258" y="98"/>
                    </a:lnTo>
                    <a:lnTo>
                      <a:pt x="251" y="102"/>
                    </a:lnTo>
                    <a:lnTo>
                      <a:pt x="244" y="108"/>
                    </a:lnTo>
                    <a:lnTo>
                      <a:pt x="235" y="114"/>
                    </a:lnTo>
                    <a:lnTo>
                      <a:pt x="226" y="121"/>
                    </a:lnTo>
                    <a:lnTo>
                      <a:pt x="217" y="129"/>
                    </a:lnTo>
                    <a:lnTo>
                      <a:pt x="208" y="137"/>
                    </a:lnTo>
                    <a:lnTo>
                      <a:pt x="201" y="144"/>
                    </a:lnTo>
                    <a:lnTo>
                      <a:pt x="196" y="151"/>
                    </a:lnTo>
                    <a:lnTo>
                      <a:pt x="190" y="152"/>
                    </a:lnTo>
                    <a:lnTo>
                      <a:pt x="185" y="153"/>
                    </a:lnTo>
                    <a:lnTo>
                      <a:pt x="180" y="154"/>
                    </a:lnTo>
                    <a:lnTo>
                      <a:pt x="175" y="154"/>
                    </a:lnTo>
                    <a:lnTo>
                      <a:pt x="171" y="156"/>
                    </a:lnTo>
                    <a:lnTo>
                      <a:pt x="169" y="158"/>
                    </a:lnTo>
                    <a:lnTo>
                      <a:pt x="166" y="160"/>
                    </a:lnTo>
                    <a:lnTo>
                      <a:pt x="162" y="163"/>
                    </a:lnTo>
                    <a:lnTo>
                      <a:pt x="159" y="157"/>
                    </a:lnTo>
                    <a:lnTo>
                      <a:pt x="160" y="150"/>
                    </a:lnTo>
                    <a:lnTo>
                      <a:pt x="164" y="143"/>
                    </a:lnTo>
                    <a:lnTo>
                      <a:pt x="171" y="135"/>
                    </a:lnTo>
                    <a:lnTo>
                      <a:pt x="178" y="127"/>
                    </a:lnTo>
                    <a:lnTo>
                      <a:pt x="187" y="119"/>
                    </a:lnTo>
                    <a:lnTo>
                      <a:pt x="196" y="112"/>
                    </a:lnTo>
                    <a:lnTo>
                      <a:pt x="203" y="107"/>
                    </a:lnTo>
                    <a:lnTo>
                      <a:pt x="198" y="103"/>
                    </a:lnTo>
                    <a:lnTo>
                      <a:pt x="182" y="107"/>
                    </a:lnTo>
                    <a:lnTo>
                      <a:pt x="159" y="113"/>
                    </a:lnTo>
                    <a:lnTo>
                      <a:pt x="130" y="120"/>
                    </a:lnTo>
                    <a:lnTo>
                      <a:pt x="100" y="128"/>
                    </a:lnTo>
                    <a:lnTo>
                      <a:pt x="70" y="135"/>
                    </a:lnTo>
                    <a:lnTo>
                      <a:pt x="41" y="141"/>
                    </a:lnTo>
                    <a:lnTo>
                      <a:pt x="20" y="146"/>
                    </a:lnTo>
                    <a:lnTo>
                      <a:pt x="6" y="149"/>
                    </a:lnTo>
                    <a:lnTo>
                      <a:pt x="11" y="146"/>
                    </a:lnTo>
                    <a:lnTo>
                      <a:pt x="16" y="142"/>
                    </a:lnTo>
                    <a:lnTo>
                      <a:pt x="22" y="139"/>
                    </a:lnTo>
                    <a:lnTo>
                      <a:pt x="22" y="135"/>
                    </a:lnTo>
                    <a:lnTo>
                      <a:pt x="22" y="130"/>
                    </a:lnTo>
                    <a:lnTo>
                      <a:pt x="24" y="124"/>
                    </a:lnTo>
                    <a:lnTo>
                      <a:pt x="27" y="119"/>
                    </a:lnTo>
                    <a:lnTo>
                      <a:pt x="34" y="116"/>
                    </a:lnTo>
                    <a:lnTo>
                      <a:pt x="41" y="115"/>
                    </a:lnTo>
                    <a:lnTo>
                      <a:pt x="52" y="113"/>
                    </a:lnTo>
                    <a:lnTo>
                      <a:pt x="64" y="110"/>
                    </a:lnTo>
                    <a:lnTo>
                      <a:pt x="79" y="107"/>
                    </a:lnTo>
                    <a:lnTo>
                      <a:pt x="93" y="104"/>
                    </a:lnTo>
                    <a:lnTo>
                      <a:pt x="105" y="102"/>
                    </a:lnTo>
                    <a:lnTo>
                      <a:pt x="114" y="100"/>
                    </a:lnTo>
                    <a:lnTo>
                      <a:pt x="119" y="98"/>
                    </a:lnTo>
                    <a:lnTo>
                      <a:pt x="127" y="95"/>
                    </a:lnTo>
                    <a:lnTo>
                      <a:pt x="134" y="92"/>
                    </a:lnTo>
                    <a:lnTo>
                      <a:pt x="143" y="89"/>
                    </a:lnTo>
                    <a:lnTo>
                      <a:pt x="151" y="87"/>
                    </a:lnTo>
                    <a:lnTo>
                      <a:pt x="139" y="87"/>
                    </a:lnTo>
                    <a:lnTo>
                      <a:pt x="121" y="88"/>
                    </a:lnTo>
                    <a:lnTo>
                      <a:pt x="100" y="88"/>
                    </a:lnTo>
                    <a:lnTo>
                      <a:pt x="77" y="88"/>
                    </a:lnTo>
                    <a:lnTo>
                      <a:pt x="54" y="88"/>
                    </a:lnTo>
                    <a:lnTo>
                      <a:pt x="31" y="88"/>
                    </a:lnTo>
                    <a:lnTo>
                      <a:pt x="13" y="88"/>
                    </a:lnTo>
                    <a:lnTo>
                      <a:pt x="0" y="88"/>
                    </a:lnTo>
                    <a:lnTo>
                      <a:pt x="4" y="85"/>
                    </a:lnTo>
                    <a:lnTo>
                      <a:pt x="8" y="81"/>
                    </a:lnTo>
                    <a:lnTo>
                      <a:pt x="15" y="77"/>
                    </a:lnTo>
                    <a:lnTo>
                      <a:pt x="24" y="73"/>
                    </a:lnTo>
                    <a:lnTo>
                      <a:pt x="32" y="69"/>
                    </a:lnTo>
                    <a:lnTo>
                      <a:pt x="41" y="66"/>
                    </a:lnTo>
                    <a:lnTo>
                      <a:pt x="52" y="64"/>
                    </a:lnTo>
                    <a:lnTo>
                      <a:pt x="63" y="64"/>
                    </a:lnTo>
                    <a:lnTo>
                      <a:pt x="73" y="65"/>
                    </a:lnTo>
                    <a:lnTo>
                      <a:pt x="84" y="66"/>
                    </a:lnTo>
                    <a:lnTo>
                      <a:pt x="96" y="67"/>
                    </a:lnTo>
                    <a:lnTo>
                      <a:pt x="107" y="67"/>
                    </a:lnTo>
                    <a:lnTo>
                      <a:pt x="118" y="68"/>
                    </a:lnTo>
                    <a:lnTo>
                      <a:pt x="128" y="68"/>
                    </a:lnTo>
                    <a:lnTo>
                      <a:pt x="139" y="68"/>
                    </a:lnTo>
                    <a:lnTo>
                      <a:pt x="148" y="67"/>
                    </a:lnTo>
                    <a:lnTo>
                      <a:pt x="157" y="66"/>
                    </a:lnTo>
                    <a:lnTo>
                      <a:pt x="166" y="64"/>
                    </a:lnTo>
                    <a:lnTo>
                      <a:pt x="176" y="62"/>
                    </a:lnTo>
                    <a:lnTo>
                      <a:pt x="187" y="59"/>
                    </a:lnTo>
                    <a:lnTo>
                      <a:pt x="199" y="56"/>
                    </a:lnTo>
                    <a:lnTo>
                      <a:pt x="210" y="54"/>
                    </a:lnTo>
                    <a:lnTo>
                      <a:pt x="222" y="51"/>
                    </a:lnTo>
                    <a:lnTo>
                      <a:pt x="235" y="50"/>
                    </a:lnTo>
                    <a:lnTo>
                      <a:pt x="242" y="44"/>
                    </a:lnTo>
                    <a:lnTo>
                      <a:pt x="249" y="38"/>
                    </a:lnTo>
                    <a:lnTo>
                      <a:pt x="258" y="30"/>
                    </a:lnTo>
                    <a:lnTo>
                      <a:pt x="265" y="23"/>
                    </a:lnTo>
                    <a:lnTo>
                      <a:pt x="274" y="16"/>
                    </a:lnTo>
                    <a:lnTo>
                      <a:pt x="281" y="10"/>
                    </a:lnTo>
                    <a:lnTo>
                      <a:pt x="286" y="6"/>
                    </a:lnTo>
                    <a:lnTo>
                      <a:pt x="290" y="3"/>
                    </a:lnTo>
                    <a:lnTo>
                      <a:pt x="340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9" name="Freeform 289"/>
              <p:cNvSpPr>
                <a:spLocks/>
              </p:cNvSpPr>
              <p:nvPr/>
            </p:nvSpPr>
            <p:spPr bwMode="auto">
              <a:xfrm>
                <a:off x="1262" y="2894"/>
                <a:ext cx="205" cy="166"/>
              </a:xfrm>
              <a:custGeom>
                <a:avLst/>
                <a:gdLst>
                  <a:gd name="T0" fmla="*/ 399 w 410"/>
                  <a:gd name="T1" fmla="*/ 28 h 166"/>
                  <a:gd name="T2" fmla="*/ 378 w 410"/>
                  <a:gd name="T3" fmla="*/ 43 h 166"/>
                  <a:gd name="T4" fmla="*/ 358 w 410"/>
                  <a:gd name="T5" fmla="*/ 61 h 166"/>
                  <a:gd name="T6" fmla="*/ 341 w 410"/>
                  <a:gd name="T7" fmla="*/ 81 h 166"/>
                  <a:gd name="T8" fmla="*/ 357 w 410"/>
                  <a:gd name="T9" fmla="*/ 97 h 166"/>
                  <a:gd name="T10" fmla="*/ 337 w 410"/>
                  <a:gd name="T11" fmla="*/ 101 h 166"/>
                  <a:gd name="T12" fmla="*/ 325 w 410"/>
                  <a:gd name="T13" fmla="*/ 103 h 166"/>
                  <a:gd name="T14" fmla="*/ 314 w 410"/>
                  <a:gd name="T15" fmla="*/ 108 h 166"/>
                  <a:gd name="T16" fmla="*/ 302 w 410"/>
                  <a:gd name="T17" fmla="*/ 118 h 166"/>
                  <a:gd name="T18" fmla="*/ 310 w 410"/>
                  <a:gd name="T19" fmla="*/ 131 h 166"/>
                  <a:gd name="T20" fmla="*/ 321 w 410"/>
                  <a:gd name="T21" fmla="*/ 152 h 166"/>
                  <a:gd name="T22" fmla="*/ 303 w 410"/>
                  <a:gd name="T23" fmla="*/ 161 h 166"/>
                  <a:gd name="T24" fmla="*/ 287 w 410"/>
                  <a:gd name="T25" fmla="*/ 148 h 166"/>
                  <a:gd name="T26" fmla="*/ 275 w 410"/>
                  <a:gd name="T27" fmla="*/ 135 h 166"/>
                  <a:gd name="T28" fmla="*/ 254 w 410"/>
                  <a:gd name="T29" fmla="*/ 121 h 166"/>
                  <a:gd name="T30" fmla="*/ 223 w 410"/>
                  <a:gd name="T31" fmla="*/ 115 h 166"/>
                  <a:gd name="T32" fmla="*/ 190 w 410"/>
                  <a:gd name="T33" fmla="*/ 124 h 166"/>
                  <a:gd name="T34" fmla="*/ 165 w 410"/>
                  <a:gd name="T35" fmla="*/ 134 h 166"/>
                  <a:gd name="T36" fmla="*/ 149 w 410"/>
                  <a:gd name="T37" fmla="*/ 142 h 166"/>
                  <a:gd name="T38" fmla="*/ 135 w 410"/>
                  <a:gd name="T39" fmla="*/ 145 h 166"/>
                  <a:gd name="T40" fmla="*/ 110 w 410"/>
                  <a:gd name="T41" fmla="*/ 147 h 166"/>
                  <a:gd name="T42" fmla="*/ 83 w 410"/>
                  <a:gd name="T43" fmla="*/ 150 h 166"/>
                  <a:gd name="T44" fmla="*/ 58 w 410"/>
                  <a:gd name="T45" fmla="*/ 159 h 166"/>
                  <a:gd name="T46" fmla="*/ 39 w 410"/>
                  <a:gd name="T47" fmla="*/ 166 h 166"/>
                  <a:gd name="T48" fmla="*/ 57 w 410"/>
                  <a:gd name="T49" fmla="*/ 146 h 166"/>
                  <a:gd name="T50" fmla="*/ 78 w 410"/>
                  <a:gd name="T51" fmla="*/ 131 h 166"/>
                  <a:gd name="T52" fmla="*/ 96 w 410"/>
                  <a:gd name="T53" fmla="*/ 125 h 166"/>
                  <a:gd name="T54" fmla="*/ 120 w 410"/>
                  <a:gd name="T55" fmla="*/ 118 h 166"/>
                  <a:gd name="T56" fmla="*/ 149 w 410"/>
                  <a:gd name="T57" fmla="*/ 110 h 166"/>
                  <a:gd name="T58" fmla="*/ 174 w 410"/>
                  <a:gd name="T59" fmla="*/ 106 h 166"/>
                  <a:gd name="T60" fmla="*/ 133 w 410"/>
                  <a:gd name="T61" fmla="*/ 104 h 166"/>
                  <a:gd name="T62" fmla="*/ 92 w 410"/>
                  <a:gd name="T63" fmla="*/ 101 h 166"/>
                  <a:gd name="T64" fmla="*/ 55 w 410"/>
                  <a:gd name="T65" fmla="*/ 98 h 166"/>
                  <a:gd name="T66" fmla="*/ 30 w 410"/>
                  <a:gd name="T67" fmla="*/ 94 h 166"/>
                  <a:gd name="T68" fmla="*/ 12 w 410"/>
                  <a:gd name="T69" fmla="*/ 99 h 166"/>
                  <a:gd name="T70" fmla="*/ 0 w 410"/>
                  <a:gd name="T71" fmla="*/ 105 h 166"/>
                  <a:gd name="T72" fmla="*/ 0 w 410"/>
                  <a:gd name="T73" fmla="*/ 97 h 166"/>
                  <a:gd name="T74" fmla="*/ 7 w 410"/>
                  <a:gd name="T75" fmla="*/ 91 h 166"/>
                  <a:gd name="T76" fmla="*/ 28 w 410"/>
                  <a:gd name="T77" fmla="*/ 81 h 166"/>
                  <a:gd name="T78" fmla="*/ 57 w 410"/>
                  <a:gd name="T79" fmla="*/ 74 h 166"/>
                  <a:gd name="T80" fmla="*/ 78 w 410"/>
                  <a:gd name="T81" fmla="*/ 75 h 166"/>
                  <a:gd name="T82" fmla="*/ 113 w 410"/>
                  <a:gd name="T83" fmla="*/ 78 h 166"/>
                  <a:gd name="T84" fmla="*/ 149 w 410"/>
                  <a:gd name="T85" fmla="*/ 80 h 166"/>
                  <a:gd name="T86" fmla="*/ 175 w 410"/>
                  <a:gd name="T87" fmla="*/ 82 h 166"/>
                  <a:gd name="T88" fmla="*/ 199 w 410"/>
                  <a:gd name="T89" fmla="*/ 82 h 166"/>
                  <a:gd name="T90" fmla="*/ 223 w 410"/>
                  <a:gd name="T91" fmla="*/ 82 h 166"/>
                  <a:gd name="T92" fmla="*/ 247 w 410"/>
                  <a:gd name="T93" fmla="*/ 82 h 166"/>
                  <a:gd name="T94" fmla="*/ 259 w 410"/>
                  <a:gd name="T95" fmla="*/ 82 h 166"/>
                  <a:gd name="T96" fmla="*/ 270 w 410"/>
                  <a:gd name="T97" fmla="*/ 71 h 166"/>
                  <a:gd name="T98" fmla="*/ 293 w 410"/>
                  <a:gd name="T99" fmla="*/ 60 h 166"/>
                  <a:gd name="T100" fmla="*/ 319 w 410"/>
                  <a:gd name="T101" fmla="*/ 51 h 166"/>
                  <a:gd name="T102" fmla="*/ 344 w 410"/>
                  <a:gd name="T103" fmla="*/ 40 h 166"/>
                  <a:gd name="T104" fmla="*/ 369 w 410"/>
                  <a:gd name="T105" fmla="*/ 19 h 166"/>
                  <a:gd name="T106" fmla="*/ 387 w 410"/>
                  <a:gd name="T107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10" h="166">
                    <a:moveTo>
                      <a:pt x="410" y="22"/>
                    </a:moveTo>
                    <a:lnTo>
                      <a:pt x="399" y="28"/>
                    </a:lnTo>
                    <a:lnTo>
                      <a:pt x="390" y="36"/>
                    </a:lnTo>
                    <a:lnTo>
                      <a:pt x="378" y="43"/>
                    </a:lnTo>
                    <a:lnTo>
                      <a:pt x="367" y="52"/>
                    </a:lnTo>
                    <a:lnTo>
                      <a:pt x="358" y="61"/>
                    </a:lnTo>
                    <a:lnTo>
                      <a:pt x="350" y="71"/>
                    </a:lnTo>
                    <a:lnTo>
                      <a:pt x="341" y="81"/>
                    </a:lnTo>
                    <a:lnTo>
                      <a:pt x="335" y="91"/>
                    </a:lnTo>
                    <a:lnTo>
                      <a:pt x="357" y="97"/>
                    </a:lnTo>
                    <a:lnTo>
                      <a:pt x="348" y="104"/>
                    </a:lnTo>
                    <a:lnTo>
                      <a:pt x="337" y="101"/>
                    </a:lnTo>
                    <a:lnTo>
                      <a:pt x="330" y="101"/>
                    </a:lnTo>
                    <a:lnTo>
                      <a:pt x="325" y="103"/>
                    </a:lnTo>
                    <a:lnTo>
                      <a:pt x="319" y="105"/>
                    </a:lnTo>
                    <a:lnTo>
                      <a:pt x="314" y="108"/>
                    </a:lnTo>
                    <a:lnTo>
                      <a:pt x="307" y="113"/>
                    </a:lnTo>
                    <a:lnTo>
                      <a:pt x="302" y="118"/>
                    </a:lnTo>
                    <a:lnTo>
                      <a:pt x="303" y="124"/>
                    </a:lnTo>
                    <a:lnTo>
                      <a:pt x="310" y="131"/>
                    </a:lnTo>
                    <a:lnTo>
                      <a:pt x="318" y="140"/>
                    </a:lnTo>
                    <a:lnTo>
                      <a:pt x="321" y="152"/>
                    </a:lnTo>
                    <a:lnTo>
                      <a:pt x="316" y="164"/>
                    </a:lnTo>
                    <a:lnTo>
                      <a:pt x="303" y="161"/>
                    </a:lnTo>
                    <a:lnTo>
                      <a:pt x="294" y="155"/>
                    </a:lnTo>
                    <a:lnTo>
                      <a:pt x="287" y="148"/>
                    </a:lnTo>
                    <a:lnTo>
                      <a:pt x="282" y="140"/>
                    </a:lnTo>
                    <a:lnTo>
                      <a:pt x="275" y="135"/>
                    </a:lnTo>
                    <a:lnTo>
                      <a:pt x="264" y="128"/>
                    </a:lnTo>
                    <a:lnTo>
                      <a:pt x="254" y="121"/>
                    </a:lnTo>
                    <a:lnTo>
                      <a:pt x="247" y="111"/>
                    </a:lnTo>
                    <a:lnTo>
                      <a:pt x="223" y="115"/>
                    </a:lnTo>
                    <a:lnTo>
                      <a:pt x="206" y="119"/>
                    </a:lnTo>
                    <a:lnTo>
                      <a:pt x="190" y="124"/>
                    </a:lnTo>
                    <a:lnTo>
                      <a:pt x="175" y="129"/>
                    </a:lnTo>
                    <a:lnTo>
                      <a:pt x="165" y="134"/>
                    </a:lnTo>
                    <a:lnTo>
                      <a:pt x="156" y="138"/>
                    </a:lnTo>
                    <a:lnTo>
                      <a:pt x="149" y="142"/>
                    </a:lnTo>
                    <a:lnTo>
                      <a:pt x="142" y="144"/>
                    </a:lnTo>
                    <a:lnTo>
                      <a:pt x="135" y="145"/>
                    </a:lnTo>
                    <a:lnTo>
                      <a:pt x="124" y="146"/>
                    </a:lnTo>
                    <a:lnTo>
                      <a:pt x="110" y="147"/>
                    </a:lnTo>
                    <a:lnTo>
                      <a:pt x="97" y="148"/>
                    </a:lnTo>
                    <a:lnTo>
                      <a:pt x="83" y="150"/>
                    </a:lnTo>
                    <a:lnTo>
                      <a:pt x="71" y="154"/>
                    </a:lnTo>
                    <a:lnTo>
                      <a:pt x="58" y="159"/>
                    </a:lnTo>
                    <a:lnTo>
                      <a:pt x="51" y="166"/>
                    </a:lnTo>
                    <a:lnTo>
                      <a:pt x="39" y="166"/>
                    </a:lnTo>
                    <a:lnTo>
                      <a:pt x="46" y="156"/>
                    </a:lnTo>
                    <a:lnTo>
                      <a:pt x="57" y="146"/>
                    </a:lnTo>
                    <a:lnTo>
                      <a:pt x="67" y="137"/>
                    </a:lnTo>
                    <a:lnTo>
                      <a:pt x="78" y="131"/>
                    </a:lnTo>
                    <a:lnTo>
                      <a:pt x="85" y="129"/>
                    </a:lnTo>
                    <a:lnTo>
                      <a:pt x="96" y="125"/>
                    </a:lnTo>
                    <a:lnTo>
                      <a:pt x="108" y="122"/>
                    </a:lnTo>
                    <a:lnTo>
                      <a:pt x="120" y="118"/>
                    </a:lnTo>
                    <a:lnTo>
                      <a:pt x="135" y="114"/>
                    </a:lnTo>
                    <a:lnTo>
                      <a:pt x="149" y="110"/>
                    </a:lnTo>
                    <a:lnTo>
                      <a:pt x="161" y="108"/>
                    </a:lnTo>
                    <a:lnTo>
                      <a:pt x="174" y="106"/>
                    </a:lnTo>
                    <a:lnTo>
                      <a:pt x="154" y="105"/>
                    </a:lnTo>
                    <a:lnTo>
                      <a:pt x="133" y="104"/>
                    </a:lnTo>
                    <a:lnTo>
                      <a:pt x="112" y="103"/>
                    </a:lnTo>
                    <a:lnTo>
                      <a:pt x="92" y="101"/>
                    </a:lnTo>
                    <a:lnTo>
                      <a:pt x="72" y="100"/>
                    </a:lnTo>
                    <a:lnTo>
                      <a:pt x="55" y="98"/>
                    </a:lnTo>
                    <a:lnTo>
                      <a:pt x="41" y="96"/>
                    </a:lnTo>
                    <a:lnTo>
                      <a:pt x="30" y="94"/>
                    </a:lnTo>
                    <a:lnTo>
                      <a:pt x="23" y="96"/>
                    </a:lnTo>
                    <a:lnTo>
                      <a:pt x="12" y="99"/>
                    </a:lnTo>
                    <a:lnTo>
                      <a:pt x="5" y="102"/>
                    </a:lnTo>
                    <a:lnTo>
                      <a:pt x="0" y="105"/>
                    </a:lnTo>
                    <a:lnTo>
                      <a:pt x="0" y="101"/>
                    </a:lnTo>
                    <a:lnTo>
                      <a:pt x="0" y="97"/>
                    </a:lnTo>
                    <a:lnTo>
                      <a:pt x="1" y="94"/>
                    </a:lnTo>
                    <a:lnTo>
                      <a:pt x="7" y="91"/>
                    </a:lnTo>
                    <a:lnTo>
                      <a:pt x="16" y="87"/>
                    </a:lnTo>
                    <a:lnTo>
                      <a:pt x="28" y="81"/>
                    </a:lnTo>
                    <a:lnTo>
                      <a:pt x="42" y="76"/>
                    </a:lnTo>
                    <a:lnTo>
                      <a:pt x="57" y="74"/>
                    </a:lnTo>
                    <a:lnTo>
                      <a:pt x="65" y="75"/>
                    </a:lnTo>
                    <a:lnTo>
                      <a:pt x="78" y="75"/>
                    </a:lnTo>
                    <a:lnTo>
                      <a:pt x="94" y="76"/>
                    </a:lnTo>
                    <a:lnTo>
                      <a:pt x="113" y="78"/>
                    </a:lnTo>
                    <a:lnTo>
                      <a:pt x="131" y="79"/>
                    </a:lnTo>
                    <a:lnTo>
                      <a:pt x="149" y="80"/>
                    </a:lnTo>
                    <a:lnTo>
                      <a:pt x="163" y="81"/>
                    </a:lnTo>
                    <a:lnTo>
                      <a:pt x="175" y="82"/>
                    </a:lnTo>
                    <a:lnTo>
                      <a:pt x="186" y="82"/>
                    </a:lnTo>
                    <a:lnTo>
                      <a:pt x="199" y="82"/>
                    </a:lnTo>
                    <a:lnTo>
                      <a:pt x="211" y="82"/>
                    </a:lnTo>
                    <a:lnTo>
                      <a:pt x="223" y="82"/>
                    </a:lnTo>
                    <a:lnTo>
                      <a:pt x="236" y="82"/>
                    </a:lnTo>
                    <a:lnTo>
                      <a:pt x="247" y="82"/>
                    </a:lnTo>
                    <a:lnTo>
                      <a:pt x="254" y="82"/>
                    </a:lnTo>
                    <a:lnTo>
                      <a:pt x="259" y="82"/>
                    </a:lnTo>
                    <a:lnTo>
                      <a:pt x="263" y="77"/>
                    </a:lnTo>
                    <a:lnTo>
                      <a:pt x="270" y="71"/>
                    </a:lnTo>
                    <a:lnTo>
                      <a:pt x="280" y="65"/>
                    </a:lnTo>
                    <a:lnTo>
                      <a:pt x="293" y="60"/>
                    </a:lnTo>
                    <a:lnTo>
                      <a:pt x="305" y="56"/>
                    </a:lnTo>
                    <a:lnTo>
                      <a:pt x="319" y="51"/>
                    </a:lnTo>
                    <a:lnTo>
                      <a:pt x="332" y="46"/>
                    </a:lnTo>
                    <a:lnTo>
                      <a:pt x="344" y="40"/>
                    </a:lnTo>
                    <a:lnTo>
                      <a:pt x="355" y="31"/>
                    </a:lnTo>
                    <a:lnTo>
                      <a:pt x="369" y="19"/>
                    </a:lnTo>
                    <a:lnTo>
                      <a:pt x="380" y="8"/>
                    </a:lnTo>
                    <a:lnTo>
                      <a:pt x="387" y="0"/>
                    </a:lnTo>
                    <a:lnTo>
                      <a:pt x="410" y="2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0" name="Freeform 290"/>
              <p:cNvSpPr>
                <a:spLocks/>
              </p:cNvSpPr>
              <p:nvPr/>
            </p:nvSpPr>
            <p:spPr bwMode="auto">
              <a:xfrm>
                <a:off x="1153" y="2500"/>
                <a:ext cx="477" cy="425"/>
              </a:xfrm>
              <a:custGeom>
                <a:avLst/>
                <a:gdLst>
                  <a:gd name="T0" fmla="*/ 931 w 956"/>
                  <a:gd name="T1" fmla="*/ 382 h 425"/>
                  <a:gd name="T2" fmla="*/ 894 w 956"/>
                  <a:gd name="T3" fmla="*/ 363 h 425"/>
                  <a:gd name="T4" fmla="*/ 840 w 956"/>
                  <a:gd name="T5" fmla="*/ 340 h 425"/>
                  <a:gd name="T6" fmla="*/ 821 w 956"/>
                  <a:gd name="T7" fmla="*/ 370 h 425"/>
                  <a:gd name="T8" fmla="*/ 776 w 956"/>
                  <a:gd name="T9" fmla="*/ 381 h 425"/>
                  <a:gd name="T10" fmla="*/ 723 w 956"/>
                  <a:gd name="T11" fmla="*/ 374 h 425"/>
                  <a:gd name="T12" fmla="*/ 672 w 956"/>
                  <a:gd name="T13" fmla="*/ 379 h 425"/>
                  <a:gd name="T14" fmla="*/ 631 w 956"/>
                  <a:gd name="T15" fmla="*/ 371 h 425"/>
                  <a:gd name="T16" fmla="*/ 595 w 956"/>
                  <a:gd name="T17" fmla="*/ 354 h 425"/>
                  <a:gd name="T18" fmla="*/ 540 w 956"/>
                  <a:gd name="T19" fmla="*/ 365 h 425"/>
                  <a:gd name="T20" fmla="*/ 490 w 956"/>
                  <a:gd name="T21" fmla="*/ 362 h 425"/>
                  <a:gd name="T22" fmla="*/ 423 w 956"/>
                  <a:gd name="T23" fmla="*/ 357 h 425"/>
                  <a:gd name="T24" fmla="*/ 373 w 956"/>
                  <a:gd name="T25" fmla="*/ 315 h 425"/>
                  <a:gd name="T26" fmla="*/ 338 w 956"/>
                  <a:gd name="T27" fmla="*/ 285 h 425"/>
                  <a:gd name="T28" fmla="*/ 265 w 956"/>
                  <a:gd name="T29" fmla="*/ 275 h 425"/>
                  <a:gd name="T30" fmla="*/ 215 w 956"/>
                  <a:gd name="T31" fmla="*/ 242 h 425"/>
                  <a:gd name="T32" fmla="*/ 176 w 956"/>
                  <a:gd name="T33" fmla="*/ 219 h 425"/>
                  <a:gd name="T34" fmla="*/ 146 w 956"/>
                  <a:gd name="T35" fmla="*/ 201 h 425"/>
                  <a:gd name="T36" fmla="*/ 100 w 956"/>
                  <a:gd name="T37" fmla="*/ 178 h 425"/>
                  <a:gd name="T38" fmla="*/ 78 w 956"/>
                  <a:gd name="T39" fmla="*/ 136 h 425"/>
                  <a:gd name="T40" fmla="*/ 80 w 956"/>
                  <a:gd name="T41" fmla="*/ 97 h 425"/>
                  <a:gd name="T42" fmla="*/ 73 w 956"/>
                  <a:gd name="T43" fmla="*/ 64 h 425"/>
                  <a:gd name="T44" fmla="*/ 98 w 956"/>
                  <a:gd name="T45" fmla="*/ 25 h 425"/>
                  <a:gd name="T46" fmla="*/ 78 w 956"/>
                  <a:gd name="T47" fmla="*/ 0 h 425"/>
                  <a:gd name="T48" fmla="*/ 39 w 956"/>
                  <a:gd name="T49" fmla="*/ 5 h 425"/>
                  <a:gd name="T50" fmla="*/ 43 w 956"/>
                  <a:gd name="T51" fmla="*/ 26 h 425"/>
                  <a:gd name="T52" fmla="*/ 25 w 956"/>
                  <a:gd name="T53" fmla="*/ 41 h 425"/>
                  <a:gd name="T54" fmla="*/ 27 w 956"/>
                  <a:gd name="T55" fmla="*/ 57 h 425"/>
                  <a:gd name="T56" fmla="*/ 43 w 956"/>
                  <a:gd name="T57" fmla="*/ 66 h 425"/>
                  <a:gd name="T58" fmla="*/ 29 w 956"/>
                  <a:gd name="T59" fmla="*/ 82 h 425"/>
                  <a:gd name="T60" fmla="*/ 14 w 956"/>
                  <a:gd name="T61" fmla="*/ 95 h 425"/>
                  <a:gd name="T62" fmla="*/ 14 w 956"/>
                  <a:gd name="T63" fmla="*/ 126 h 425"/>
                  <a:gd name="T64" fmla="*/ 41 w 956"/>
                  <a:gd name="T65" fmla="*/ 117 h 425"/>
                  <a:gd name="T66" fmla="*/ 22 w 956"/>
                  <a:gd name="T67" fmla="*/ 165 h 425"/>
                  <a:gd name="T68" fmla="*/ 54 w 956"/>
                  <a:gd name="T69" fmla="*/ 181 h 425"/>
                  <a:gd name="T70" fmla="*/ 82 w 956"/>
                  <a:gd name="T71" fmla="*/ 187 h 425"/>
                  <a:gd name="T72" fmla="*/ 100 w 956"/>
                  <a:gd name="T73" fmla="*/ 215 h 425"/>
                  <a:gd name="T74" fmla="*/ 117 w 956"/>
                  <a:gd name="T75" fmla="*/ 215 h 425"/>
                  <a:gd name="T76" fmla="*/ 126 w 956"/>
                  <a:gd name="T77" fmla="*/ 232 h 425"/>
                  <a:gd name="T78" fmla="*/ 146 w 956"/>
                  <a:gd name="T79" fmla="*/ 241 h 425"/>
                  <a:gd name="T80" fmla="*/ 173 w 956"/>
                  <a:gd name="T81" fmla="*/ 236 h 425"/>
                  <a:gd name="T82" fmla="*/ 190 w 956"/>
                  <a:gd name="T83" fmla="*/ 261 h 425"/>
                  <a:gd name="T84" fmla="*/ 235 w 956"/>
                  <a:gd name="T85" fmla="*/ 279 h 425"/>
                  <a:gd name="T86" fmla="*/ 260 w 956"/>
                  <a:gd name="T87" fmla="*/ 306 h 425"/>
                  <a:gd name="T88" fmla="*/ 283 w 956"/>
                  <a:gd name="T89" fmla="*/ 316 h 425"/>
                  <a:gd name="T90" fmla="*/ 311 w 956"/>
                  <a:gd name="T91" fmla="*/ 328 h 425"/>
                  <a:gd name="T92" fmla="*/ 325 w 956"/>
                  <a:gd name="T93" fmla="*/ 331 h 425"/>
                  <a:gd name="T94" fmla="*/ 339 w 956"/>
                  <a:gd name="T95" fmla="*/ 344 h 425"/>
                  <a:gd name="T96" fmla="*/ 361 w 956"/>
                  <a:gd name="T97" fmla="*/ 368 h 425"/>
                  <a:gd name="T98" fmla="*/ 379 w 956"/>
                  <a:gd name="T99" fmla="*/ 381 h 425"/>
                  <a:gd name="T100" fmla="*/ 458 w 956"/>
                  <a:gd name="T101" fmla="*/ 389 h 425"/>
                  <a:gd name="T102" fmla="*/ 489 w 956"/>
                  <a:gd name="T103" fmla="*/ 388 h 425"/>
                  <a:gd name="T104" fmla="*/ 522 w 956"/>
                  <a:gd name="T105" fmla="*/ 400 h 425"/>
                  <a:gd name="T106" fmla="*/ 565 w 956"/>
                  <a:gd name="T107" fmla="*/ 383 h 425"/>
                  <a:gd name="T108" fmla="*/ 576 w 956"/>
                  <a:gd name="T109" fmla="*/ 393 h 425"/>
                  <a:gd name="T110" fmla="*/ 636 w 956"/>
                  <a:gd name="T111" fmla="*/ 422 h 425"/>
                  <a:gd name="T112" fmla="*/ 686 w 956"/>
                  <a:gd name="T113" fmla="*/ 417 h 425"/>
                  <a:gd name="T114" fmla="*/ 730 w 956"/>
                  <a:gd name="T115" fmla="*/ 408 h 425"/>
                  <a:gd name="T116" fmla="*/ 762 w 956"/>
                  <a:gd name="T117" fmla="*/ 400 h 425"/>
                  <a:gd name="T118" fmla="*/ 791 w 956"/>
                  <a:gd name="T119" fmla="*/ 407 h 425"/>
                  <a:gd name="T120" fmla="*/ 830 w 956"/>
                  <a:gd name="T121" fmla="*/ 410 h 425"/>
                  <a:gd name="T122" fmla="*/ 854 w 956"/>
                  <a:gd name="T123" fmla="*/ 403 h 425"/>
                  <a:gd name="T124" fmla="*/ 885 w 956"/>
                  <a:gd name="T125" fmla="*/ 423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56" h="425">
                    <a:moveTo>
                      <a:pt x="906" y="412"/>
                    </a:moveTo>
                    <a:lnTo>
                      <a:pt x="956" y="409"/>
                    </a:lnTo>
                    <a:lnTo>
                      <a:pt x="952" y="388"/>
                    </a:lnTo>
                    <a:lnTo>
                      <a:pt x="941" y="384"/>
                    </a:lnTo>
                    <a:lnTo>
                      <a:pt x="931" y="382"/>
                    </a:lnTo>
                    <a:lnTo>
                      <a:pt x="920" y="379"/>
                    </a:lnTo>
                    <a:lnTo>
                      <a:pt x="911" y="376"/>
                    </a:lnTo>
                    <a:lnTo>
                      <a:pt x="902" y="373"/>
                    </a:lnTo>
                    <a:lnTo>
                      <a:pt x="897" y="368"/>
                    </a:lnTo>
                    <a:lnTo>
                      <a:pt x="894" y="363"/>
                    </a:lnTo>
                    <a:lnTo>
                      <a:pt x="892" y="357"/>
                    </a:lnTo>
                    <a:lnTo>
                      <a:pt x="879" y="356"/>
                    </a:lnTo>
                    <a:lnTo>
                      <a:pt x="863" y="353"/>
                    </a:lnTo>
                    <a:lnTo>
                      <a:pt x="851" y="347"/>
                    </a:lnTo>
                    <a:lnTo>
                      <a:pt x="840" y="340"/>
                    </a:lnTo>
                    <a:lnTo>
                      <a:pt x="833" y="353"/>
                    </a:lnTo>
                    <a:lnTo>
                      <a:pt x="799" y="339"/>
                    </a:lnTo>
                    <a:lnTo>
                      <a:pt x="803" y="349"/>
                    </a:lnTo>
                    <a:lnTo>
                      <a:pt x="810" y="360"/>
                    </a:lnTo>
                    <a:lnTo>
                      <a:pt x="821" y="370"/>
                    </a:lnTo>
                    <a:lnTo>
                      <a:pt x="833" y="377"/>
                    </a:lnTo>
                    <a:lnTo>
                      <a:pt x="819" y="379"/>
                    </a:lnTo>
                    <a:lnTo>
                      <a:pt x="805" y="381"/>
                    </a:lnTo>
                    <a:lnTo>
                      <a:pt x="791" y="381"/>
                    </a:lnTo>
                    <a:lnTo>
                      <a:pt x="776" y="381"/>
                    </a:lnTo>
                    <a:lnTo>
                      <a:pt x="762" y="381"/>
                    </a:lnTo>
                    <a:lnTo>
                      <a:pt x="750" y="379"/>
                    </a:lnTo>
                    <a:lnTo>
                      <a:pt x="739" y="376"/>
                    </a:lnTo>
                    <a:lnTo>
                      <a:pt x="732" y="371"/>
                    </a:lnTo>
                    <a:lnTo>
                      <a:pt x="723" y="374"/>
                    </a:lnTo>
                    <a:lnTo>
                      <a:pt x="714" y="377"/>
                    </a:lnTo>
                    <a:lnTo>
                      <a:pt x="703" y="379"/>
                    </a:lnTo>
                    <a:lnTo>
                      <a:pt x="691" y="380"/>
                    </a:lnTo>
                    <a:lnTo>
                      <a:pt x="682" y="380"/>
                    </a:lnTo>
                    <a:lnTo>
                      <a:pt x="672" y="379"/>
                    </a:lnTo>
                    <a:lnTo>
                      <a:pt x="664" y="377"/>
                    </a:lnTo>
                    <a:lnTo>
                      <a:pt x="661" y="372"/>
                    </a:lnTo>
                    <a:lnTo>
                      <a:pt x="650" y="372"/>
                    </a:lnTo>
                    <a:lnTo>
                      <a:pt x="640" y="371"/>
                    </a:lnTo>
                    <a:lnTo>
                      <a:pt x="631" y="371"/>
                    </a:lnTo>
                    <a:lnTo>
                      <a:pt x="620" y="369"/>
                    </a:lnTo>
                    <a:lnTo>
                      <a:pt x="613" y="367"/>
                    </a:lnTo>
                    <a:lnTo>
                      <a:pt x="604" y="364"/>
                    </a:lnTo>
                    <a:lnTo>
                      <a:pt x="599" y="359"/>
                    </a:lnTo>
                    <a:lnTo>
                      <a:pt x="595" y="354"/>
                    </a:lnTo>
                    <a:lnTo>
                      <a:pt x="585" y="358"/>
                    </a:lnTo>
                    <a:lnTo>
                      <a:pt x="572" y="361"/>
                    </a:lnTo>
                    <a:lnTo>
                      <a:pt x="561" y="364"/>
                    </a:lnTo>
                    <a:lnTo>
                      <a:pt x="551" y="365"/>
                    </a:lnTo>
                    <a:lnTo>
                      <a:pt x="540" y="365"/>
                    </a:lnTo>
                    <a:lnTo>
                      <a:pt x="529" y="363"/>
                    </a:lnTo>
                    <a:lnTo>
                      <a:pt x="521" y="360"/>
                    </a:lnTo>
                    <a:lnTo>
                      <a:pt x="513" y="355"/>
                    </a:lnTo>
                    <a:lnTo>
                      <a:pt x="503" y="361"/>
                    </a:lnTo>
                    <a:lnTo>
                      <a:pt x="490" y="362"/>
                    </a:lnTo>
                    <a:lnTo>
                      <a:pt x="478" y="359"/>
                    </a:lnTo>
                    <a:lnTo>
                      <a:pt x="467" y="349"/>
                    </a:lnTo>
                    <a:lnTo>
                      <a:pt x="457" y="354"/>
                    </a:lnTo>
                    <a:lnTo>
                      <a:pt x="441" y="357"/>
                    </a:lnTo>
                    <a:lnTo>
                      <a:pt x="423" y="357"/>
                    </a:lnTo>
                    <a:lnTo>
                      <a:pt x="405" y="355"/>
                    </a:lnTo>
                    <a:lnTo>
                      <a:pt x="389" y="350"/>
                    </a:lnTo>
                    <a:lnTo>
                      <a:pt x="377" y="342"/>
                    </a:lnTo>
                    <a:lnTo>
                      <a:pt x="370" y="330"/>
                    </a:lnTo>
                    <a:lnTo>
                      <a:pt x="373" y="315"/>
                    </a:lnTo>
                    <a:lnTo>
                      <a:pt x="357" y="315"/>
                    </a:lnTo>
                    <a:lnTo>
                      <a:pt x="347" y="311"/>
                    </a:lnTo>
                    <a:lnTo>
                      <a:pt x="343" y="302"/>
                    </a:lnTo>
                    <a:lnTo>
                      <a:pt x="350" y="285"/>
                    </a:lnTo>
                    <a:lnTo>
                      <a:pt x="338" y="285"/>
                    </a:lnTo>
                    <a:lnTo>
                      <a:pt x="322" y="285"/>
                    </a:lnTo>
                    <a:lnTo>
                      <a:pt x="306" y="285"/>
                    </a:lnTo>
                    <a:lnTo>
                      <a:pt x="290" y="283"/>
                    </a:lnTo>
                    <a:lnTo>
                      <a:pt x="276" y="280"/>
                    </a:lnTo>
                    <a:lnTo>
                      <a:pt x="265" y="275"/>
                    </a:lnTo>
                    <a:lnTo>
                      <a:pt x="260" y="267"/>
                    </a:lnTo>
                    <a:lnTo>
                      <a:pt x="260" y="255"/>
                    </a:lnTo>
                    <a:lnTo>
                      <a:pt x="242" y="255"/>
                    </a:lnTo>
                    <a:lnTo>
                      <a:pt x="226" y="250"/>
                    </a:lnTo>
                    <a:lnTo>
                      <a:pt x="215" y="242"/>
                    </a:lnTo>
                    <a:lnTo>
                      <a:pt x="212" y="230"/>
                    </a:lnTo>
                    <a:lnTo>
                      <a:pt x="203" y="229"/>
                    </a:lnTo>
                    <a:lnTo>
                      <a:pt x="194" y="226"/>
                    </a:lnTo>
                    <a:lnTo>
                      <a:pt x="185" y="223"/>
                    </a:lnTo>
                    <a:lnTo>
                      <a:pt x="176" y="219"/>
                    </a:lnTo>
                    <a:lnTo>
                      <a:pt x="169" y="214"/>
                    </a:lnTo>
                    <a:lnTo>
                      <a:pt x="164" y="209"/>
                    </a:lnTo>
                    <a:lnTo>
                      <a:pt x="160" y="204"/>
                    </a:lnTo>
                    <a:lnTo>
                      <a:pt x="158" y="199"/>
                    </a:lnTo>
                    <a:lnTo>
                      <a:pt x="146" y="201"/>
                    </a:lnTo>
                    <a:lnTo>
                      <a:pt x="135" y="199"/>
                    </a:lnTo>
                    <a:lnTo>
                      <a:pt x="128" y="193"/>
                    </a:lnTo>
                    <a:lnTo>
                      <a:pt x="128" y="179"/>
                    </a:lnTo>
                    <a:lnTo>
                      <a:pt x="110" y="180"/>
                    </a:lnTo>
                    <a:lnTo>
                      <a:pt x="100" y="178"/>
                    </a:lnTo>
                    <a:lnTo>
                      <a:pt x="94" y="170"/>
                    </a:lnTo>
                    <a:lnTo>
                      <a:pt x="100" y="154"/>
                    </a:lnTo>
                    <a:lnTo>
                      <a:pt x="85" y="152"/>
                    </a:lnTo>
                    <a:lnTo>
                      <a:pt x="78" y="145"/>
                    </a:lnTo>
                    <a:lnTo>
                      <a:pt x="78" y="136"/>
                    </a:lnTo>
                    <a:lnTo>
                      <a:pt x="84" y="126"/>
                    </a:lnTo>
                    <a:lnTo>
                      <a:pt x="73" y="119"/>
                    </a:lnTo>
                    <a:lnTo>
                      <a:pt x="66" y="113"/>
                    </a:lnTo>
                    <a:lnTo>
                      <a:pt x="68" y="105"/>
                    </a:lnTo>
                    <a:lnTo>
                      <a:pt x="80" y="97"/>
                    </a:lnTo>
                    <a:lnTo>
                      <a:pt x="73" y="92"/>
                    </a:lnTo>
                    <a:lnTo>
                      <a:pt x="70" y="85"/>
                    </a:lnTo>
                    <a:lnTo>
                      <a:pt x="68" y="79"/>
                    </a:lnTo>
                    <a:lnTo>
                      <a:pt x="68" y="72"/>
                    </a:lnTo>
                    <a:lnTo>
                      <a:pt x="73" y="64"/>
                    </a:lnTo>
                    <a:lnTo>
                      <a:pt x="80" y="55"/>
                    </a:lnTo>
                    <a:lnTo>
                      <a:pt x="93" y="46"/>
                    </a:lnTo>
                    <a:lnTo>
                      <a:pt x="110" y="36"/>
                    </a:lnTo>
                    <a:lnTo>
                      <a:pt x="101" y="31"/>
                    </a:lnTo>
                    <a:lnTo>
                      <a:pt x="98" y="25"/>
                    </a:lnTo>
                    <a:lnTo>
                      <a:pt x="100" y="18"/>
                    </a:lnTo>
                    <a:lnTo>
                      <a:pt x="105" y="10"/>
                    </a:lnTo>
                    <a:lnTo>
                      <a:pt x="96" y="5"/>
                    </a:lnTo>
                    <a:lnTo>
                      <a:pt x="87" y="2"/>
                    </a:lnTo>
                    <a:lnTo>
                      <a:pt x="78" y="0"/>
                    </a:lnTo>
                    <a:lnTo>
                      <a:pt x="70" y="0"/>
                    </a:lnTo>
                    <a:lnTo>
                      <a:pt x="61" y="0"/>
                    </a:lnTo>
                    <a:lnTo>
                      <a:pt x="52" y="1"/>
                    </a:lnTo>
                    <a:lnTo>
                      <a:pt x="45" y="3"/>
                    </a:lnTo>
                    <a:lnTo>
                      <a:pt x="39" y="5"/>
                    </a:lnTo>
                    <a:lnTo>
                      <a:pt x="52" y="9"/>
                    </a:lnTo>
                    <a:lnTo>
                      <a:pt x="57" y="13"/>
                    </a:lnTo>
                    <a:lnTo>
                      <a:pt x="57" y="18"/>
                    </a:lnTo>
                    <a:lnTo>
                      <a:pt x="52" y="22"/>
                    </a:lnTo>
                    <a:lnTo>
                      <a:pt x="43" y="26"/>
                    </a:lnTo>
                    <a:lnTo>
                      <a:pt x="30" y="30"/>
                    </a:lnTo>
                    <a:lnTo>
                      <a:pt x="18" y="33"/>
                    </a:lnTo>
                    <a:lnTo>
                      <a:pt x="7" y="37"/>
                    </a:lnTo>
                    <a:lnTo>
                      <a:pt x="14" y="39"/>
                    </a:lnTo>
                    <a:lnTo>
                      <a:pt x="25" y="41"/>
                    </a:lnTo>
                    <a:lnTo>
                      <a:pt x="38" y="42"/>
                    </a:lnTo>
                    <a:lnTo>
                      <a:pt x="48" y="42"/>
                    </a:lnTo>
                    <a:lnTo>
                      <a:pt x="45" y="47"/>
                    </a:lnTo>
                    <a:lnTo>
                      <a:pt x="38" y="52"/>
                    </a:lnTo>
                    <a:lnTo>
                      <a:pt x="27" y="57"/>
                    </a:lnTo>
                    <a:lnTo>
                      <a:pt x="14" y="62"/>
                    </a:lnTo>
                    <a:lnTo>
                      <a:pt x="20" y="62"/>
                    </a:lnTo>
                    <a:lnTo>
                      <a:pt x="29" y="63"/>
                    </a:lnTo>
                    <a:lnTo>
                      <a:pt x="36" y="64"/>
                    </a:lnTo>
                    <a:lnTo>
                      <a:pt x="43" y="66"/>
                    </a:lnTo>
                    <a:lnTo>
                      <a:pt x="45" y="69"/>
                    </a:lnTo>
                    <a:lnTo>
                      <a:pt x="45" y="73"/>
                    </a:lnTo>
                    <a:lnTo>
                      <a:pt x="43" y="77"/>
                    </a:lnTo>
                    <a:lnTo>
                      <a:pt x="38" y="80"/>
                    </a:lnTo>
                    <a:lnTo>
                      <a:pt x="29" y="82"/>
                    </a:lnTo>
                    <a:lnTo>
                      <a:pt x="18" y="85"/>
                    </a:lnTo>
                    <a:lnTo>
                      <a:pt x="9" y="91"/>
                    </a:lnTo>
                    <a:lnTo>
                      <a:pt x="0" y="98"/>
                    </a:lnTo>
                    <a:lnTo>
                      <a:pt x="6" y="96"/>
                    </a:lnTo>
                    <a:lnTo>
                      <a:pt x="14" y="95"/>
                    </a:lnTo>
                    <a:lnTo>
                      <a:pt x="23" y="94"/>
                    </a:lnTo>
                    <a:lnTo>
                      <a:pt x="32" y="95"/>
                    </a:lnTo>
                    <a:lnTo>
                      <a:pt x="23" y="103"/>
                    </a:lnTo>
                    <a:lnTo>
                      <a:pt x="18" y="114"/>
                    </a:lnTo>
                    <a:lnTo>
                      <a:pt x="14" y="126"/>
                    </a:lnTo>
                    <a:lnTo>
                      <a:pt x="13" y="139"/>
                    </a:lnTo>
                    <a:lnTo>
                      <a:pt x="16" y="133"/>
                    </a:lnTo>
                    <a:lnTo>
                      <a:pt x="23" y="127"/>
                    </a:lnTo>
                    <a:lnTo>
                      <a:pt x="32" y="121"/>
                    </a:lnTo>
                    <a:lnTo>
                      <a:pt x="41" y="117"/>
                    </a:lnTo>
                    <a:lnTo>
                      <a:pt x="43" y="132"/>
                    </a:lnTo>
                    <a:lnTo>
                      <a:pt x="32" y="143"/>
                    </a:lnTo>
                    <a:lnTo>
                      <a:pt x="22" y="154"/>
                    </a:lnTo>
                    <a:lnTo>
                      <a:pt x="16" y="168"/>
                    </a:lnTo>
                    <a:lnTo>
                      <a:pt x="22" y="165"/>
                    </a:lnTo>
                    <a:lnTo>
                      <a:pt x="34" y="162"/>
                    </a:lnTo>
                    <a:lnTo>
                      <a:pt x="46" y="161"/>
                    </a:lnTo>
                    <a:lnTo>
                      <a:pt x="57" y="161"/>
                    </a:lnTo>
                    <a:lnTo>
                      <a:pt x="54" y="171"/>
                    </a:lnTo>
                    <a:lnTo>
                      <a:pt x="54" y="181"/>
                    </a:lnTo>
                    <a:lnTo>
                      <a:pt x="57" y="192"/>
                    </a:lnTo>
                    <a:lnTo>
                      <a:pt x="64" y="201"/>
                    </a:lnTo>
                    <a:lnTo>
                      <a:pt x="66" y="195"/>
                    </a:lnTo>
                    <a:lnTo>
                      <a:pt x="73" y="190"/>
                    </a:lnTo>
                    <a:lnTo>
                      <a:pt x="82" y="187"/>
                    </a:lnTo>
                    <a:lnTo>
                      <a:pt x="93" y="187"/>
                    </a:lnTo>
                    <a:lnTo>
                      <a:pt x="96" y="192"/>
                    </a:lnTo>
                    <a:lnTo>
                      <a:pt x="98" y="199"/>
                    </a:lnTo>
                    <a:lnTo>
                      <a:pt x="100" y="207"/>
                    </a:lnTo>
                    <a:lnTo>
                      <a:pt x="100" y="215"/>
                    </a:lnTo>
                    <a:lnTo>
                      <a:pt x="105" y="214"/>
                    </a:lnTo>
                    <a:lnTo>
                      <a:pt x="109" y="214"/>
                    </a:lnTo>
                    <a:lnTo>
                      <a:pt x="112" y="212"/>
                    </a:lnTo>
                    <a:lnTo>
                      <a:pt x="116" y="209"/>
                    </a:lnTo>
                    <a:lnTo>
                      <a:pt x="117" y="215"/>
                    </a:lnTo>
                    <a:lnTo>
                      <a:pt x="114" y="221"/>
                    </a:lnTo>
                    <a:lnTo>
                      <a:pt x="107" y="227"/>
                    </a:lnTo>
                    <a:lnTo>
                      <a:pt x="96" y="231"/>
                    </a:lnTo>
                    <a:lnTo>
                      <a:pt x="112" y="233"/>
                    </a:lnTo>
                    <a:lnTo>
                      <a:pt x="126" y="232"/>
                    </a:lnTo>
                    <a:lnTo>
                      <a:pt x="135" y="229"/>
                    </a:lnTo>
                    <a:lnTo>
                      <a:pt x="139" y="224"/>
                    </a:lnTo>
                    <a:lnTo>
                      <a:pt x="142" y="229"/>
                    </a:lnTo>
                    <a:lnTo>
                      <a:pt x="146" y="234"/>
                    </a:lnTo>
                    <a:lnTo>
                      <a:pt x="146" y="241"/>
                    </a:lnTo>
                    <a:lnTo>
                      <a:pt x="146" y="246"/>
                    </a:lnTo>
                    <a:lnTo>
                      <a:pt x="157" y="245"/>
                    </a:lnTo>
                    <a:lnTo>
                      <a:pt x="162" y="242"/>
                    </a:lnTo>
                    <a:lnTo>
                      <a:pt x="167" y="237"/>
                    </a:lnTo>
                    <a:lnTo>
                      <a:pt x="173" y="236"/>
                    </a:lnTo>
                    <a:lnTo>
                      <a:pt x="181" y="242"/>
                    </a:lnTo>
                    <a:lnTo>
                      <a:pt x="181" y="253"/>
                    </a:lnTo>
                    <a:lnTo>
                      <a:pt x="181" y="265"/>
                    </a:lnTo>
                    <a:lnTo>
                      <a:pt x="188" y="273"/>
                    </a:lnTo>
                    <a:lnTo>
                      <a:pt x="190" y="261"/>
                    </a:lnTo>
                    <a:lnTo>
                      <a:pt x="199" y="257"/>
                    </a:lnTo>
                    <a:lnTo>
                      <a:pt x="208" y="261"/>
                    </a:lnTo>
                    <a:lnTo>
                      <a:pt x="215" y="271"/>
                    </a:lnTo>
                    <a:lnTo>
                      <a:pt x="229" y="271"/>
                    </a:lnTo>
                    <a:lnTo>
                      <a:pt x="235" y="279"/>
                    </a:lnTo>
                    <a:lnTo>
                      <a:pt x="233" y="290"/>
                    </a:lnTo>
                    <a:lnTo>
                      <a:pt x="231" y="295"/>
                    </a:lnTo>
                    <a:lnTo>
                      <a:pt x="249" y="293"/>
                    </a:lnTo>
                    <a:lnTo>
                      <a:pt x="260" y="298"/>
                    </a:lnTo>
                    <a:lnTo>
                      <a:pt x="260" y="306"/>
                    </a:lnTo>
                    <a:lnTo>
                      <a:pt x="249" y="316"/>
                    </a:lnTo>
                    <a:lnTo>
                      <a:pt x="252" y="316"/>
                    </a:lnTo>
                    <a:lnTo>
                      <a:pt x="260" y="316"/>
                    </a:lnTo>
                    <a:lnTo>
                      <a:pt x="270" y="316"/>
                    </a:lnTo>
                    <a:lnTo>
                      <a:pt x="283" y="316"/>
                    </a:lnTo>
                    <a:lnTo>
                      <a:pt x="295" y="317"/>
                    </a:lnTo>
                    <a:lnTo>
                      <a:pt x="302" y="319"/>
                    </a:lnTo>
                    <a:lnTo>
                      <a:pt x="307" y="323"/>
                    </a:lnTo>
                    <a:lnTo>
                      <a:pt x="304" y="328"/>
                    </a:lnTo>
                    <a:lnTo>
                      <a:pt x="311" y="328"/>
                    </a:lnTo>
                    <a:lnTo>
                      <a:pt x="318" y="327"/>
                    </a:lnTo>
                    <a:lnTo>
                      <a:pt x="322" y="324"/>
                    </a:lnTo>
                    <a:lnTo>
                      <a:pt x="325" y="320"/>
                    </a:lnTo>
                    <a:lnTo>
                      <a:pt x="327" y="326"/>
                    </a:lnTo>
                    <a:lnTo>
                      <a:pt x="325" y="331"/>
                    </a:lnTo>
                    <a:lnTo>
                      <a:pt x="318" y="337"/>
                    </a:lnTo>
                    <a:lnTo>
                      <a:pt x="307" y="343"/>
                    </a:lnTo>
                    <a:lnTo>
                      <a:pt x="320" y="342"/>
                    </a:lnTo>
                    <a:lnTo>
                      <a:pt x="331" y="342"/>
                    </a:lnTo>
                    <a:lnTo>
                      <a:pt x="339" y="344"/>
                    </a:lnTo>
                    <a:lnTo>
                      <a:pt x="348" y="347"/>
                    </a:lnTo>
                    <a:lnTo>
                      <a:pt x="354" y="351"/>
                    </a:lnTo>
                    <a:lnTo>
                      <a:pt x="359" y="356"/>
                    </a:lnTo>
                    <a:lnTo>
                      <a:pt x="361" y="362"/>
                    </a:lnTo>
                    <a:lnTo>
                      <a:pt x="361" y="368"/>
                    </a:lnTo>
                    <a:lnTo>
                      <a:pt x="373" y="365"/>
                    </a:lnTo>
                    <a:lnTo>
                      <a:pt x="377" y="369"/>
                    </a:lnTo>
                    <a:lnTo>
                      <a:pt x="373" y="376"/>
                    </a:lnTo>
                    <a:lnTo>
                      <a:pt x="363" y="384"/>
                    </a:lnTo>
                    <a:lnTo>
                      <a:pt x="379" y="381"/>
                    </a:lnTo>
                    <a:lnTo>
                      <a:pt x="396" y="380"/>
                    </a:lnTo>
                    <a:lnTo>
                      <a:pt x="414" y="381"/>
                    </a:lnTo>
                    <a:lnTo>
                      <a:pt x="432" y="383"/>
                    </a:lnTo>
                    <a:lnTo>
                      <a:pt x="446" y="386"/>
                    </a:lnTo>
                    <a:lnTo>
                      <a:pt x="458" y="389"/>
                    </a:lnTo>
                    <a:lnTo>
                      <a:pt x="466" y="391"/>
                    </a:lnTo>
                    <a:lnTo>
                      <a:pt x="469" y="392"/>
                    </a:lnTo>
                    <a:lnTo>
                      <a:pt x="473" y="388"/>
                    </a:lnTo>
                    <a:lnTo>
                      <a:pt x="480" y="386"/>
                    </a:lnTo>
                    <a:lnTo>
                      <a:pt x="489" y="388"/>
                    </a:lnTo>
                    <a:lnTo>
                      <a:pt x="499" y="390"/>
                    </a:lnTo>
                    <a:lnTo>
                      <a:pt x="508" y="394"/>
                    </a:lnTo>
                    <a:lnTo>
                      <a:pt x="515" y="397"/>
                    </a:lnTo>
                    <a:lnTo>
                      <a:pt x="521" y="399"/>
                    </a:lnTo>
                    <a:lnTo>
                      <a:pt x="522" y="400"/>
                    </a:lnTo>
                    <a:lnTo>
                      <a:pt x="537" y="389"/>
                    </a:lnTo>
                    <a:lnTo>
                      <a:pt x="547" y="381"/>
                    </a:lnTo>
                    <a:lnTo>
                      <a:pt x="556" y="379"/>
                    </a:lnTo>
                    <a:lnTo>
                      <a:pt x="561" y="379"/>
                    </a:lnTo>
                    <a:lnTo>
                      <a:pt x="565" y="383"/>
                    </a:lnTo>
                    <a:lnTo>
                      <a:pt x="563" y="388"/>
                    </a:lnTo>
                    <a:lnTo>
                      <a:pt x="561" y="393"/>
                    </a:lnTo>
                    <a:lnTo>
                      <a:pt x="554" y="397"/>
                    </a:lnTo>
                    <a:lnTo>
                      <a:pt x="560" y="396"/>
                    </a:lnTo>
                    <a:lnTo>
                      <a:pt x="576" y="393"/>
                    </a:lnTo>
                    <a:lnTo>
                      <a:pt x="592" y="392"/>
                    </a:lnTo>
                    <a:lnTo>
                      <a:pt x="606" y="394"/>
                    </a:lnTo>
                    <a:lnTo>
                      <a:pt x="629" y="416"/>
                    </a:lnTo>
                    <a:lnTo>
                      <a:pt x="629" y="425"/>
                    </a:lnTo>
                    <a:lnTo>
                      <a:pt x="636" y="422"/>
                    </a:lnTo>
                    <a:lnTo>
                      <a:pt x="654" y="418"/>
                    </a:lnTo>
                    <a:lnTo>
                      <a:pt x="670" y="415"/>
                    </a:lnTo>
                    <a:lnTo>
                      <a:pt x="677" y="420"/>
                    </a:lnTo>
                    <a:lnTo>
                      <a:pt x="679" y="419"/>
                    </a:lnTo>
                    <a:lnTo>
                      <a:pt x="686" y="417"/>
                    </a:lnTo>
                    <a:lnTo>
                      <a:pt x="693" y="414"/>
                    </a:lnTo>
                    <a:lnTo>
                      <a:pt x="703" y="411"/>
                    </a:lnTo>
                    <a:lnTo>
                      <a:pt x="714" y="409"/>
                    </a:lnTo>
                    <a:lnTo>
                      <a:pt x="723" y="407"/>
                    </a:lnTo>
                    <a:lnTo>
                      <a:pt x="730" y="408"/>
                    </a:lnTo>
                    <a:lnTo>
                      <a:pt x="735" y="410"/>
                    </a:lnTo>
                    <a:lnTo>
                      <a:pt x="739" y="409"/>
                    </a:lnTo>
                    <a:lnTo>
                      <a:pt x="746" y="407"/>
                    </a:lnTo>
                    <a:lnTo>
                      <a:pt x="755" y="404"/>
                    </a:lnTo>
                    <a:lnTo>
                      <a:pt x="762" y="400"/>
                    </a:lnTo>
                    <a:lnTo>
                      <a:pt x="766" y="401"/>
                    </a:lnTo>
                    <a:lnTo>
                      <a:pt x="771" y="405"/>
                    </a:lnTo>
                    <a:lnTo>
                      <a:pt x="778" y="410"/>
                    </a:lnTo>
                    <a:lnTo>
                      <a:pt x="783" y="414"/>
                    </a:lnTo>
                    <a:lnTo>
                      <a:pt x="791" y="407"/>
                    </a:lnTo>
                    <a:lnTo>
                      <a:pt x="799" y="403"/>
                    </a:lnTo>
                    <a:lnTo>
                      <a:pt x="810" y="402"/>
                    </a:lnTo>
                    <a:lnTo>
                      <a:pt x="824" y="402"/>
                    </a:lnTo>
                    <a:lnTo>
                      <a:pt x="826" y="405"/>
                    </a:lnTo>
                    <a:lnTo>
                      <a:pt x="830" y="410"/>
                    </a:lnTo>
                    <a:lnTo>
                      <a:pt x="835" y="414"/>
                    </a:lnTo>
                    <a:lnTo>
                      <a:pt x="837" y="416"/>
                    </a:lnTo>
                    <a:lnTo>
                      <a:pt x="838" y="409"/>
                    </a:lnTo>
                    <a:lnTo>
                      <a:pt x="846" y="405"/>
                    </a:lnTo>
                    <a:lnTo>
                      <a:pt x="854" y="403"/>
                    </a:lnTo>
                    <a:lnTo>
                      <a:pt x="865" y="402"/>
                    </a:lnTo>
                    <a:lnTo>
                      <a:pt x="876" y="404"/>
                    </a:lnTo>
                    <a:lnTo>
                      <a:pt x="883" y="408"/>
                    </a:lnTo>
                    <a:lnTo>
                      <a:pt x="886" y="415"/>
                    </a:lnTo>
                    <a:lnTo>
                      <a:pt x="885" y="423"/>
                    </a:lnTo>
                    <a:lnTo>
                      <a:pt x="890" y="420"/>
                    </a:lnTo>
                    <a:lnTo>
                      <a:pt x="895" y="417"/>
                    </a:lnTo>
                    <a:lnTo>
                      <a:pt x="901" y="414"/>
                    </a:lnTo>
                    <a:lnTo>
                      <a:pt x="906" y="412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1" name="Freeform 291"/>
              <p:cNvSpPr>
                <a:spLocks/>
              </p:cNvSpPr>
              <p:nvPr/>
            </p:nvSpPr>
            <p:spPr bwMode="auto">
              <a:xfrm>
                <a:off x="1522" y="2449"/>
                <a:ext cx="201" cy="471"/>
              </a:xfrm>
              <a:custGeom>
                <a:avLst/>
                <a:gdLst>
                  <a:gd name="T0" fmla="*/ 243 w 401"/>
                  <a:gd name="T1" fmla="*/ 471 h 471"/>
                  <a:gd name="T2" fmla="*/ 259 w 401"/>
                  <a:gd name="T3" fmla="*/ 441 h 471"/>
                  <a:gd name="T4" fmla="*/ 313 w 401"/>
                  <a:gd name="T5" fmla="*/ 432 h 471"/>
                  <a:gd name="T6" fmla="*/ 336 w 401"/>
                  <a:gd name="T7" fmla="*/ 415 h 471"/>
                  <a:gd name="T8" fmla="*/ 359 w 401"/>
                  <a:gd name="T9" fmla="*/ 404 h 471"/>
                  <a:gd name="T10" fmla="*/ 339 w 401"/>
                  <a:gd name="T11" fmla="*/ 389 h 471"/>
                  <a:gd name="T12" fmla="*/ 394 w 401"/>
                  <a:gd name="T13" fmla="*/ 364 h 471"/>
                  <a:gd name="T14" fmla="*/ 352 w 401"/>
                  <a:gd name="T15" fmla="*/ 361 h 471"/>
                  <a:gd name="T16" fmla="*/ 373 w 401"/>
                  <a:gd name="T17" fmla="*/ 351 h 471"/>
                  <a:gd name="T18" fmla="*/ 371 w 401"/>
                  <a:gd name="T19" fmla="*/ 336 h 471"/>
                  <a:gd name="T20" fmla="*/ 392 w 401"/>
                  <a:gd name="T21" fmla="*/ 341 h 471"/>
                  <a:gd name="T22" fmla="*/ 385 w 401"/>
                  <a:gd name="T23" fmla="*/ 314 h 471"/>
                  <a:gd name="T24" fmla="*/ 387 w 401"/>
                  <a:gd name="T25" fmla="*/ 294 h 471"/>
                  <a:gd name="T26" fmla="*/ 401 w 401"/>
                  <a:gd name="T27" fmla="*/ 261 h 471"/>
                  <a:gd name="T28" fmla="*/ 375 w 401"/>
                  <a:gd name="T29" fmla="*/ 234 h 471"/>
                  <a:gd name="T30" fmla="*/ 352 w 401"/>
                  <a:gd name="T31" fmla="*/ 207 h 471"/>
                  <a:gd name="T32" fmla="*/ 357 w 401"/>
                  <a:gd name="T33" fmla="*/ 198 h 471"/>
                  <a:gd name="T34" fmla="*/ 345 w 401"/>
                  <a:gd name="T35" fmla="*/ 180 h 471"/>
                  <a:gd name="T36" fmla="*/ 316 w 401"/>
                  <a:gd name="T37" fmla="*/ 169 h 471"/>
                  <a:gd name="T38" fmla="*/ 284 w 401"/>
                  <a:gd name="T39" fmla="*/ 142 h 471"/>
                  <a:gd name="T40" fmla="*/ 302 w 401"/>
                  <a:gd name="T41" fmla="*/ 134 h 471"/>
                  <a:gd name="T42" fmla="*/ 286 w 401"/>
                  <a:gd name="T43" fmla="*/ 121 h 471"/>
                  <a:gd name="T44" fmla="*/ 254 w 401"/>
                  <a:gd name="T45" fmla="*/ 107 h 471"/>
                  <a:gd name="T46" fmla="*/ 272 w 401"/>
                  <a:gd name="T47" fmla="*/ 99 h 471"/>
                  <a:gd name="T48" fmla="*/ 250 w 401"/>
                  <a:gd name="T49" fmla="*/ 88 h 471"/>
                  <a:gd name="T50" fmla="*/ 226 w 401"/>
                  <a:gd name="T51" fmla="*/ 86 h 471"/>
                  <a:gd name="T52" fmla="*/ 185 w 401"/>
                  <a:gd name="T53" fmla="*/ 86 h 471"/>
                  <a:gd name="T54" fmla="*/ 210 w 401"/>
                  <a:gd name="T55" fmla="*/ 70 h 471"/>
                  <a:gd name="T56" fmla="*/ 194 w 401"/>
                  <a:gd name="T57" fmla="*/ 52 h 471"/>
                  <a:gd name="T58" fmla="*/ 156 w 401"/>
                  <a:gd name="T59" fmla="*/ 42 h 471"/>
                  <a:gd name="T60" fmla="*/ 181 w 401"/>
                  <a:gd name="T61" fmla="*/ 32 h 471"/>
                  <a:gd name="T62" fmla="*/ 144 w 401"/>
                  <a:gd name="T63" fmla="*/ 21 h 471"/>
                  <a:gd name="T64" fmla="*/ 117 w 401"/>
                  <a:gd name="T65" fmla="*/ 13 h 471"/>
                  <a:gd name="T66" fmla="*/ 76 w 401"/>
                  <a:gd name="T67" fmla="*/ 23 h 471"/>
                  <a:gd name="T68" fmla="*/ 85 w 401"/>
                  <a:gd name="T69" fmla="*/ 6 h 471"/>
                  <a:gd name="T70" fmla="*/ 46 w 401"/>
                  <a:gd name="T71" fmla="*/ 12 h 471"/>
                  <a:gd name="T72" fmla="*/ 9 w 401"/>
                  <a:gd name="T73" fmla="*/ 27 h 471"/>
                  <a:gd name="T74" fmla="*/ 57 w 401"/>
                  <a:gd name="T75" fmla="*/ 38 h 471"/>
                  <a:gd name="T76" fmla="*/ 94 w 401"/>
                  <a:gd name="T77" fmla="*/ 48 h 471"/>
                  <a:gd name="T78" fmla="*/ 115 w 401"/>
                  <a:gd name="T79" fmla="*/ 49 h 471"/>
                  <a:gd name="T80" fmla="*/ 163 w 401"/>
                  <a:gd name="T81" fmla="*/ 72 h 471"/>
                  <a:gd name="T82" fmla="*/ 162 w 401"/>
                  <a:gd name="T83" fmla="*/ 93 h 471"/>
                  <a:gd name="T84" fmla="*/ 213 w 401"/>
                  <a:gd name="T85" fmla="*/ 113 h 471"/>
                  <a:gd name="T86" fmla="*/ 254 w 401"/>
                  <a:gd name="T87" fmla="*/ 137 h 471"/>
                  <a:gd name="T88" fmla="*/ 270 w 401"/>
                  <a:gd name="T89" fmla="*/ 173 h 471"/>
                  <a:gd name="T90" fmla="*/ 305 w 401"/>
                  <a:gd name="T91" fmla="*/ 213 h 471"/>
                  <a:gd name="T92" fmla="*/ 339 w 401"/>
                  <a:gd name="T93" fmla="*/ 234 h 471"/>
                  <a:gd name="T94" fmla="*/ 348 w 401"/>
                  <a:gd name="T95" fmla="*/ 291 h 471"/>
                  <a:gd name="T96" fmla="*/ 325 w 401"/>
                  <a:gd name="T97" fmla="*/ 326 h 471"/>
                  <a:gd name="T98" fmla="*/ 305 w 401"/>
                  <a:gd name="T99" fmla="*/ 371 h 471"/>
                  <a:gd name="T100" fmla="*/ 252 w 401"/>
                  <a:gd name="T101" fmla="*/ 408 h 471"/>
                  <a:gd name="T102" fmla="*/ 213 w 401"/>
                  <a:gd name="T103" fmla="*/ 421 h 471"/>
                  <a:gd name="T104" fmla="*/ 213 w 401"/>
                  <a:gd name="T105" fmla="*/ 439 h 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01" h="471">
                    <a:moveTo>
                      <a:pt x="217" y="460"/>
                    </a:moveTo>
                    <a:lnTo>
                      <a:pt x="224" y="462"/>
                    </a:lnTo>
                    <a:lnTo>
                      <a:pt x="231" y="464"/>
                    </a:lnTo>
                    <a:lnTo>
                      <a:pt x="236" y="467"/>
                    </a:lnTo>
                    <a:lnTo>
                      <a:pt x="243" y="471"/>
                    </a:lnTo>
                    <a:lnTo>
                      <a:pt x="243" y="467"/>
                    </a:lnTo>
                    <a:lnTo>
                      <a:pt x="247" y="459"/>
                    </a:lnTo>
                    <a:lnTo>
                      <a:pt x="249" y="449"/>
                    </a:lnTo>
                    <a:lnTo>
                      <a:pt x="249" y="441"/>
                    </a:lnTo>
                    <a:lnTo>
                      <a:pt x="259" y="441"/>
                    </a:lnTo>
                    <a:lnTo>
                      <a:pt x="273" y="440"/>
                    </a:lnTo>
                    <a:lnTo>
                      <a:pt x="286" y="439"/>
                    </a:lnTo>
                    <a:lnTo>
                      <a:pt x="297" y="440"/>
                    </a:lnTo>
                    <a:lnTo>
                      <a:pt x="305" y="454"/>
                    </a:lnTo>
                    <a:lnTo>
                      <a:pt x="313" y="432"/>
                    </a:lnTo>
                    <a:lnTo>
                      <a:pt x="323" y="428"/>
                    </a:lnTo>
                    <a:lnTo>
                      <a:pt x="341" y="431"/>
                    </a:lnTo>
                    <a:lnTo>
                      <a:pt x="341" y="428"/>
                    </a:lnTo>
                    <a:lnTo>
                      <a:pt x="339" y="422"/>
                    </a:lnTo>
                    <a:lnTo>
                      <a:pt x="336" y="415"/>
                    </a:lnTo>
                    <a:lnTo>
                      <a:pt x="329" y="410"/>
                    </a:lnTo>
                    <a:lnTo>
                      <a:pt x="341" y="401"/>
                    </a:lnTo>
                    <a:lnTo>
                      <a:pt x="346" y="401"/>
                    </a:lnTo>
                    <a:lnTo>
                      <a:pt x="352" y="402"/>
                    </a:lnTo>
                    <a:lnTo>
                      <a:pt x="359" y="404"/>
                    </a:lnTo>
                    <a:lnTo>
                      <a:pt x="366" y="406"/>
                    </a:lnTo>
                    <a:lnTo>
                      <a:pt x="364" y="402"/>
                    </a:lnTo>
                    <a:lnTo>
                      <a:pt x="359" y="398"/>
                    </a:lnTo>
                    <a:lnTo>
                      <a:pt x="350" y="393"/>
                    </a:lnTo>
                    <a:lnTo>
                      <a:pt x="339" y="389"/>
                    </a:lnTo>
                    <a:lnTo>
                      <a:pt x="345" y="382"/>
                    </a:lnTo>
                    <a:lnTo>
                      <a:pt x="364" y="381"/>
                    </a:lnTo>
                    <a:lnTo>
                      <a:pt x="378" y="377"/>
                    </a:lnTo>
                    <a:lnTo>
                      <a:pt x="387" y="371"/>
                    </a:lnTo>
                    <a:lnTo>
                      <a:pt x="394" y="364"/>
                    </a:lnTo>
                    <a:lnTo>
                      <a:pt x="384" y="367"/>
                    </a:lnTo>
                    <a:lnTo>
                      <a:pt x="369" y="369"/>
                    </a:lnTo>
                    <a:lnTo>
                      <a:pt x="357" y="369"/>
                    </a:lnTo>
                    <a:lnTo>
                      <a:pt x="345" y="368"/>
                    </a:lnTo>
                    <a:lnTo>
                      <a:pt x="352" y="361"/>
                    </a:lnTo>
                    <a:lnTo>
                      <a:pt x="359" y="358"/>
                    </a:lnTo>
                    <a:lnTo>
                      <a:pt x="368" y="358"/>
                    </a:lnTo>
                    <a:lnTo>
                      <a:pt x="378" y="360"/>
                    </a:lnTo>
                    <a:lnTo>
                      <a:pt x="376" y="356"/>
                    </a:lnTo>
                    <a:lnTo>
                      <a:pt x="373" y="351"/>
                    </a:lnTo>
                    <a:lnTo>
                      <a:pt x="366" y="347"/>
                    </a:lnTo>
                    <a:lnTo>
                      <a:pt x="357" y="344"/>
                    </a:lnTo>
                    <a:lnTo>
                      <a:pt x="361" y="342"/>
                    </a:lnTo>
                    <a:lnTo>
                      <a:pt x="364" y="339"/>
                    </a:lnTo>
                    <a:lnTo>
                      <a:pt x="371" y="336"/>
                    </a:lnTo>
                    <a:lnTo>
                      <a:pt x="376" y="332"/>
                    </a:lnTo>
                    <a:lnTo>
                      <a:pt x="380" y="334"/>
                    </a:lnTo>
                    <a:lnTo>
                      <a:pt x="384" y="336"/>
                    </a:lnTo>
                    <a:lnTo>
                      <a:pt x="387" y="339"/>
                    </a:lnTo>
                    <a:lnTo>
                      <a:pt x="392" y="341"/>
                    </a:lnTo>
                    <a:lnTo>
                      <a:pt x="392" y="336"/>
                    </a:lnTo>
                    <a:lnTo>
                      <a:pt x="391" y="331"/>
                    </a:lnTo>
                    <a:lnTo>
                      <a:pt x="385" y="326"/>
                    </a:lnTo>
                    <a:lnTo>
                      <a:pt x="378" y="320"/>
                    </a:lnTo>
                    <a:lnTo>
                      <a:pt x="385" y="314"/>
                    </a:lnTo>
                    <a:lnTo>
                      <a:pt x="392" y="306"/>
                    </a:lnTo>
                    <a:lnTo>
                      <a:pt x="396" y="297"/>
                    </a:lnTo>
                    <a:lnTo>
                      <a:pt x="396" y="288"/>
                    </a:lnTo>
                    <a:lnTo>
                      <a:pt x="392" y="292"/>
                    </a:lnTo>
                    <a:lnTo>
                      <a:pt x="387" y="294"/>
                    </a:lnTo>
                    <a:lnTo>
                      <a:pt x="382" y="295"/>
                    </a:lnTo>
                    <a:lnTo>
                      <a:pt x="376" y="296"/>
                    </a:lnTo>
                    <a:lnTo>
                      <a:pt x="382" y="285"/>
                    </a:lnTo>
                    <a:lnTo>
                      <a:pt x="392" y="273"/>
                    </a:lnTo>
                    <a:lnTo>
                      <a:pt x="401" y="261"/>
                    </a:lnTo>
                    <a:lnTo>
                      <a:pt x="401" y="249"/>
                    </a:lnTo>
                    <a:lnTo>
                      <a:pt x="389" y="252"/>
                    </a:lnTo>
                    <a:lnTo>
                      <a:pt x="380" y="249"/>
                    </a:lnTo>
                    <a:lnTo>
                      <a:pt x="376" y="241"/>
                    </a:lnTo>
                    <a:lnTo>
                      <a:pt x="375" y="234"/>
                    </a:lnTo>
                    <a:lnTo>
                      <a:pt x="371" y="228"/>
                    </a:lnTo>
                    <a:lnTo>
                      <a:pt x="366" y="221"/>
                    </a:lnTo>
                    <a:lnTo>
                      <a:pt x="355" y="213"/>
                    </a:lnTo>
                    <a:lnTo>
                      <a:pt x="346" y="207"/>
                    </a:lnTo>
                    <a:lnTo>
                      <a:pt x="352" y="207"/>
                    </a:lnTo>
                    <a:lnTo>
                      <a:pt x="359" y="208"/>
                    </a:lnTo>
                    <a:lnTo>
                      <a:pt x="364" y="209"/>
                    </a:lnTo>
                    <a:lnTo>
                      <a:pt x="369" y="210"/>
                    </a:lnTo>
                    <a:lnTo>
                      <a:pt x="366" y="206"/>
                    </a:lnTo>
                    <a:lnTo>
                      <a:pt x="357" y="198"/>
                    </a:lnTo>
                    <a:lnTo>
                      <a:pt x="346" y="190"/>
                    </a:lnTo>
                    <a:lnTo>
                      <a:pt x="339" y="184"/>
                    </a:lnTo>
                    <a:lnTo>
                      <a:pt x="339" y="183"/>
                    </a:lnTo>
                    <a:lnTo>
                      <a:pt x="341" y="181"/>
                    </a:lnTo>
                    <a:lnTo>
                      <a:pt x="345" y="180"/>
                    </a:lnTo>
                    <a:lnTo>
                      <a:pt x="353" y="179"/>
                    </a:lnTo>
                    <a:lnTo>
                      <a:pt x="346" y="174"/>
                    </a:lnTo>
                    <a:lnTo>
                      <a:pt x="337" y="171"/>
                    </a:lnTo>
                    <a:lnTo>
                      <a:pt x="329" y="170"/>
                    </a:lnTo>
                    <a:lnTo>
                      <a:pt x="316" y="169"/>
                    </a:lnTo>
                    <a:lnTo>
                      <a:pt x="304" y="165"/>
                    </a:lnTo>
                    <a:lnTo>
                      <a:pt x="291" y="159"/>
                    </a:lnTo>
                    <a:lnTo>
                      <a:pt x="282" y="151"/>
                    </a:lnTo>
                    <a:lnTo>
                      <a:pt x="281" y="144"/>
                    </a:lnTo>
                    <a:lnTo>
                      <a:pt x="284" y="142"/>
                    </a:lnTo>
                    <a:lnTo>
                      <a:pt x="293" y="140"/>
                    </a:lnTo>
                    <a:lnTo>
                      <a:pt x="302" y="142"/>
                    </a:lnTo>
                    <a:lnTo>
                      <a:pt x="313" y="144"/>
                    </a:lnTo>
                    <a:lnTo>
                      <a:pt x="309" y="137"/>
                    </a:lnTo>
                    <a:lnTo>
                      <a:pt x="302" y="134"/>
                    </a:lnTo>
                    <a:lnTo>
                      <a:pt x="293" y="132"/>
                    </a:lnTo>
                    <a:lnTo>
                      <a:pt x="281" y="131"/>
                    </a:lnTo>
                    <a:lnTo>
                      <a:pt x="281" y="128"/>
                    </a:lnTo>
                    <a:lnTo>
                      <a:pt x="282" y="125"/>
                    </a:lnTo>
                    <a:lnTo>
                      <a:pt x="286" y="121"/>
                    </a:lnTo>
                    <a:lnTo>
                      <a:pt x="289" y="117"/>
                    </a:lnTo>
                    <a:lnTo>
                      <a:pt x="284" y="114"/>
                    </a:lnTo>
                    <a:lnTo>
                      <a:pt x="275" y="112"/>
                    </a:lnTo>
                    <a:lnTo>
                      <a:pt x="263" y="109"/>
                    </a:lnTo>
                    <a:lnTo>
                      <a:pt x="254" y="107"/>
                    </a:lnTo>
                    <a:lnTo>
                      <a:pt x="258" y="105"/>
                    </a:lnTo>
                    <a:lnTo>
                      <a:pt x="263" y="103"/>
                    </a:lnTo>
                    <a:lnTo>
                      <a:pt x="270" y="102"/>
                    </a:lnTo>
                    <a:lnTo>
                      <a:pt x="277" y="100"/>
                    </a:lnTo>
                    <a:lnTo>
                      <a:pt x="272" y="99"/>
                    </a:lnTo>
                    <a:lnTo>
                      <a:pt x="263" y="98"/>
                    </a:lnTo>
                    <a:lnTo>
                      <a:pt x="250" y="98"/>
                    </a:lnTo>
                    <a:lnTo>
                      <a:pt x="242" y="98"/>
                    </a:lnTo>
                    <a:lnTo>
                      <a:pt x="249" y="94"/>
                    </a:lnTo>
                    <a:lnTo>
                      <a:pt x="250" y="88"/>
                    </a:lnTo>
                    <a:lnTo>
                      <a:pt x="249" y="83"/>
                    </a:lnTo>
                    <a:lnTo>
                      <a:pt x="245" y="79"/>
                    </a:lnTo>
                    <a:lnTo>
                      <a:pt x="240" y="82"/>
                    </a:lnTo>
                    <a:lnTo>
                      <a:pt x="233" y="84"/>
                    </a:lnTo>
                    <a:lnTo>
                      <a:pt x="226" y="86"/>
                    </a:lnTo>
                    <a:lnTo>
                      <a:pt x="218" y="87"/>
                    </a:lnTo>
                    <a:lnTo>
                      <a:pt x="210" y="87"/>
                    </a:lnTo>
                    <a:lnTo>
                      <a:pt x="201" y="87"/>
                    </a:lnTo>
                    <a:lnTo>
                      <a:pt x="194" y="87"/>
                    </a:lnTo>
                    <a:lnTo>
                      <a:pt x="185" y="86"/>
                    </a:lnTo>
                    <a:lnTo>
                      <a:pt x="188" y="83"/>
                    </a:lnTo>
                    <a:lnTo>
                      <a:pt x="195" y="80"/>
                    </a:lnTo>
                    <a:lnTo>
                      <a:pt x="204" y="77"/>
                    </a:lnTo>
                    <a:lnTo>
                      <a:pt x="217" y="75"/>
                    </a:lnTo>
                    <a:lnTo>
                      <a:pt x="210" y="70"/>
                    </a:lnTo>
                    <a:lnTo>
                      <a:pt x="201" y="66"/>
                    </a:lnTo>
                    <a:lnTo>
                      <a:pt x="188" y="65"/>
                    </a:lnTo>
                    <a:lnTo>
                      <a:pt x="174" y="65"/>
                    </a:lnTo>
                    <a:lnTo>
                      <a:pt x="185" y="59"/>
                    </a:lnTo>
                    <a:lnTo>
                      <a:pt x="194" y="52"/>
                    </a:lnTo>
                    <a:lnTo>
                      <a:pt x="199" y="46"/>
                    </a:lnTo>
                    <a:lnTo>
                      <a:pt x="201" y="40"/>
                    </a:lnTo>
                    <a:lnTo>
                      <a:pt x="186" y="43"/>
                    </a:lnTo>
                    <a:lnTo>
                      <a:pt x="170" y="43"/>
                    </a:lnTo>
                    <a:lnTo>
                      <a:pt x="156" y="42"/>
                    </a:lnTo>
                    <a:lnTo>
                      <a:pt x="151" y="40"/>
                    </a:lnTo>
                    <a:lnTo>
                      <a:pt x="155" y="38"/>
                    </a:lnTo>
                    <a:lnTo>
                      <a:pt x="162" y="36"/>
                    </a:lnTo>
                    <a:lnTo>
                      <a:pt x="170" y="33"/>
                    </a:lnTo>
                    <a:lnTo>
                      <a:pt x="181" y="32"/>
                    </a:lnTo>
                    <a:lnTo>
                      <a:pt x="176" y="29"/>
                    </a:lnTo>
                    <a:lnTo>
                      <a:pt x="169" y="26"/>
                    </a:lnTo>
                    <a:lnTo>
                      <a:pt x="162" y="24"/>
                    </a:lnTo>
                    <a:lnTo>
                      <a:pt x="153" y="22"/>
                    </a:lnTo>
                    <a:lnTo>
                      <a:pt x="144" y="21"/>
                    </a:lnTo>
                    <a:lnTo>
                      <a:pt x="137" y="21"/>
                    </a:lnTo>
                    <a:lnTo>
                      <a:pt x="128" y="21"/>
                    </a:lnTo>
                    <a:lnTo>
                      <a:pt x="123" y="21"/>
                    </a:lnTo>
                    <a:lnTo>
                      <a:pt x="123" y="10"/>
                    </a:lnTo>
                    <a:lnTo>
                      <a:pt x="117" y="13"/>
                    </a:lnTo>
                    <a:lnTo>
                      <a:pt x="112" y="16"/>
                    </a:lnTo>
                    <a:lnTo>
                      <a:pt x="103" y="18"/>
                    </a:lnTo>
                    <a:lnTo>
                      <a:pt x="96" y="20"/>
                    </a:lnTo>
                    <a:lnTo>
                      <a:pt x="85" y="22"/>
                    </a:lnTo>
                    <a:lnTo>
                      <a:pt x="76" y="23"/>
                    </a:lnTo>
                    <a:lnTo>
                      <a:pt x="69" y="24"/>
                    </a:lnTo>
                    <a:lnTo>
                      <a:pt x="62" y="24"/>
                    </a:lnTo>
                    <a:lnTo>
                      <a:pt x="73" y="19"/>
                    </a:lnTo>
                    <a:lnTo>
                      <a:pt x="80" y="12"/>
                    </a:lnTo>
                    <a:lnTo>
                      <a:pt x="85" y="6"/>
                    </a:lnTo>
                    <a:lnTo>
                      <a:pt x="87" y="0"/>
                    </a:lnTo>
                    <a:lnTo>
                      <a:pt x="78" y="4"/>
                    </a:lnTo>
                    <a:lnTo>
                      <a:pt x="69" y="7"/>
                    </a:lnTo>
                    <a:lnTo>
                      <a:pt x="57" y="10"/>
                    </a:lnTo>
                    <a:lnTo>
                      <a:pt x="46" y="12"/>
                    </a:lnTo>
                    <a:lnTo>
                      <a:pt x="34" y="14"/>
                    </a:lnTo>
                    <a:lnTo>
                      <a:pt x="21" y="15"/>
                    </a:lnTo>
                    <a:lnTo>
                      <a:pt x="11" y="14"/>
                    </a:lnTo>
                    <a:lnTo>
                      <a:pt x="0" y="13"/>
                    </a:lnTo>
                    <a:lnTo>
                      <a:pt x="9" y="27"/>
                    </a:lnTo>
                    <a:lnTo>
                      <a:pt x="18" y="29"/>
                    </a:lnTo>
                    <a:lnTo>
                      <a:pt x="28" y="32"/>
                    </a:lnTo>
                    <a:lnTo>
                      <a:pt x="36" y="35"/>
                    </a:lnTo>
                    <a:lnTo>
                      <a:pt x="41" y="39"/>
                    </a:lnTo>
                    <a:lnTo>
                      <a:pt x="57" y="38"/>
                    </a:lnTo>
                    <a:lnTo>
                      <a:pt x="73" y="38"/>
                    </a:lnTo>
                    <a:lnTo>
                      <a:pt x="83" y="40"/>
                    </a:lnTo>
                    <a:lnTo>
                      <a:pt x="92" y="43"/>
                    </a:lnTo>
                    <a:lnTo>
                      <a:pt x="94" y="46"/>
                    </a:lnTo>
                    <a:lnTo>
                      <a:pt x="94" y="48"/>
                    </a:lnTo>
                    <a:lnTo>
                      <a:pt x="92" y="51"/>
                    </a:lnTo>
                    <a:lnTo>
                      <a:pt x="89" y="54"/>
                    </a:lnTo>
                    <a:lnTo>
                      <a:pt x="99" y="52"/>
                    </a:lnTo>
                    <a:lnTo>
                      <a:pt x="108" y="50"/>
                    </a:lnTo>
                    <a:lnTo>
                      <a:pt x="115" y="49"/>
                    </a:lnTo>
                    <a:lnTo>
                      <a:pt x="119" y="49"/>
                    </a:lnTo>
                    <a:lnTo>
                      <a:pt x="126" y="53"/>
                    </a:lnTo>
                    <a:lnTo>
                      <a:pt x="142" y="60"/>
                    </a:lnTo>
                    <a:lnTo>
                      <a:pt x="158" y="68"/>
                    </a:lnTo>
                    <a:lnTo>
                      <a:pt x="163" y="72"/>
                    </a:lnTo>
                    <a:lnTo>
                      <a:pt x="162" y="76"/>
                    </a:lnTo>
                    <a:lnTo>
                      <a:pt x="158" y="81"/>
                    </a:lnTo>
                    <a:lnTo>
                      <a:pt x="155" y="87"/>
                    </a:lnTo>
                    <a:lnTo>
                      <a:pt x="151" y="91"/>
                    </a:lnTo>
                    <a:lnTo>
                      <a:pt x="162" y="93"/>
                    </a:lnTo>
                    <a:lnTo>
                      <a:pt x="174" y="96"/>
                    </a:lnTo>
                    <a:lnTo>
                      <a:pt x="185" y="99"/>
                    </a:lnTo>
                    <a:lnTo>
                      <a:pt x="197" y="104"/>
                    </a:lnTo>
                    <a:lnTo>
                      <a:pt x="206" y="108"/>
                    </a:lnTo>
                    <a:lnTo>
                      <a:pt x="213" y="113"/>
                    </a:lnTo>
                    <a:lnTo>
                      <a:pt x="218" y="118"/>
                    </a:lnTo>
                    <a:lnTo>
                      <a:pt x="220" y="123"/>
                    </a:lnTo>
                    <a:lnTo>
                      <a:pt x="233" y="123"/>
                    </a:lnTo>
                    <a:lnTo>
                      <a:pt x="247" y="128"/>
                    </a:lnTo>
                    <a:lnTo>
                      <a:pt x="254" y="137"/>
                    </a:lnTo>
                    <a:lnTo>
                      <a:pt x="254" y="153"/>
                    </a:lnTo>
                    <a:lnTo>
                      <a:pt x="261" y="155"/>
                    </a:lnTo>
                    <a:lnTo>
                      <a:pt x="268" y="160"/>
                    </a:lnTo>
                    <a:lnTo>
                      <a:pt x="270" y="166"/>
                    </a:lnTo>
                    <a:lnTo>
                      <a:pt x="270" y="173"/>
                    </a:lnTo>
                    <a:lnTo>
                      <a:pt x="289" y="177"/>
                    </a:lnTo>
                    <a:lnTo>
                      <a:pt x="304" y="185"/>
                    </a:lnTo>
                    <a:lnTo>
                      <a:pt x="307" y="197"/>
                    </a:lnTo>
                    <a:lnTo>
                      <a:pt x="295" y="212"/>
                    </a:lnTo>
                    <a:lnTo>
                      <a:pt x="305" y="213"/>
                    </a:lnTo>
                    <a:lnTo>
                      <a:pt x="316" y="216"/>
                    </a:lnTo>
                    <a:lnTo>
                      <a:pt x="327" y="220"/>
                    </a:lnTo>
                    <a:lnTo>
                      <a:pt x="334" y="224"/>
                    </a:lnTo>
                    <a:lnTo>
                      <a:pt x="339" y="229"/>
                    </a:lnTo>
                    <a:lnTo>
                      <a:pt x="339" y="234"/>
                    </a:lnTo>
                    <a:lnTo>
                      <a:pt x="336" y="239"/>
                    </a:lnTo>
                    <a:lnTo>
                      <a:pt x="327" y="245"/>
                    </a:lnTo>
                    <a:lnTo>
                      <a:pt x="341" y="260"/>
                    </a:lnTo>
                    <a:lnTo>
                      <a:pt x="348" y="276"/>
                    </a:lnTo>
                    <a:lnTo>
                      <a:pt x="348" y="291"/>
                    </a:lnTo>
                    <a:lnTo>
                      <a:pt x="341" y="302"/>
                    </a:lnTo>
                    <a:lnTo>
                      <a:pt x="330" y="310"/>
                    </a:lnTo>
                    <a:lnTo>
                      <a:pt x="325" y="316"/>
                    </a:lnTo>
                    <a:lnTo>
                      <a:pt x="323" y="321"/>
                    </a:lnTo>
                    <a:lnTo>
                      <a:pt x="325" y="326"/>
                    </a:lnTo>
                    <a:lnTo>
                      <a:pt x="327" y="333"/>
                    </a:lnTo>
                    <a:lnTo>
                      <a:pt x="325" y="341"/>
                    </a:lnTo>
                    <a:lnTo>
                      <a:pt x="318" y="349"/>
                    </a:lnTo>
                    <a:lnTo>
                      <a:pt x="302" y="355"/>
                    </a:lnTo>
                    <a:lnTo>
                      <a:pt x="305" y="371"/>
                    </a:lnTo>
                    <a:lnTo>
                      <a:pt x="302" y="385"/>
                    </a:lnTo>
                    <a:lnTo>
                      <a:pt x="288" y="396"/>
                    </a:lnTo>
                    <a:lnTo>
                      <a:pt x="261" y="399"/>
                    </a:lnTo>
                    <a:lnTo>
                      <a:pt x="258" y="403"/>
                    </a:lnTo>
                    <a:lnTo>
                      <a:pt x="252" y="408"/>
                    </a:lnTo>
                    <a:lnTo>
                      <a:pt x="247" y="412"/>
                    </a:lnTo>
                    <a:lnTo>
                      <a:pt x="240" y="416"/>
                    </a:lnTo>
                    <a:lnTo>
                      <a:pt x="233" y="419"/>
                    </a:lnTo>
                    <a:lnTo>
                      <a:pt x="222" y="421"/>
                    </a:lnTo>
                    <a:lnTo>
                      <a:pt x="213" y="421"/>
                    </a:lnTo>
                    <a:lnTo>
                      <a:pt x="201" y="420"/>
                    </a:lnTo>
                    <a:lnTo>
                      <a:pt x="199" y="424"/>
                    </a:lnTo>
                    <a:lnTo>
                      <a:pt x="201" y="429"/>
                    </a:lnTo>
                    <a:lnTo>
                      <a:pt x="204" y="434"/>
                    </a:lnTo>
                    <a:lnTo>
                      <a:pt x="213" y="439"/>
                    </a:lnTo>
                    <a:lnTo>
                      <a:pt x="217" y="46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2" name="Freeform 292"/>
              <p:cNvSpPr>
                <a:spLocks/>
              </p:cNvSpPr>
              <p:nvPr/>
            </p:nvSpPr>
            <p:spPr bwMode="auto">
              <a:xfrm>
                <a:off x="1154" y="2472"/>
                <a:ext cx="63" cy="17"/>
              </a:xfrm>
              <a:custGeom>
                <a:avLst/>
                <a:gdLst>
                  <a:gd name="T0" fmla="*/ 117 w 126"/>
                  <a:gd name="T1" fmla="*/ 0 h 17"/>
                  <a:gd name="T2" fmla="*/ 119 w 126"/>
                  <a:gd name="T3" fmla="*/ 2 h 17"/>
                  <a:gd name="T4" fmla="*/ 123 w 126"/>
                  <a:gd name="T5" fmla="*/ 5 h 17"/>
                  <a:gd name="T6" fmla="*/ 124 w 126"/>
                  <a:gd name="T7" fmla="*/ 10 h 17"/>
                  <a:gd name="T8" fmla="*/ 126 w 126"/>
                  <a:gd name="T9" fmla="*/ 14 h 17"/>
                  <a:gd name="T10" fmla="*/ 110 w 126"/>
                  <a:gd name="T11" fmla="*/ 15 h 17"/>
                  <a:gd name="T12" fmla="*/ 92 w 126"/>
                  <a:gd name="T13" fmla="*/ 16 h 17"/>
                  <a:gd name="T14" fmla="*/ 75 w 126"/>
                  <a:gd name="T15" fmla="*/ 17 h 17"/>
                  <a:gd name="T16" fmla="*/ 55 w 126"/>
                  <a:gd name="T17" fmla="*/ 17 h 17"/>
                  <a:gd name="T18" fmla="*/ 36 w 126"/>
                  <a:gd name="T19" fmla="*/ 17 h 17"/>
                  <a:gd name="T20" fmla="*/ 20 w 126"/>
                  <a:gd name="T21" fmla="*/ 17 h 17"/>
                  <a:gd name="T22" fmla="*/ 7 w 126"/>
                  <a:gd name="T23" fmla="*/ 17 h 17"/>
                  <a:gd name="T24" fmla="*/ 0 w 126"/>
                  <a:gd name="T25" fmla="*/ 16 h 17"/>
                  <a:gd name="T26" fmla="*/ 7 w 126"/>
                  <a:gd name="T27" fmla="*/ 14 h 17"/>
                  <a:gd name="T28" fmla="*/ 20 w 126"/>
                  <a:gd name="T29" fmla="*/ 13 h 17"/>
                  <a:gd name="T30" fmla="*/ 36 w 126"/>
                  <a:gd name="T31" fmla="*/ 11 h 17"/>
                  <a:gd name="T32" fmla="*/ 53 w 126"/>
                  <a:gd name="T33" fmla="*/ 10 h 17"/>
                  <a:gd name="T34" fmla="*/ 73 w 126"/>
                  <a:gd name="T35" fmla="*/ 8 h 17"/>
                  <a:gd name="T36" fmla="*/ 91 w 126"/>
                  <a:gd name="T37" fmla="*/ 6 h 17"/>
                  <a:gd name="T38" fmla="*/ 105 w 126"/>
                  <a:gd name="T39" fmla="*/ 3 h 17"/>
                  <a:gd name="T40" fmla="*/ 117 w 126"/>
                  <a:gd name="T41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6" h="17">
                    <a:moveTo>
                      <a:pt x="117" y="0"/>
                    </a:moveTo>
                    <a:lnTo>
                      <a:pt x="119" y="2"/>
                    </a:lnTo>
                    <a:lnTo>
                      <a:pt x="123" y="5"/>
                    </a:lnTo>
                    <a:lnTo>
                      <a:pt x="124" y="10"/>
                    </a:lnTo>
                    <a:lnTo>
                      <a:pt x="126" y="14"/>
                    </a:lnTo>
                    <a:lnTo>
                      <a:pt x="110" y="15"/>
                    </a:lnTo>
                    <a:lnTo>
                      <a:pt x="92" y="16"/>
                    </a:lnTo>
                    <a:lnTo>
                      <a:pt x="75" y="17"/>
                    </a:lnTo>
                    <a:lnTo>
                      <a:pt x="55" y="17"/>
                    </a:lnTo>
                    <a:lnTo>
                      <a:pt x="36" y="17"/>
                    </a:lnTo>
                    <a:lnTo>
                      <a:pt x="20" y="17"/>
                    </a:lnTo>
                    <a:lnTo>
                      <a:pt x="7" y="17"/>
                    </a:lnTo>
                    <a:lnTo>
                      <a:pt x="0" y="16"/>
                    </a:lnTo>
                    <a:lnTo>
                      <a:pt x="7" y="14"/>
                    </a:lnTo>
                    <a:lnTo>
                      <a:pt x="20" y="13"/>
                    </a:lnTo>
                    <a:lnTo>
                      <a:pt x="36" y="11"/>
                    </a:lnTo>
                    <a:lnTo>
                      <a:pt x="53" y="10"/>
                    </a:lnTo>
                    <a:lnTo>
                      <a:pt x="73" y="8"/>
                    </a:lnTo>
                    <a:lnTo>
                      <a:pt x="91" y="6"/>
                    </a:lnTo>
                    <a:lnTo>
                      <a:pt x="105" y="3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3" name="Freeform 293"/>
              <p:cNvSpPr>
                <a:spLocks/>
              </p:cNvSpPr>
              <p:nvPr/>
            </p:nvSpPr>
            <p:spPr bwMode="auto">
              <a:xfrm>
                <a:off x="1127" y="2411"/>
                <a:ext cx="82" cy="71"/>
              </a:xfrm>
              <a:custGeom>
                <a:avLst/>
                <a:gdLst>
                  <a:gd name="T0" fmla="*/ 163 w 165"/>
                  <a:gd name="T1" fmla="*/ 52 h 71"/>
                  <a:gd name="T2" fmla="*/ 163 w 165"/>
                  <a:gd name="T3" fmla="*/ 49 h 71"/>
                  <a:gd name="T4" fmla="*/ 163 w 165"/>
                  <a:gd name="T5" fmla="*/ 46 h 71"/>
                  <a:gd name="T6" fmla="*/ 163 w 165"/>
                  <a:gd name="T7" fmla="*/ 44 h 71"/>
                  <a:gd name="T8" fmla="*/ 165 w 165"/>
                  <a:gd name="T9" fmla="*/ 42 h 71"/>
                  <a:gd name="T10" fmla="*/ 158 w 165"/>
                  <a:gd name="T11" fmla="*/ 43 h 71"/>
                  <a:gd name="T12" fmla="*/ 151 w 165"/>
                  <a:gd name="T13" fmla="*/ 41 h 71"/>
                  <a:gd name="T14" fmla="*/ 149 w 165"/>
                  <a:gd name="T15" fmla="*/ 35 h 71"/>
                  <a:gd name="T16" fmla="*/ 156 w 165"/>
                  <a:gd name="T17" fmla="*/ 19 h 71"/>
                  <a:gd name="T18" fmla="*/ 149 w 165"/>
                  <a:gd name="T19" fmla="*/ 13 h 71"/>
                  <a:gd name="T20" fmla="*/ 142 w 165"/>
                  <a:gd name="T21" fmla="*/ 8 h 71"/>
                  <a:gd name="T22" fmla="*/ 135 w 165"/>
                  <a:gd name="T23" fmla="*/ 3 h 71"/>
                  <a:gd name="T24" fmla="*/ 128 w 165"/>
                  <a:gd name="T25" fmla="*/ 0 h 71"/>
                  <a:gd name="T26" fmla="*/ 121 w 165"/>
                  <a:gd name="T27" fmla="*/ 3 h 71"/>
                  <a:gd name="T28" fmla="*/ 112 w 165"/>
                  <a:gd name="T29" fmla="*/ 7 h 71"/>
                  <a:gd name="T30" fmla="*/ 105 w 165"/>
                  <a:gd name="T31" fmla="*/ 11 h 71"/>
                  <a:gd name="T32" fmla="*/ 97 w 165"/>
                  <a:gd name="T33" fmla="*/ 15 h 71"/>
                  <a:gd name="T34" fmla="*/ 89 w 165"/>
                  <a:gd name="T35" fmla="*/ 19 h 71"/>
                  <a:gd name="T36" fmla="*/ 83 w 165"/>
                  <a:gd name="T37" fmla="*/ 23 h 71"/>
                  <a:gd name="T38" fmla="*/ 76 w 165"/>
                  <a:gd name="T39" fmla="*/ 26 h 71"/>
                  <a:gd name="T40" fmla="*/ 71 w 165"/>
                  <a:gd name="T41" fmla="*/ 31 h 71"/>
                  <a:gd name="T42" fmla="*/ 64 w 165"/>
                  <a:gd name="T43" fmla="*/ 34 h 71"/>
                  <a:gd name="T44" fmla="*/ 57 w 165"/>
                  <a:gd name="T45" fmla="*/ 38 h 71"/>
                  <a:gd name="T46" fmla="*/ 48 w 165"/>
                  <a:gd name="T47" fmla="*/ 41 h 71"/>
                  <a:gd name="T48" fmla="*/ 39 w 165"/>
                  <a:gd name="T49" fmla="*/ 45 h 71"/>
                  <a:gd name="T50" fmla="*/ 32 w 165"/>
                  <a:gd name="T51" fmla="*/ 48 h 71"/>
                  <a:gd name="T52" fmla="*/ 25 w 165"/>
                  <a:gd name="T53" fmla="*/ 50 h 71"/>
                  <a:gd name="T54" fmla="*/ 19 w 165"/>
                  <a:gd name="T55" fmla="*/ 53 h 71"/>
                  <a:gd name="T56" fmla="*/ 16 w 165"/>
                  <a:gd name="T57" fmla="*/ 54 h 71"/>
                  <a:gd name="T58" fmla="*/ 10 w 165"/>
                  <a:gd name="T59" fmla="*/ 57 h 71"/>
                  <a:gd name="T60" fmla="*/ 5 w 165"/>
                  <a:gd name="T61" fmla="*/ 62 h 71"/>
                  <a:gd name="T62" fmla="*/ 2 w 165"/>
                  <a:gd name="T63" fmla="*/ 67 h 71"/>
                  <a:gd name="T64" fmla="*/ 0 w 165"/>
                  <a:gd name="T65" fmla="*/ 71 h 71"/>
                  <a:gd name="T66" fmla="*/ 25 w 165"/>
                  <a:gd name="T67" fmla="*/ 71 h 71"/>
                  <a:gd name="T68" fmla="*/ 51 w 165"/>
                  <a:gd name="T69" fmla="*/ 71 h 71"/>
                  <a:gd name="T70" fmla="*/ 76 w 165"/>
                  <a:gd name="T71" fmla="*/ 69 h 71"/>
                  <a:gd name="T72" fmla="*/ 101 w 165"/>
                  <a:gd name="T73" fmla="*/ 66 h 71"/>
                  <a:gd name="T74" fmla="*/ 122 w 165"/>
                  <a:gd name="T75" fmla="*/ 63 h 71"/>
                  <a:gd name="T76" fmla="*/ 140 w 165"/>
                  <a:gd name="T77" fmla="*/ 59 h 71"/>
                  <a:gd name="T78" fmla="*/ 154 w 165"/>
                  <a:gd name="T79" fmla="*/ 56 h 71"/>
                  <a:gd name="T80" fmla="*/ 163 w 165"/>
                  <a:gd name="T81" fmla="*/ 52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65" h="71">
                    <a:moveTo>
                      <a:pt x="163" y="52"/>
                    </a:moveTo>
                    <a:lnTo>
                      <a:pt x="163" y="49"/>
                    </a:lnTo>
                    <a:lnTo>
                      <a:pt x="163" y="46"/>
                    </a:lnTo>
                    <a:lnTo>
                      <a:pt x="163" y="44"/>
                    </a:lnTo>
                    <a:lnTo>
                      <a:pt x="165" y="42"/>
                    </a:lnTo>
                    <a:lnTo>
                      <a:pt x="158" y="43"/>
                    </a:lnTo>
                    <a:lnTo>
                      <a:pt x="151" y="41"/>
                    </a:lnTo>
                    <a:lnTo>
                      <a:pt x="149" y="35"/>
                    </a:lnTo>
                    <a:lnTo>
                      <a:pt x="156" y="19"/>
                    </a:lnTo>
                    <a:lnTo>
                      <a:pt x="149" y="13"/>
                    </a:lnTo>
                    <a:lnTo>
                      <a:pt x="142" y="8"/>
                    </a:lnTo>
                    <a:lnTo>
                      <a:pt x="135" y="3"/>
                    </a:lnTo>
                    <a:lnTo>
                      <a:pt x="128" y="0"/>
                    </a:lnTo>
                    <a:lnTo>
                      <a:pt x="121" y="3"/>
                    </a:lnTo>
                    <a:lnTo>
                      <a:pt x="112" y="7"/>
                    </a:lnTo>
                    <a:lnTo>
                      <a:pt x="105" y="11"/>
                    </a:lnTo>
                    <a:lnTo>
                      <a:pt x="97" y="15"/>
                    </a:lnTo>
                    <a:lnTo>
                      <a:pt x="89" y="19"/>
                    </a:lnTo>
                    <a:lnTo>
                      <a:pt x="83" y="23"/>
                    </a:lnTo>
                    <a:lnTo>
                      <a:pt x="76" y="26"/>
                    </a:lnTo>
                    <a:lnTo>
                      <a:pt x="71" y="31"/>
                    </a:lnTo>
                    <a:lnTo>
                      <a:pt x="64" y="34"/>
                    </a:lnTo>
                    <a:lnTo>
                      <a:pt x="57" y="38"/>
                    </a:lnTo>
                    <a:lnTo>
                      <a:pt x="48" y="41"/>
                    </a:lnTo>
                    <a:lnTo>
                      <a:pt x="39" y="45"/>
                    </a:lnTo>
                    <a:lnTo>
                      <a:pt x="32" y="48"/>
                    </a:lnTo>
                    <a:lnTo>
                      <a:pt x="25" y="50"/>
                    </a:lnTo>
                    <a:lnTo>
                      <a:pt x="19" y="53"/>
                    </a:lnTo>
                    <a:lnTo>
                      <a:pt x="16" y="54"/>
                    </a:lnTo>
                    <a:lnTo>
                      <a:pt x="10" y="57"/>
                    </a:lnTo>
                    <a:lnTo>
                      <a:pt x="5" y="62"/>
                    </a:lnTo>
                    <a:lnTo>
                      <a:pt x="2" y="67"/>
                    </a:lnTo>
                    <a:lnTo>
                      <a:pt x="0" y="71"/>
                    </a:lnTo>
                    <a:lnTo>
                      <a:pt x="25" y="71"/>
                    </a:lnTo>
                    <a:lnTo>
                      <a:pt x="51" y="71"/>
                    </a:lnTo>
                    <a:lnTo>
                      <a:pt x="76" y="69"/>
                    </a:lnTo>
                    <a:lnTo>
                      <a:pt x="101" y="66"/>
                    </a:lnTo>
                    <a:lnTo>
                      <a:pt x="122" y="63"/>
                    </a:lnTo>
                    <a:lnTo>
                      <a:pt x="140" y="59"/>
                    </a:lnTo>
                    <a:lnTo>
                      <a:pt x="154" y="56"/>
                    </a:lnTo>
                    <a:lnTo>
                      <a:pt x="163" y="5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760" name="Group 520"/>
          <p:cNvGrpSpPr>
            <a:grpSpLocks/>
          </p:cNvGrpSpPr>
          <p:nvPr/>
        </p:nvGrpSpPr>
        <p:grpSpPr bwMode="auto">
          <a:xfrm>
            <a:off x="5585151" y="1987803"/>
            <a:ext cx="4724400" cy="3429000"/>
            <a:chOff x="2592" y="1056"/>
            <a:chExt cx="3168" cy="2352"/>
          </a:xfrm>
        </p:grpSpPr>
        <p:sp>
          <p:nvSpPr>
            <p:cNvPr id="10758" name="Rectangle 518"/>
            <p:cNvSpPr>
              <a:spLocks noChangeArrowheads="1"/>
            </p:cNvSpPr>
            <p:nvPr/>
          </p:nvSpPr>
          <p:spPr bwMode="auto">
            <a:xfrm>
              <a:off x="2592" y="1056"/>
              <a:ext cx="3168" cy="23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7" name="Oval 517"/>
            <p:cNvSpPr>
              <a:spLocks noChangeArrowheads="1"/>
            </p:cNvSpPr>
            <p:nvPr/>
          </p:nvSpPr>
          <p:spPr bwMode="auto">
            <a:xfrm>
              <a:off x="2640" y="1056"/>
              <a:ext cx="1008" cy="2352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541" name="Group 301"/>
            <p:cNvGrpSpPr>
              <a:grpSpLocks noChangeAspect="1"/>
            </p:cNvGrpSpPr>
            <p:nvPr/>
          </p:nvGrpSpPr>
          <p:grpSpPr bwMode="auto">
            <a:xfrm>
              <a:off x="5184" y="1968"/>
              <a:ext cx="480" cy="480"/>
              <a:chOff x="912" y="2256"/>
              <a:chExt cx="816" cy="816"/>
            </a:xfrm>
          </p:grpSpPr>
          <p:sp>
            <p:nvSpPr>
              <p:cNvPr id="10542" name="AutoShape 302"/>
              <p:cNvSpPr>
                <a:spLocks noChangeAspect="1" noChangeArrowheads="1" noTextEdit="1"/>
              </p:cNvSpPr>
              <p:nvPr/>
            </p:nvSpPr>
            <p:spPr bwMode="auto">
              <a:xfrm>
                <a:off x="912" y="2256"/>
                <a:ext cx="816" cy="8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3" name="Freeform 303"/>
              <p:cNvSpPr>
                <a:spLocks/>
              </p:cNvSpPr>
              <p:nvPr/>
            </p:nvSpPr>
            <p:spPr bwMode="auto">
              <a:xfrm>
                <a:off x="932" y="2713"/>
                <a:ext cx="303" cy="324"/>
              </a:xfrm>
              <a:custGeom>
                <a:avLst/>
                <a:gdLst>
                  <a:gd name="T0" fmla="*/ 105 w 607"/>
                  <a:gd name="T1" fmla="*/ 0 h 324"/>
                  <a:gd name="T2" fmla="*/ 60 w 607"/>
                  <a:gd name="T3" fmla="*/ 30 h 324"/>
                  <a:gd name="T4" fmla="*/ 30 w 607"/>
                  <a:gd name="T5" fmla="*/ 63 h 324"/>
                  <a:gd name="T6" fmla="*/ 9 w 607"/>
                  <a:gd name="T7" fmla="*/ 101 h 324"/>
                  <a:gd name="T8" fmla="*/ 0 w 607"/>
                  <a:gd name="T9" fmla="*/ 138 h 324"/>
                  <a:gd name="T10" fmla="*/ 0 w 607"/>
                  <a:gd name="T11" fmla="*/ 176 h 324"/>
                  <a:gd name="T12" fmla="*/ 11 w 607"/>
                  <a:gd name="T13" fmla="*/ 212 h 324"/>
                  <a:gd name="T14" fmla="*/ 30 w 607"/>
                  <a:gd name="T15" fmla="*/ 243 h 324"/>
                  <a:gd name="T16" fmla="*/ 59 w 607"/>
                  <a:gd name="T17" fmla="*/ 271 h 324"/>
                  <a:gd name="T18" fmla="*/ 69 w 607"/>
                  <a:gd name="T19" fmla="*/ 278 h 324"/>
                  <a:gd name="T20" fmla="*/ 82 w 607"/>
                  <a:gd name="T21" fmla="*/ 284 h 324"/>
                  <a:gd name="T22" fmla="*/ 94 w 607"/>
                  <a:gd name="T23" fmla="*/ 291 h 324"/>
                  <a:gd name="T24" fmla="*/ 110 w 607"/>
                  <a:gd name="T25" fmla="*/ 296 h 324"/>
                  <a:gd name="T26" fmla="*/ 124 w 607"/>
                  <a:gd name="T27" fmla="*/ 301 h 324"/>
                  <a:gd name="T28" fmla="*/ 142 w 607"/>
                  <a:gd name="T29" fmla="*/ 306 h 324"/>
                  <a:gd name="T30" fmla="*/ 160 w 607"/>
                  <a:gd name="T31" fmla="*/ 310 h 324"/>
                  <a:gd name="T32" fmla="*/ 178 w 607"/>
                  <a:gd name="T33" fmla="*/ 314 h 324"/>
                  <a:gd name="T34" fmla="*/ 195 w 607"/>
                  <a:gd name="T35" fmla="*/ 317 h 324"/>
                  <a:gd name="T36" fmla="*/ 215 w 607"/>
                  <a:gd name="T37" fmla="*/ 319 h 324"/>
                  <a:gd name="T38" fmla="*/ 234 w 607"/>
                  <a:gd name="T39" fmla="*/ 321 h 324"/>
                  <a:gd name="T40" fmla="*/ 254 w 607"/>
                  <a:gd name="T41" fmla="*/ 324 h 324"/>
                  <a:gd name="T42" fmla="*/ 274 w 607"/>
                  <a:gd name="T43" fmla="*/ 324 h 324"/>
                  <a:gd name="T44" fmla="*/ 295 w 607"/>
                  <a:gd name="T45" fmla="*/ 324 h 324"/>
                  <a:gd name="T46" fmla="*/ 314 w 607"/>
                  <a:gd name="T47" fmla="*/ 324 h 324"/>
                  <a:gd name="T48" fmla="*/ 336 w 607"/>
                  <a:gd name="T49" fmla="*/ 323 h 324"/>
                  <a:gd name="T50" fmla="*/ 357 w 607"/>
                  <a:gd name="T51" fmla="*/ 321 h 324"/>
                  <a:gd name="T52" fmla="*/ 378 w 607"/>
                  <a:gd name="T53" fmla="*/ 318 h 324"/>
                  <a:gd name="T54" fmla="*/ 398 w 607"/>
                  <a:gd name="T55" fmla="*/ 316 h 324"/>
                  <a:gd name="T56" fmla="*/ 419 w 607"/>
                  <a:gd name="T57" fmla="*/ 312 h 324"/>
                  <a:gd name="T58" fmla="*/ 439 w 607"/>
                  <a:gd name="T59" fmla="*/ 308 h 324"/>
                  <a:gd name="T60" fmla="*/ 458 w 607"/>
                  <a:gd name="T61" fmla="*/ 303 h 324"/>
                  <a:gd name="T62" fmla="*/ 478 w 607"/>
                  <a:gd name="T63" fmla="*/ 298 h 324"/>
                  <a:gd name="T64" fmla="*/ 496 w 607"/>
                  <a:gd name="T65" fmla="*/ 292 h 324"/>
                  <a:gd name="T66" fmla="*/ 512 w 607"/>
                  <a:gd name="T67" fmla="*/ 286 h 324"/>
                  <a:gd name="T68" fmla="*/ 527 w 607"/>
                  <a:gd name="T69" fmla="*/ 279 h 324"/>
                  <a:gd name="T70" fmla="*/ 543 w 607"/>
                  <a:gd name="T71" fmla="*/ 272 h 324"/>
                  <a:gd name="T72" fmla="*/ 558 w 607"/>
                  <a:gd name="T73" fmla="*/ 264 h 324"/>
                  <a:gd name="T74" fmla="*/ 570 w 607"/>
                  <a:gd name="T75" fmla="*/ 256 h 324"/>
                  <a:gd name="T76" fmla="*/ 584 w 607"/>
                  <a:gd name="T77" fmla="*/ 246 h 324"/>
                  <a:gd name="T78" fmla="*/ 595 w 607"/>
                  <a:gd name="T79" fmla="*/ 236 h 324"/>
                  <a:gd name="T80" fmla="*/ 606 w 607"/>
                  <a:gd name="T81" fmla="*/ 226 h 324"/>
                  <a:gd name="T82" fmla="*/ 607 w 607"/>
                  <a:gd name="T83" fmla="*/ 194 h 324"/>
                  <a:gd name="T84" fmla="*/ 568 w 607"/>
                  <a:gd name="T85" fmla="*/ 185 h 324"/>
                  <a:gd name="T86" fmla="*/ 574 w 607"/>
                  <a:gd name="T87" fmla="*/ 141 h 324"/>
                  <a:gd name="T88" fmla="*/ 558 w 607"/>
                  <a:gd name="T89" fmla="*/ 134 h 324"/>
                  <a:gd name="T90" fmla="*/ 540 w 607"/>
                  <a:gd name="T91" fmla="*/ 107 h 324"/>
                  <a:gd name="T92" fmla="*/ 467 w 607"/>
                  <a:gd name="T93" fmla="*/ 115 h 324"/>
                  <a:gd name="T94" fmla="*/ 465 w 607"/>
                  <a:gd name="T95" fmla="*/ 101 h 324"/>
                  <a:gd name="T96" fmla="*/ 442 w 607"/>
                  <a:gd name="T97" fmla="*/ 95 h 324"/>
                  <a:gd name="T98" fmla="*/ 440 w 607"/>
                  <a:gd name="T99" fmla="*/ 79 h 324"/>
                  <a:gd name="T100" fmla="*/ 405 w 607"/>
                  <a:gd name="T101" fmla="*/ 64 h 324"/>
                  <a:gd name="T102" fmla="*/ 355 w 607"/>
                  <a:gd name="T103" fmla="*/ 68 h 324"/>
                  <a:gd name="T104" fmla="*/ 350 w 607"/>
                  <a:gd name="T105" fmla="*/ 55 h 324"/>
                  <a:gd name="T106" fmla="*/ 329 w 607"/>
                  <a:gd name="T107" fmla="*/ 57 h 324"/>
                  <a:gd name="T108" fmla="*/ 297 w 607"/>
                  <a:gd name="T109" fmla="*/ 31 h 324"/>
                  <a:gd name="T110" fmla="*/ 295 w 607"/>
                  <a:gd name="T111" fmla="*/ 15 h 324"/>
                  <a:gd name="T112" fmla="*/ 258 w 607"/>
                  <a:gd name="T113" fmla="*/ 5 h 324"/>
                  <a:gd name="T114" fmla="*/ 208 w 607"/>
                  <a:gd name="T115" fmla="*/ 13 h 324"/>
                  <a:gd name="T116" fmla="*/ 105 w 607"/>
                  <a:gd name="T117" fmla="*/ 0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07" h="324">
                    <a:moveTo>
                      <a:pt x="105" y="0"/>
                    </a:moveTo>
                    <a:lnTo>
                      <a:pt x="60" y="30"/>
                    </a:lnTo>
                    <a:lnTo>
                      <a:pt x="30" y="63"/>
                    </a:lnTo>
                    <a:lnTo>
                      <a:pt x="9" y="101"/>
                    </a:lnTo>
                    <a:lnTo>
                      <a:pt x="0" y="138"/>
                    </a:lnTo>
                    <a:lnTo>
                      <a:pt x="0" y="176"/>
                    </a:lnTo>
                    <a:lnTo>
                      <a:pt x="11" y="212"/>
                    </a:lnTo>
                    <a:lnTo>
                      <a:pt x="30" y="243"/>
                    </a:lnTo>
                    <a:lnTo>
                      <a:pt x="59" y="271"/>
                    </a:lnTo>
                    <a:lnTo>
                      <a:pt x="69" y="278"/>
                    </a:lnTo>
                    <a:lnTo>
                      <a:pt x="82" y="284"/>
                    </a:lnTo>
                    <a:lnTo>
                      <a:pt x="94" y="291"/>
                    </a:lnTo>
                    <a:lnTo>
                      <a:pt x="110" y="296"/>
                    </a:lnTo>
                    <a:lnTo>
                      <a:pt x="124" y="301"/>
                    </a:lnTo>
                    <a:lnTo>
                      <a:pt x="142" y="306"/>
                    </a:lnTo>
                    <a:lnTo>
                      <a:pt x="160" y="310"/>
                    </a:lnTo>
                    <a:lnTo>
                      <a:pt x="178" y="314"/>
                    </a:lnTo>
                    <a:lnTo>
                      <a:pt x="195" y="317"/>
                    </a:lnTo>
                    <a:lnTo>
                      <a:pt x="215" y="319"/>
                    </a:lnTo>
                    <a:lnTo>
                      <a:pt x="234" y="321"/>
                    </a:lnTo>
                    <a:lnTo>
                      <a:pt x="254" y="324"/>
                    </a:lnTo>
                    <a:lnTo>
                      <a:pt x="274" y="324"/>
                    </a:lnTo>
                    <a:lnTo>
                      <a:pt x="295" y="324"/>
                    </a:lnTo>
                    <a:lnTo>
                      <a:pt x="314" y="324"/>
                    </a:lnTo>
                    <a:lnTo>
                      <a:pt x="336" y="323"/>
                    </a:lnTo>
                    <a:lnTo>
                      <a:pt x="357" y="321"/>
                    </a:lnTo>
                    <a:lnTo>
                      <a:pt x="378" y="318"/>
                    </a:lnTo>
                    <a:lnTo>
                      <a:pt x="398" y="316"/>
                    </a:lnTo>
                    <a:lnTo>
                      <a:pt x="419" y="312"/>
                    </a:lnTo>
                    <a:lnTo>
                      <a:pt x="439" y="308"/>
                    </a:lnTo>
                    <a:lnTo>
                      <a:pt x="458" y="303"/>
                    </a:lnTo>
                    <a:lnTo>
                      <a:pt x="478" y="298"/>
                    </a:lnTo>
                    <a:lnTo>
                      <a:pt x="496" y="292"/>
                    </a:lnTo>
                    <a:lnTo>
                      <a:pt x="512" y="286"/>
                    </a:lnTo>
                    <a:lnTo>
                      <a:pt x="527" y="279"/>
                    </a:lnTo>
                    <a:lnTo>
                      <a:pt x="543" y="272"/>
                    </a:lnTo>
                    <a:lnTo>
                      <a:pt x="558" y="264"/>
                    </a:lnTo>
                    <a:lnTo>
                      <a:pt x="570" y="256"/>
                    </a:lnTo>
                    <a:lnTo>
                      <a:pt x="584" y="246"/>
                    </a:lnTo>
                    <a:lnTo>
                      <a:pt x="595" y="236"/>
                    </a:lnTo>
                    <a:lnTo>
                      <a:pt x="606" y="226"/>
                    </a:lnTo>
                    <a:lnTo>
                      <a:pt x="607" y="194"/>
                    </a:lnTo>
                    <a:lnTo>
                      <a:pt x="568" y="185"/>
                    </a:lnTo>
                    <a:lnTo>
                      <a:pt x="574" y="141"/>
                    </a:lnTo>
                    <a:lnTo>
                      <a:pt x="558" y="134"/>
                    </a:lnTo>
                    <a:lnTo>
                      <a:pt x="540" y="107"/>
                    </a:lnTo>
                    <a:lnTo>
                      <a:pt x="467" y="115"/>
                    </a:lnTo>
                    <a:lnTo>
                      <a:pt x="465" y="101"/>
                    </a:lnTo>
                    <a:lnTo>
                      <a:pt x="442" y="95"/>
                    </a:lnTo>
                    <a:lnTo>
                      <a:pt x="440" y="79"/>
                    </a:lnTo>
                    <a:lnTo>
                      <a:pt x="405" y="64"/>
                    </a:lnTo>
                    <a:lnTo>
                      <a:pt x="355" y="68"/>
                    </a:lnTo>
                    <a:lnTo>
                      <a:pt x="350" y="55"/>
                    </a:lnTo>
                    <a:lnTo>
                      <a:pt x="329" y="57"/>
                    </a:lnTo>
                    <a:lnTo>
                      <a:pt x="297" y="31"/>
                    </a:lnTo>
                    <a:lnTo>
                      <a:pt x="295" y="15"/>
                    </a:lnTo>
                    <a:lnTo>
                      <a:pt x="258" y="5"/>
                    </a:lnTo>
                    <a:lnTo>
                      <a:pt x="208" y="13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4" name="Freeform 304"/>
              <p:cNvSpPr>
                <a:spLocks/>
              </p:cNvSpPr>
              <p:nvPr/>
            </p:nvSpPr>
            <p:spPr bwMode="auto">
              <a:xfrm>
                <a:off x="1020" y="3005"/>
                <a:ext cx="214" cy="41"/>
              </a:xfrm>
              <a:custGeom>
                <a:avLst/>
                <a:gdLst>
                  <a:gd name="T0" fmla="*/ 318 w 428"/>
                  <a:gd name="T1" fmla="*/ 0 h 41"/>
                  <a:gd name="T2" fmla="*/ 300 w 428"/>
                  <a:gd name="T3" fmla="*/ 6 h 41"/>
                  <a:gd name="T4" fmla="*/ 280 w 428"/>
                  <a:gd name="T5" fmla="*/ 11 h 41"/>
                  <a:gd name="T6" fmla="*/ 261 w 428"/>
                  <a:gd name="T7" fmla="*/ 16 h 41"/>
                  <a:gd name="T8" fmla="*/ 241 w 428"/>
                  <a:gd name="T9" fmla="*/ 20 h 41"/>
                  <a:gd name="T10" fmla="*/ 220 w 428"/>
                  <a:gd name="T11" fmla="*/ 24 h 41"/>
                  <a:gd name="T12" fmla="*/ 200 w 428"/>
                  <a:gd name="T13" fmla="*/ 26 h 41"/>
                  <a:gd name="T14" fmla="*/ 179 w 428"/>
                  <a:gd name="T15" fmla="*/ 29 h 41"/>
                  <a:gd name="T16" fmla="*/ 158 w 428"/>
                  <a:gd name="T17" fmla="*/ 31 h 41"/>
                  <a:gd name="T18" fmla="*/ 136 w 428"/>
                  <a:gd name="T19" fmla="*/ 32 h 41"/>
                  <a:gd name="T20" fmla="*/ 117 w 428"/>
                  <a:gd name="T21" fmla="*/ 32 h 41"/>
                  <a:gd name="T22" fmla="*/ 96 w 428"/>
                  <a:gd name="T23" fmla="*/ 32 h 41"/>
                  <a:gd name="T24" fmla="*/ 76 w 428"/>
                  <a:gd name="T25" fmla="*/ 32 h 41"/>
                  <a:gd name="T26" fmla="*/ 56 w 428"/>
                  <a:gd name="T27" fmla="*/ 29 h 41"/>
                  <a:gd name="T28" fmla="*/ 37 w 428"/>
                  <a:gd name="T29" fmla="*/ 27 h 41"/>
                  <a:gd name="T30" fmla="*/ 17 w 428"/>
                  <a:gd name="T31" fmla="*/ 25 h 41"/>
                  <a:gd name="T32" fmla="*/ 0 w 428"/>
                  <a:gd name="T33" fmla="*/ 22 h 41"/>
                  <a:gd name="T34" fmla="*/ 19 w 428"/>
                  <a:gd name="T35" fmla="*/ 27 h 41"/>
                  <a:gd name="T36" fmla="*/ 42 w 428"/>
                  <a:gd name="T37" fmla="*/ 32 h 41"/>
                  <a:gd name="T38" fmla="*/ 71 w 428"/>
                  <a:gd name="T39" fmla="*/ 35 h 41"/>
                  <a:gd name="T40" fmla="*/ 101 w 428"/>
                  <a:gd name="T41" fmla="*/ 38 h 41"/>
                  <a:gd name="T42" fmla="*/ 135 w 428"/>
                  <a:gd name="T43" fmla="*/ 39 h 41"/>
                  <a:gd name="T44" fmla="*/ 170 w 428"/>
                  <a:gd name="T45" fmla="*/ 41 h 41"/>
                  <a:gd name="T46" fmla="*/ 206 w 428"/>
                  <a:gd name="T47" fmla="*/ 41 h 41"/>
                  <a:gd name="T48" fmla="*/ 241 w 428"/>
                  <a:gd name="T49" fmla="*/ 41 h 41"/>
                  <a:gd name="T50" fmla="*/ 275 w 428"/>
                  <a:gd name="T51" fmla="*/ 40 h 41"/>
                  <a:gd name="T52" fmla="*/ 309 w 428"/>
                  <a:gd name="T53" fmla="*/ 38 h 41"/>
                  <a:gd name="T54" fmla="*/ 339 w 428"/>
                  <a:gd name="T55" fmla="*/ 36 h 41"/>
                  <a:gd name="T56" fmla="*/ 365 w 428"/>
                  <a:gd name="T57" fmla="*/ 34 h 41"/>
                  <a:gd name="T58" fmla="*/ 389 w 428"/>
                  <a:gd name="T59" fmla="*/ 31 h 41"/>
                  <a:gd name="T60" fmla="*/ 408 w 428"/>
                  <a:gd name="T61" fmla="*/ 26 h 41"/>
                  <a:gd name="T62" fmla="*/ 421 w 428"/>
                  <a:gd name="T63" fmla="*/ 22 h 41"/>
                  <a:gd name="T64" fmla="*/ 428 w 428"/>
                  <a:gd name="T65" fmla="*/ 17 h 41"/>
                  <a:gd name="T66" fmla="*/ 428 w 428"/>
                  <a:gd name="T67" fmla="*/ 12 h 41"/>
                  <a:gd name="T68" fmla="*/ 419 w 428"/>
                  <a:gd name="T69" fmla="*/ 8 h 41"/>
                  <a:gd name="T70" fmla="*/ 403 w 428"/>
                  <a:gd name="T71" fmla="*/ 5 h 41"/>
                  <a:gd name="T72" fmla="*/ 383 w 428"/>
                  <a:gd name="T73" fmla="*/ 2 h 41"/>
                  <a:gd name="T74" fmla="*/ 364 w 428"/>
                  <a:gd name="T75" fmla="*/ 1 h 41"/>
                  <a:gd name="T76" fmla="*/ 344 w 428"/>
                  <a:gd name="T77" fmla="*/ 0 h 41"/>
                  <a:gd name="T78" fmla="*/ 328 w 428"/>
                  <a:gd name="T79" fmla="*/ 0 h 41"/>
                  <a:gd name="T80" fmla="*/ 318 w 428"/>
                  <a:gd name="T81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28" h="41">
                    <a:moveTo>
                      <a:pt x="318" y="0"/>
                    </a:moveTo>
                    <a:lnTo>
                      <a:pt x="300" y="6"/>
                    </a:lnTo>
                    <a:lnTo>
                      <a:pt x="280" y="11"/>
                    </a:lnTo>
                    <a:lnTo>
                      <a:pt x="261" y="16"/>
                    </a:lnTo>
                    <a:lnTo>
                      <a:pt x="241" y="20"/>
                    </a:lnTo>
                    <a:lnTo>
                      <a:pt x="220" y="24"/>
                    </a:lnTo>
                    <a:lnTo>
                      <a:pt x="200" y="26"/>
                    </a:lnTo>
                    <a:lnTo>
                      <a:pt x="179" y="29"/>
                    </a:lnTo>
                    <a:lnTo>
                      <a:pt x="158" y="31"/>
                    </a:lnTo>
                    <a:lnTo>
                      <a:pt x="136" y="32"/>
                    </a:lnTo>
                    <a:lnTo>
                      <a:pt x="117" y="32"/>
                    </a:lnTo>
                    <a:lnTo>
                      <a:pt x="96" y="32"/>
                    </a:lnTo>
                    <a:lnTo>
                      <a:pt x="76" y="32"/>
                    </a:lnTo>
                    <a:lnTo>
                      <a:pt x="56" y="29"/>
                    </a:lnTo>
                    <a:lnTo>
                      <a:pt x="37" y="27"/>
                    </a:lnTo>
                    <a:lnTo>
                      <a:pt x="17" y="25"/>
                    </a:lnTo>
                    <a:lnTo>
                      <a:pt x="0" y="22"/>
                    </a:lnTo>
                    <a:lnTo>
                      <a:pt x="19" y="27"/>
                    </a:lnTo>
                    <a:lnTo>
                      <a:pt x="42" y="32"/>
                    </a:lnTo>
                    <a:lnTo>
                      <a:pt x="71" y="35"/>
                    </a:lnTo>
                    <a:lnTo>
                      <a:pt x="101" y="38"/>
                    </a:lnTo>
                    <a:lnTo>
                      <a:pt x="135" y="39"/>
                    </a:lnTo>
                    <a:lnTo>
                      <a:pt x="170" y="41"/>
                    </a:lnTo>
                    <a:lnTo>
                      <a:pt x="206" y="41"/>
                    </a:lnTo>
                    <a:lnTo>
                      <a:pt x="241" y="41"/>
                    </a:lnTo>
                    <a:lnTo>
                      <a:pt x="275" y="40"/>
                    </a:lnTo>
                    <a:lnTo>
                      <a:pt x="309" y="38"/>
                    </a:lnTo>
                    <a:lnTo>
                      <a:pt x="339" y="36"/>
                    </a:lnTo>
                    <a:lnTo>
                      <a:pt x="365" y="34"/>
                    </a:lnTo>
                    <a:lnTo>
                      <a:pt x="389" y="31"/>
                    </a:lnTo>
                    <a:lnTo>
                      <a:pt x="408" y="26"/>
                    </a:lnTo>
                    <a:lnTo>
                      <a:pt x="421" y="22"/>
                    </a:lnTo>
                    <a:lnTo>
                      <a:pt x="428" y="17"/>
                    </a:lnTo>
                    <a:lnTo>
                      <a:pt x="428" y="12"/>
                    </a:lnTo>
                    <a:lnTo>
                      <a:pt x="419" y="8"/>
                    </a:lnTo>
                    <a:lnTo>
                      <a:pt x="403" y="5"/>
                    </a:lnTo>
                    <a:lnTo>
                      <a:pt x="383" y="2"/>
                    </a:lnTo>
                    <a:lnTo>
                      <a:pt x="364" y="1"/>
                    </a:lnTo>
                    <a:lnTo>
                      <a:pt x="344" y="0"/>
                    </a:lnTo>
                    <a:lnTo>
                      <a:pt x="328" y="0"/>
                    </a:lnTo>
                    <a:lnTo>
                      <a:pt x="318" y="0"/>
                    </a:lnTo>
                    <a:close/>
                  </a:path>
                </a:pathLst>
              </a:custGeom>
              <a:solidFill>
                <a:srgbClr val="667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5" name="Freeform 305"/>
              <p:cNvSpPr>
                <a:spLocks/>
              </p:cNvSpPr>
              <p:nvPr/>
            </p:nvSpPr>
            <p:spPr bwMode="auto">
              <a:xfrm>
                <a:off x="942" y="2739"/>
                <a:ext cx="274" cy="281"/>
              </a:xfrm>
              <a:custGeom>
                <a:avLst/>
                <a:gdLst>
                  <a:gd name="T0" fmla="*/ 7 w 547"/>
                  <a:gd name="T1" fmla="*/ 84 h 281"/>
                  <a:gd name="T2" fmla="*/ 38 w 547"/>
                  <a:gd name="T3" fmla="*/ 218 h 281"/>
                  <a:gd name="T4" fmla="*/ 217 w 547"/>
                  <a:gd name="T5" fmla="*/ 253 h 281"/>
                  <a:gd name="T6" fmla="*/ 221 w 547"/>
                  <a:gd name="T7" fmla="*/ 259 h 281"/>
                  <a:gd name="T8" fmla="*/ 197 w 547"/>
                  <a:gd name="T9" fmla="*/ 268 h 281"/>
                  <a:gd name="T10" fmla="*/ 183 w 547"/>
                  <a:gd name="T11" fmla="*/ 273 h 281"/>
                  <a:gd name="T12" fmla="*/ 237 w 547"/>
                  <a:gd name="T13" fmla="*/ 266 h 281"/>
                  <a:gd name="T14" fmla="*/ 286 w 547"/>
                  <a:gd name="T15" fmla="*/ 251 h 281"/>
                  <a:gd name="T16" fmla="*/ 300 w 547"/>
                  <a:gd name="T17" fmla="*/ 249 h 281"/>
                  <a:gd name="T18" fmla="*/ 281 w 547"/>
                  <a:gd name="T19" fmla="*/ 260 h 281"/>
                  <a:gd name="T20" fmla="*/ 251 w 547"/>
                  <a:gd name="T21" fmla="*/ 271 h 281"/>
                  <a:gd name="T22" fmla="*/ 297 w 547"/>
                  <a:gd name="T23" fmla="*/ 265 h 281"/>
                  <a:gd name="T24" fmla="*/ 338 w 547"/>
                  <a:gd name="T25" fmla="*/ 250 h 281"/>
                  <a:gd name="T26" fmla="*/ 364 w 547"/>
                  <a:gd name="T27" fmla="*/ 239 h 281"/>
                  <a:gd name="T28" fmla="*/ 363 w 547"/>
                  <a:gd name="T29" fmla="*/ 247 h 281"/>
                  <a:gd name="T30" fmla="*/ 311 w 547"/>
                  <a:gd name="T31" fmla="*/ 271 h 281"/>
                  <a:gd name="T32" fmla="*/ 327 w 547"/>
                  <a:gd name="T33" fmla="*/ 273 h 281"/>
                  <a:gd name="T34" fmla="*/ 386 w 547"/>
                  <a:gd name="T35" fmla="*/ 250 h 281"/>
                  <a:gd name="T36" fmla="*/ 419 w 547"/>
                  <a:gd name="T37" fmla="*/ 232 h 281"/>
                  <a:gd name="T38" fmla="*/ 425 w 547"/>
                  <a:gd name="T39" fmla="*/ 235 h 281"/>
                  <a:gd name="T40" fmla="*/ 389 w 547"/>
                  <a:gd name="T41" fmla="*/ 260 h 281"/>
                  <a:gd name="T42" fmla="*/ 379 w 547"/>
                  <a:gd name="T43" fmla="*/ 272 h 281"/>
                  <a:gd name="T44" fmla="*/ 439 w 547"/>
                  <a:gd name="T45" fmla="*/ 250 h 281"/>
                  <a:gd name="T46" fmla="*/ 476 w 547"/>
                  <a:gd name="T47" fmla="*/ 227 h 281"/>
                  <a:gd name="T48" fmla="*/ 499 w 547"/>
                  <a:gd name="T49" fmla="*/ 217 h 281"/>
                  <a:gd name="T50" fmla="*/ 478 w 547"/>
                  <a:gd name="T51" fmla="*/ 236 h 281"/>
                  <a:gd name="T52" fmla="*/ 437 w 547"/>
                  <a:gd name="T53" fmla="*/ 260 h 281"/>
                  <a:gd name="T54" fmla="*/ 482 w 547"/>
                  <a:gd name="T55" fmla="*/ 245 h 281"/>
                  <a:gd name="T56" fmla="*/ 512 w 547"/>
                  <a:gd name="T57" fmla="*/ 234 h 281"/>
                  <a:gd name="T58" fmla="*/ 537 w 547"/>
                  <a:gd name="T59" fmla="*/ 223 h 281"/>
                  <a:gd name="T60" fmla="*/ 546 w 547"/>
                  <a:gd name="T61" fmla="*/ 207 h 281"/>
                  <a:gd name="T62" fmla="*/ 505 w 547"/>
                  <a:gd name="T63" fmla="*/ 196 h 281"/>
                  <a:gd name="T64" fmla="*/ 439 w 547"/>
                  <a:gd name="T65" fmla="*/ 195 h 281"/>
                  <a:gd name="T66" fmla="*/ 416 w 547"/>
                  <a:gd name="T67" fmla="*/ 172 h 281"/>
                  <a:gd name="T68" fmla="*/ 395 w 547"/>
                  <a:gd name="T69" fmla="*/ 177 h 281"/>
                  <a:gd name="T70" fmla="*/ 366 w 547"/>
                  <a:gd name="T71" fmla="*/ 183 h 281"/>
                  <a:gd name="T72" fmla="*/ 345 w 547"/>
                  <a:gd name="T73" fmla="*/ 184 h 281"/>
                  <a:gd name="T74" fmla="*/ 311 w 547"/>
                  <a:gd name="T75" fmla="*/ 183 h 281"/>
                  <a:gd name="T76" fmla="*/ 292 w 547"/>
                  <a:gd name="T77" fmla="*/ 178 h 281"/>
                  <a:gd name="T78" fmla="*/ 285 w 547"/>
                  <a:gd name="T79" fmla="*/ 160 h 281"/>
                  <a:gd name="T80" fmla="*/ 256 w 547"/>
                  <a:gd name="T81" fmla="*/ 159 h 281"/>
                  <a:gd name="T82" fmla="*/ 226 w 547"/>
                  <a:gd name="T83" fmla="*/ 172 h 281"/>
                  <a:gd name="T84" fmla="*/ 219 w 547"/>
                  <a:gd name="T85" fmla="*/ 193 h 281"/>
                  <a:gd name="T86" fmla="*/ 192 w 547"/>
                  <a:gd name="T87" fmla="*/ 206 h 281"/>
                  <a:gd name="T88" fmla="*/ 183 w 547"/>
                  <a:gd name="T89" fmla="*/ 202 h 281"/>
                  <a:gd name="T90" fmla="*/ 205 w 547"/>
                  <a:gd name="T91" fmla="*/ 185 h 281"/>
                  <a:gd name="T92" fmla="*/ 201 w 547"/>
                  <a:gd name="T93" fmla="*/ 177 h 281"/>
                  <a:gd name="T94" fmla="*/ 196 w 547"/>
                  <a:gd name="T95" fmla="*/ 104 h 281"/>
                  <a:gd name="T96" fmla="*/ 75 w 547"/>
                  <a:gd name="T97" fmla="*/ 77 h 281"/>
                  <a:gd name="T98" fmla="*/ 86 w 547"/>
                  <a:gd name="T99" fmla="*/ 43 h 281"/>
                  <a:gd name="T100" fmla="*/ 73 w 547"/>
                  <a:gd name="T101" fmla="*/ 0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47" h="281">
                    <a:moveTo>
                      <a:pt x="73" y="0"/>
                    </a:moveTo>
                    <a:lnTo>
                      <a:pt x="32" y="38"/>
                    </a:lnTo>
                    <a:lnTo>
                      <a:pt x="7" y="84"/>
                    </a:lnTo>
                    <a:lnTo>
                      <a:pt x="0" y="132"/>
                    </a:lnTo>
                    <a:lnTo>
                      <a:pt x="11" y="178"/>
                    </a:lnTo>
                    <a:lnTo>
                      <a:pt x="38" y="218"/>
                    </a:lnTo>
                    <a:lnTo>
                      <a:pt x="82" y="247"/>
                    </a:lnTo>
                    <a:lnTo>
                      <a:pt x="141" y="260"/>
                    </a:lnTo>
                    <a:lnTo>
                      <a:pt x="217" y="253"/>
                    </a:lnTo>
                    <a:lnTo>
                      <a:pt x="221" y="254"/>
                    </a:lnTo>
                    <a:lnTo>
                      <a:pt x="222" y="256"/>
                    </a:lnTo>
                    <a:lnTo>
                      <a:pt x="221" y="259"/>
                    </a:lnTo>
                    <a:lnTo>
                      <a:pt x="217" y="262"/>
                    </a:lnTo>
                    <a:lnTo>
                      <a:pt x="208" y="265"/>
                    </a:lnTo>
                    <a:lnTo>
                      <a:pt x="197" y="268"/>
                    </a:lnTo>
                    <a:lnTo>
                      <a:pt x="183" y="270"/>
                    </a:lnTo>
                    <a:lnTo>
                      <a:pt x="167" y="272"/>
                    </a:lnTo>
                    <a:lnTo>
                      <a:pt x="183" y="273"/>
                    </a:lnTo>
                    <a:lnTo>
                      <a:pt x="201" y="272"/>
                    </a:lnTo>
                    <a:lnTo>
                      <a:pt x="219" y="269"/>
                    </a:lnTo>
                    <a:lnTo>
                      <a:pt x="237" y="266"/>
                    </a:lnTo>
                    <a:lnTo>
                      <a:pt x="254" y="261"/>
                    </a:lnTo>
                    <a:lnTo>
                      <a:pt x="270" y="257"/>
                    </a:lnTo>
                    <a:lnTo>
                      <a:pt x="286" y="251"/>
                    </a:lnTo>
                    <a:lnTo>
                      <a:pt x="300" y="246"/>
                    </a:lnTo>
                    <a:lnTo>
                      <a:pt x="302" y="247"/>
                    </a:lnTo>
                    <a:lnTo>
                      <a:pt x="300" y="249"/>
                    </a:lnTo>
                    <a:lnTo>
                      <a:pt x="297" y="253"/>
                    </a:lnTo>
                    <a:lnTo>
                      <a:pt x="290" y="256"/>
                    </a:lnTo>
                    <a:lnTo>
                      <a:pt x="281" y="260"/>
                    </a:lnTo>
                    <a:lnTo>
                      <a:pt x="272" y="264"/>
                    </a:lnTo>
                    <a:lnTo>
                      <a:pt x="261" y="268"/>
                    </a:lnTo>
                    <a:lnTo>
                      <a:pt x="251" y="271"/>
                    </a:lnTo>
                    <a:lnTo>
                      <a:pt x="265" y="271"/>
                    </a:lnTo>
                    <a:lnTo>
                      <a:pt x="281" y="269"/>
                    </a:lnTo>
                    <a:lnTo>
                      <a:pt x="297" y="265"/>
                    </a:lnTo>
                    <a:lnTo>
                      <a:pt x="311" y="260"/>
                    </a:lnTo>
                    <a:lnTo>
                      <a:pt x="325" y="255"/>
                    </a:lnTo>
                    <a:lnTo>
                      <a:pt x="338" y="250"/>
                    </a:lnTo>
                    <a:lnTo>
                      <a:pt x="348" y="245"/>
                    </a:lnTo>
                    <a:lnTo>
                      <a:pt x="357" y="241"/>
                    </a:lnTo>
                    <a:lnTo>
                      <a:pt x="364" y="239"/>
                    </a:lnTo>
                    <a:lnTo>
                      <a:pt x="368" y="240"/>
                    </a:lnTo>
                    <a:lnTo>
                      <a:pt x="368" y="242"/>
                    </a:lnTo>
                    <a:lnTo>
                      <a:pt x="363" y="247"/>
                    </a:lnTo>
                    <a:lnTo>
                      <a:pt x="352" y="254"/>
                    </a:lnTo>
                    <a:lnTo>
                      <a:pt x="336" y="262"/>
                    </a:lnTo>
                    <a:lnTo>
                      <a:pt x="311" y="271"/>
                    </a:lnTo>
                    <a:lnTo>
                      <a:pt x="277" y="281"/>
                    </a:lnTo>
                    <a:lnTo>
                      <a:pt x="304" y="278"/>
                    </a:lnTo>
                    <a:lnTo>
                      <a:pt x="327" y="273"/>
                    </a:lnTo>
                    <a:lnTo>
                      <a:pt x="350" y="266"/>
                    </a:lnTo>
                    <a:lnTo>
                      <a:pt x="370" y="258"/>
                    </a:lnTo>
                    <a:lnTo>
                      <a:pt x="386" y="250"/>
                    </a:lnTo>
                    <a:lnTo>
                      <a:pt x="400" y="243"/>
                    </a:lnTo>
                    <a:lnTo>
                      <a:pt x="411" y="236"/>
                    </a:lnTo>
                    <a:lnTo>
                      <a:pt x="419" y="232"/>
                    </a:lnTo>
                    <a:lnTo>
                      <a:pt x="428" y="229"/>
                    </a:lnTo>
                    <a:lnTo>
                      <a:pt x="430" y="230"/>
                    </a:lnTo>
                    <a:lnTo>
                      <a:pt x="425" y="235"/>
                    </a:lnTo>
                    <a:lnTo>
                      <a:pt x="416" y="242"/>
                    </a:lnTo>
                    <a:lnTo>
                      <a:pt x="403" y="251"/>
                    </a:lnTo>
                    <a:lnTo>
                      <a:pt x="389" y="260"/>
                    </a:lnTo>
                    <a:lnTo>
                      <a:pt x="372" y="268"/>
                    </a:lnTo>
                    <a:lnTo>
                      <a:pt x="354" y="274"/>
                    </a:lnTo>
                    <a:lnTo>
                      <a:pt x="379" y="272"/>
                    </a:lnTo>
                    <a:lnTo>
                      <a:pt x="400" y="266"/>
                    </a:lnTo>
                    <a:lnTo>
                      <a:pt x="421" y="259"/>
                    </a:lnTo>
                    <a:lnTo>
                      <a:pt x="439" y="250"/>
                    </a:lnTo>
                    <a:lnTo>
                      <a:pt x="453" y="242"/>
                    </a:lnTo>
                    <a:lnTo>
                      <a:pt x="467" y="233"/>
                    </a:lnTo>
                    <a:lnTo>
                      <a:pt x="476" y="227"/>
                    </a:lnTo>
                    <a:lnTo>
                      <a:pt x="483" y="223"/>
                    </a:lnTo>
                    <a:lnTo>
                      <a:pt x="496" y="217"/>
                    </a:lnTo>
                    <a:lnTo>
                      <a:pt x="499" y="217"/>
                    </a:lnTo>
                    <a:lnTo>
                      <a:pt x="498" y="221"/>
                    </a:lnTo>
                    <a:lnTo>
                      <a:pt x="491" y="228"/>
                    </a:lnTo>
                    <a:lnTo>
                      <a:pt x="478" y="236"/>
                    </a:lnTo>
                    <a:lnTo>
                      <a:pt x="466" y="245"/>
                    </a:lnTo>
                    <a:lnTo>
                      <a:pt x="451" y="253"/>
                    </a:lnTo>
                    <a:lnTo>
                      <a:pt x="437" y="260"/>
                    </a:lnTo>
                    <a:lnTo>
                      <a:pt x="455" y="254"/>
                    </a:lnTo>
                    <a:lnTo>
                      <a:pt x="469" y="249"/>
                    </a:lnTo>
                    <a:lnTo>
                      <a:pt x="482" y="245"/>
                    </a:lnTo>
                    <a:lnTo>
                      <a:pt x="494" y="241"/>
                    </a:lnTo>
                    <a:lnTo>
                      <a:pt x="503" y="237"/>
                    </a:lnTo>
                    <a:lnTo>
                      <a:pt x="512" y="234"/>
                    </a:lnTo>
                    <a:lnTo>
                      <a:pt x="519" y="231"/>
                    </a:lnTo>
                    <a:lnTo>
                      <a:pt x="526" y="228"/>
                    </a:lnTo>
                    <a:lnTo>
                      <a:pt x="537" y="223"/>
                    </a:lnTo>
                    <a:lnTo>
                      <a:pt x="544" y="216"/>
                    </a:lnTo>
                    <a:lnTo>
                      <a:pt x="547" y="211"/>
                    </a:lnTo>
                    <a:lnTo>
                      <a:pt x="546" y="207"/>
                    </a:lnTo>
                    <a:lnTo>
                      <a:pt x="535" y="203"/>
                    </a:lnTo>
                    <a:lnTo>
                      <a:pt x="519" y="199"/>
                    </a:lnTo>
                    <a:lnTo>
                      <a:pt x="505" y="196"/>
                    </a:lnTo>
                    <a:lnTo>
                      <a:pt x="499" y="195"/>
                    </a:lnTo>
                    <a:lnTo>
                      <a:pt x="489" y="202"/>
                    </a:lnTo>
                    <a:lnTo>
                      <a:pt x="439" y="195"/>
                    </a:lnTo>
                    <a:lnTo>
                      <a:pt x="430" y="175"/>
                    </a:lnTo>
                    <a:lnTo>
                      <a:pt x="418" y="171"/>
                    </a:lnTo>
                    <a:lnTo>
                      <a:pt x="416" y="172"/>
                    </a:lnTo>
                    <a:lnTo>
                      <a:pt x="411" y="173"/>
                    </a:lnTo>
                    <a:lnTo>
                      <a:pt x="403" y="175"/>
                    </a:lnTo>
                    <a:lnTo>
                      <a:pt x="395" y="177"/>
                    </a:lnTo>
                    <a:lnTo>
                      <a:pt x="384" y="180"/>
                    </a:lnTo>
                    <a:lnTo>
                      <a:pt x="375" y="182"/>
                    </a:lnTo>
                    <a:lnTo>
                      <a:pt x="366" y="183"/>
                    </a:lnTo>
                    <a:lnTo>
                      <a:pt x="361" y="184"/>
                    </a:lnTo>
                    <a:lnTo>
                      <a:pt x="354" y="184"/>
                    </a:lnTo>
                    <a:lnTo>
                      <a:pt x="345" y="184"/>
                    </a:lnTo>
                    <a:lnTo>
                      <a:pt x="334" y="184"/>
                    </a:lnTo>
                    <a:lnTo>
                      <a:pt x="324" y="184"/>
                    </a:lnTo>
                    <a:lnTo>
                      <a:pt x="311" y="183"/>
                    </a:lnTo>
                    <a:lnTo>
                      <a:pt x="302" y="182"/>
                    </a:lnTo>
                    <a:lnTo>
                      <a:pt x="295" y="180"/>
                    </a:lnTo>
                    <a:lnTo>
                      <a:pt x="292" y="178"/>
                    </a:lnTo>
                    <a:lnTo>
                      <a:pt x="290" y="173"/>
                    </a:lnTo>
                    <a:lnTo>
                      <a:pt x="286" y="166"/>
                    </a:lnTo>
                    <a:lnTo>
                      <a:pt x="285" y="160"/>
                    </a:lnTo>
                    <a:lnTo>
                      <a:pt x="285" y="157"/>
                    </a:lnTo>
                    <a:lnTo>
                      <a:pt x="270" y="158"/>
                    </a:lnTo>
                    <a:lnTo>
                      <a:pt x="256" y="159"/>
                    </a:lnTo>
                    <a:lnTo>
                      <a:pt x="245" y="162"/>
                    </a:lnTo>
                    <a:lnTo>
                      <a:pt x="235" y="166"/>
                    </a:lnTo>
                    <a:lnTo>
                      <a:pt x="226" y="172"/>
                    </a:lnTo>
                    <a:lnTo>
                      <a:pt x="221" y="178"/>
                    </a:lnTo>
                    <a:lnTo>
                      <a:pt x="219" y="185"/>
                    </a:lnTo>
                    <a:lnTo>
                      <a:pt x="219" y="193"/>
                    </a:lnTo>
                    <a:lnTo>
                      <a:pt x="213" y="197"/>
                    </a:lnTo>
                    <a:lnTo>
                      <a:pt x="203" y="198"/>
                    </a:lnTo>
                    <a:lnTo>
                      <a:pt x="192" y="206"/>
                    </a:lnTo>
                    <a:lnTo>
                      <a:pt x="196" y="216"/>
                    </a:lnTo>
                    <a:lnTo>
                      <a:pt x="182" y="207"/>
                    </a:lnTo>
                    <a:lnTo>
                      <a:pt x="183" y="202"/>
                    </a:lnTo>
                    <a:lnTo>
                      <a:pt x="192" y="200"/>
                    </a:lnTo>
                    <a:lnTo>
                      <a:pt x="203" y="193"/>
                    </a:lnTo>
                    <a:lnTo>
                      <a:pt x="205" y="185"/>
                    </a:lnTo>
                    <a:lnTo>
                      <a:pt x="203" y="184"/>
                    </a:lnTo>
                    <a:lnTo>
                      <a:pt x="201" y="181"/>
                    </a:lnTo>
                    <a:lnTo>
                      <a:pt x="201" y="177"/>
                    </a:lnTo>
                    <a:lnTo>
                      <a:pt x="205" y="172"/>
                    </a:lnTo>
                    <a:lnTo>
                      <a:pt x="174" y="142"/>
                    </a:lnTo>
                    <a:lnTo>
                      <a:pt x="196" y="104"/>
                    </a:lnTo>
                    <a:lnTo>
                      <a:pt x="132" y="86"/>
                    </a:lnTo>
                    <a:lnTo>
                      <a:pt x="86" y="92"/>
                    </a:lnTo>
                    <a:lnTo>
                      <a:pt x="75" y="77"/>
                    </a:lnTo>
                    <a:lnTo>
                      <a:pt x="93" y="60"/>
                    </a:lnTo>
                    <a:lnTo>
                      <a:pt x="91" y="55"/>
                    </a:lnTo>
                    <a:lnTo>
                      <a:pt x="86" y="43"/>
                    </a:lnTo>
                    <a:lnTo>
                      <a:pt x="75" y="30"/>
                    </a:lnTo>
                    <a:lnTo>
                      <a:pt x="63" y="21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6" name="Freeform 306"/>
              <p:cNvSpPr>
                <a:spLocks/>
              </p:cNvSpPr>
              <p:nvPr/>
            </p:nvSpPr>
            <p:spPr bwMode="auto">
              <a:xfrm>
                <a:off x="990" y="2725"/>
                <a:ext cx="236" cy="216"/>
              </a:xfrm>
              <a:custGeom>
                <a:avLst/>
                <a:gdLst>
                  <a:gd name="T0" fmla="*/ 2 w 473"/>
                  <a:gd name="T1" fmla="*/ 2 h 216"/>
                  <a:gd name="T2" fmla="*/ 112 w 473"/>
                  <a:gd name="T3" fmla="*/ 9 h 216"/>
                  <a:gd name="T4" fmla="*/ 123 w 473"/>
                  <a:gd name="T5" fmla="*/ 0 h 216"/>
                  <a:gd name="T6" fmla="*/ 149 w 473"/>
                  <a:gd name="T7" fmla="*/ 14 h 216"/>
                  <a:gd name="T8" fmla="*/ 155 w 473"/>
                  <a:gd name="T9" fmla="*/ 32 h 216"/>
                  <a:gd name="T10" fmla="*/ 190 w 473"/>
                  <a:gd name="T11" fmla="*/ 52 h 216"/>
                  <a:gd name="T12" fmla="*/ 219 w 473"/>
                  <a:gd name="T13" fmla="*/ 50 h 216"/>
                  <a:gd name="T14" fmla="*/ 233 w 473"/>
                  <a:gd name="T15" fmla="*/ 66 h 216"/>
                  <a:gd name="T16" fmla="*/ 292 w 473"/>
                  <a:gd name="T17" fmla="*/ 63 h 216"/>
                  <a:gd name="T18" fmla="*/ 302 w 473"/>
                  <a:gd name="T19" fmla="*/ 77 h 216"/>
                  <a:gd name="T20" fmla="*/ 292 w 473"/>
                  <a:gd name="T21" fmla="*/ 86 h 216"/>
                  <a:gd name="T22" fmla="*/ 322 w 473"/>
                  <a:gd name="T23" fmla="*/ 101 h 216"/>
                  <a:gd name="T24" fmla="*/ 323 w 473"/>
                  <a:gd name="T25" fmla="*/ 114 h 216"/>
                  <a:gd name="T26" fmla="*/ 354 w 473"/>
                  <a:gd name="T27" fmla="*/ 116 h 216"/>
                  <a:gd name="T28" fmla="*/ 409 w 473"/>
                  <a:gd name="T29" fmla="*/ 109 h 216"/>
                  <a:gd name="T30" fmla="*/ 423 w 473"/>
                  <a:gd name="T31" fmla="*/ 127 h 216"/>
                  <a:gd name="T32" fmla="*/ 441 w 473"/>
                  <a:gd name="T33" fmla="*/ 132 h 216"/>
                  <a:gd name="T34" fmla="*/ 425 w 473"/>
                  <a:gd name="T35" fmla="*/ 180 h 216"/>
                  <a:gd name="T36" fmla="*/ 473 w 473"/>
                  <a:gd name="T37" fmla="*/ 187 h 216"/>
                  <a:gd name="T38" fmla="*/ 466 w 473"/>
                  <a:gd name="T39" fmla="*/ 216 h 216"/>
                  <a:gd name="T40" fmla="*/ 412 w 473"/>
                  <a:gd name="T41" fmla="*/ 204 h 216"/>
                  <a:gd name="T42" fmla="*/ 396 w 473"/>
                  <a:gd name="T43" fmla="*/ 209 h 216"/>
                  <a:gd name="T44" fmla="*/ 366 w 473"/>
                  <a:gd name="T45" fmla="*/ 197 h 216"/>
                  <a:gd name="T46" fmla="*/ 361 w 473"/>
                  <a:gd name="T47" fmla="*/ 182 h 216"/>
                  <a:gd name="T48" fmla="*/ 325 w 473"/>
                  <a:gd name="T49" fmla="*/ 173 h 216"/>
                  <a:gd name="T50" fmla="*/ 274 w 473"/>
                  <a:gd name="T51" fmla="*/ 190 h 216"/>
                  <a:gd name="T52" fmla="*/ 233 w 473"/>
                  <a:gd name="T53" fmla="*/ 189 h 216"/>
                  <a:gd name="T54" fmla="*/ 228 w 473"/>
                  <a:gd name="T55" fmla="*/ 171 h 216"/>
                  <a:gd name="T56" fmla="*/ 196 w 473"/>
                  <a:gd name="T57" fmla="*/ 161 h 216"/>
                  <a:gd name="T58" fmla="*/ 116 w 473"/>
                  <a:gd name="T59" fmla="*/ 174 h 216"/>
                  <a:gd name="T60" fmla="*/ 105 w 473"/>
                  <a:gd name="T61" fmla="*/ 159 h 216"/>
                  <a:gd name="T62" fmla="*/ 130 w 473"/>
                  <a:gd name="T63" fmla="*/ 127 h 216"/>
                  <a:gd name="T64" fmla="*/ 125 w 473"/>
                  <a:gd name="T65" fmla="*/ 112 h 216"/>
                  <a:gd name="T66" fmla="*/ 52 w 473"/>
                  <a:gd name="T67" fmla="*/ 94 h 216"/>
                  <a:gd name="T68" fmla="*/ 62 w 473"/>
                  <a:gd name="T69" fmla="*/ 86 h 216"/>
                  <a:gd name="T70" fmla="*/ 59 w 473"/>
                  <a:gd name="T71" fmla="*/ 82 h 216"/>
                  <a:gd name="T72" fmla="*/ 36 w 473"/>
                  <a:gd name="T73" fmla="*/ 91 h 216"/>
                  <a:gd name="T74" fmla="*/ 20 w 473"/>
                  <a:gd name="T75" fmla="*/ 88 h 216"/>
                  <a:gd name="T76" fmla="*/ 57 w 473"/>
                  <a:gd name="T77" fmla="*/ 67 h 216"/>
                  <a:gd name="T78" fmla="*/ 52 w 473"/>
                  <a:gd name="T79" fmla="*/ 61 h 216"/>
                  <a:gd name="T80" fmla="*/ 32 w 473"/>
                  <a:gd name="T81" fmla="*/ 71 h 216"/>
                  <a:gd name="T82" fmla="*/ 32 w 473"/>
                  <a:gd name="T83" fmla="*/ 60 h 216"/>
                  <a:gd name="T84" fmla="*/ 61 w 473"/>
                  <a:gd name="T85" fmla="*/ 43 h 216"/>
                  <a:gd name="T86" fmla="*/ 54 w 473"/>
                  <a:gd name="T87" fmla="*/ 38 h 216"/>
                  <a:gd name="T88" fmla="*/ 23 w 473"/>
                  <a:gd name="T89" fmla="*/ 54 h 216"/>
                  <a:gd name="T90" fmla="*/ 16 w 473"/>
                  <a:gd name="T91" fmla="*/ 47 h 216"/>
                  <a:gd name="T92" fmla="*/ 30 w 473"/>
                  <a:gd name="T93" fmla="*/ 35 h 216"/>
                  <a:gd name="T94" fmla="*/ 64 w 473"/>
                  <a:gd name="T95" fmla="*/ 18 h 216"/>
                  <a:gd name="T96" fmla="*/ 52 w 473"/>
                  <a:gd name="T97" fmla="*/ 16 h 216"/>
                  <a:gd name="T98" fmla="*/ 27 w 473"/>
                  <a:gd name="T99" fmla="*/ 27 h 216"/>
                  <a:gd name="T100" fmla="*/ 20 w 473"/>
                  <a:gd name="T101" fmla="*/ 24 h 216"/>
                  <a:gd name="T102" fmla="*/ 46 w 473"/>
                  <a:gd name="T103" fmla="*/ 10 h 216"/>
                  <a:gd name="T104" fmla="*/ 36 w 473"/>
                  <a:gd name="T105" fmla="*/ 6 h 216"/>
                  <a:gd name="T106" fmla="*/ 11 w 473"/>
                  <a:gd name="T107" fmla="*/ 20 h 216"/>
                  <a:gd name="T108" fmla="*/ 0 w 473"/>
                  <a:gd name="T109" fmla="*/ 19 h 216"/>
                  <a:gd name="T110" fmla="*/ 2 w 473"/>
                  <a:gd name="T111" fmla="*/ 2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73" h="216">
                    <a:moveTo>
                      <a:pt x="2" y="2"/>
                    </a:moveTo>
                    <a:lnTo>
                      <a:pt x="112" y="9"/>
                    </a:lnTo>
                    <a:lnTo>
                      <a:pt x="123" y="0"/>
                    </a:lnTo>
                    <a:lnTo>
                      <a:pt x="149" y="14"/>
                    </a:lnTo>
                    <a:lnTo>
                      <a:pt x="155" y="32"/>
                    </a:lnTo>
                    <a:lnTo>
                      <a:pt x="190" y="52"/>
                    </a:lnTo>
                    <a:lnTo>
                      <a:pt x="219" y="50"/>
                    </a:lnTo>
                    <a:lnTo>
                      <a:pt x="233" y="66"/>
                    </a:lnTo>
                    <a:lnTo>
                      <a:pt x="292" y="63"/>
                    </a:lnTo>
                    <a:lnTo>
                      <a:pt x="302" y="77"/>
                    </a:lnTo>
                    <a:lnTo>
                      <a:pt x="292" y="86"/>
                    </a:lnTo>
                    <a:lnTo>
                      <a:pt x="322" y="101"/>
                    </a:lnTo>
                    <a:lnTo>
                      <a:pt x="323" y="114"/>
                    </a:lnTo>
                    <a:lnTo>
                      <a:pt x="354" y="116"/>
                    </a:lnTo>
                    <a:lnTo>
                      <a:pt x="409" y="109"/>
                    </a:lnTo>
                    <a:lnTo>
                      <a:pt x="423" y="127"/>
                    </a:lnTo>
                    <a:lnTo>
                      <a:pt x="441" y="132"/>
                    </a:lnTo>
                    <a:lnTo>
                      <a:pt x="425" y="180"/>
                    </a:lnTo>
                    <a:lnTo>
                      <a:pt x="473" y="187"/>
                    </a:lnTo>
                    <a:lnTo>
                      <a:pt x="466" y="216"/>
                    </a:lnTo>
                    <a:lnTo>
                      <a:pt x="412" y="204"/>
                    </a:lnTo>
                    <a:lnTo>
                      <a:pt x="396" y="209"/>
                    </a:lnTo>
                    <a:lnTo>
                      <a:pt x="366" y="197"/>
                    </a:lnTo>
                    <a:lnTo>
                      <a:pt x="361" y="182"/>
                    </a:lnTo>
                    <a:lnTo>
                      <a:pt x="325" y="173"/>
                    </a:lnTo>
                    <a:lnTo>
                      <a:pt x="274" y="190"/>
                    </a:lnTo>
                    <a:lnTo>
                      <a:pt x="233" y="189"/>
                    </a:lnTo>
                    <a:lnTo>
                      <a:pt x="228" y="171"/>
                    </a:lnTo>
                    <a:lnTo>
                      <a:pt x="196" y="161"/>
                    </a:lnTo>
                    <a:lnTo>
                      <a:pt x="116" y="174"/>
                    </a:lnTo>
                    <a:lnTo>
                      <a:pt x="105" y="159"/>
                    </a:lnTo>
                    <a:lnTo>
                      <a:pt x="130" y="127"/>
                    </a:lnTo>
                    <a:lnTo>
                      <a:pt x="125" y="112"/>
                    </a:lnTo>
                    <a:lnTo>
                      <a:pt x="52" y="94"/>
                    </a:lnTo>
                    <a:lnTo>
                      <a:pt x="62" y="86"/>
                    </a:lnTo>
                    <a:lnTo>
                      <a:pt x="59" y="82"/>
                    </a:lnTo>
                    <a:lnTo>
                      <a:pt x="36" y="91"/>
                    </a:lnTo>
                    <a:lnTo>
                      <a:pt x="20" y="88"/>
                    </a:lnTo>
                    <a:lnTo>
                      <a:pt x="57" y="67"/>
                    </a:lnTo>
                    <a:lnTo>
                      <a:pt x="52" y="61"/>
                    </a:lnTo>
                    <a:lnTo>
                      <a:pt x="32" y="71"/>
                    </a:lnTo>
                    <a:lnTo>
                      <a:pt x="32" y="60"/>
                    </a:lnTo>
                    <a:lnTo>
                      <a:pt x="61" y="43"/>
                    </a:lnTo>
                    <a:lnTo>
                      <a:pt x="54" y="38"/>
                    </a:lnTo>
                    <a:lnTo>
                      <a:pt x="23" y="54"/>
                    </a:lnTo>
                    <a:lnTo>
                      <a:pt x="16" y="47"/>
                    </a:lnTo>
                    <a:lnTo>
                      <a:pt x="30" y="35"/>
                    </a:lnTo>
                    <a:lnTo>
                      <a:pt x="64" y="18"/>
                    </a:lnTo>
                    <a:lnTo>
                      <a:pt x="52" y="16"/>
                    </a:lnTo>
                    <a:lnTo>
                      <a:pt x="27" y="27"/>
                    </a:lnTo>
                    <a:lnTo>
                      <a:pt x="20" y="24"/>
                    </a:lnTo>
                    <a:lnTo>
                      <a:pt x="46" y="10"/>
                    </a:lnTo>
                    <a:lnTo>
                      <a:pt x="36" y="6"/>
                    </a:lnTo>
                    <a:lnTo>
                      <a:pt x="11" y="20"/>
                    </a:lnTo>
                    <a:lnTo>
                      <a:pt x="0" y="19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7" name="Freeform 307"/>
              <p:cNvSpPr>
                <a:spLocks/>
              </p:cNvSpPr>
              <p:nvPr/>
            </p:nvSpPr>
            <p:spPr bwMode="auto">
              <a:xfrm>
                <a:off x="1185" y="2290"/>
                <a:ext cx="511" cy="598"/>
              </a:xfrm>
              <a:custGeom>
                <a:avLst/>
                <a:gdLst>
                  <a:gd name="T0" fmla="*/ 9 w 1021"/>
                  <a:gd name="T1" fmla="*/ 96 h 598"/>
                  <a:gd name="T2" fmla="*/ 50 w 1021"/>
                  <a:gd name="T3" fmla="*/ 57 h 598"/>
                  <a:gd name="T4" fmla="*/ 99 w 1021"/>
                  <a:gd name="T5" fmla="*/ 29 h 598"/>
                  <a:gd name="T6" fmla="*/ 135 w 1021"/>
                  <a:gd name="T7" fmla="*/ 15 h 598"/>
                  <a:gd name="T8" fmla="*/ 190 w 1021"/>
                  <a:gd name="T9" fmla="*/ 2 h 598"/>
                  <a:gd name="T10" fmla="*/ 247 w 1021"/>
                  <a:gd name="T11" fmla="*/ 4 h 598"/>
                  <a:gd name="T12" fmla="*/ 316 w 1021"/>
                  <a:gd name="T13" fmla="*/ 4 h 598"/>
                  <a:gd name="T14" fmla="*/ 371 w 1021"/>
                  <a:gd name="T15" fmla="*/ 26 h 598"/>
                  <a:gd name="T16" fmla="*/ 412 w 1021"/>
                  <a:gd name="T17" fmla="*/ 46 h 598"/>
                  <a:gd name="T18" fmla="*/ 456 w 1021"/>
                  <a:gd name="T19" fmla="*/ 62 h 598"/>
                  <a:gd name="T20" fmla="*/ 463 w 1021"/>
                  <a:gd name="T21" fmla="*/ 88 h 598"/>
                  <a:gd name="T22" fmla="*/ 499 w 1021"/>
                  <a:gd name="T23" fmla="*/ 113 h 598"/>
                  <a:gd name="T24" fmla="*/ 515 w 1021"/>
                  <a:gd name="T25" fmla="*/ 137 h 598"/>
                  <a:gd name="T26" fmla="*/ 554 w 1021"/>
                  <a:gd name="T27" fmla="*/ 152 h 598"/>
                  <a:gd name="T28" fmla="*/ 568 w 1021"/>
                  <a:gd name="T29" fmla="*/ 177 h 598"/>
                  <a:gd name="T30" fmla="*/ 604 w 1021"/>
                  <a:gd name="T31" fmla="*/ 189 h 598"/>
                  <a:gd name="T32" fmla="*/ 643 w 1021"/>
                  <a:gd name="T33" fmla="*/ 187 h 598"/>
                  <a:gd name="T34" fmla="*/ 682 w 1021"/>
                  <a:gd name="T35" fmla="*/ 186 h 598"/>
                  <a:gd name="T36" fmla="*/ 730 w 1021"/>
                  <a:gd name="T37" fmla="*/ 197 h 598"/>
                  <a:gd name="T38" fmla="*/ 767 w 1021"/>
                  <a:gd name="T39" fmla="*/ 207 h 598"/>
                  <a:gd name="T40" fmla="*/ 788 w 1021"/>
                  <a:gd name="T41" fmla="*/ 208 h 598"/>
                  <a:gd name="T42" fmla="*/ 836 w 1021"/>
                  <a:gd name="T43" fmla="*/ 231 h 598"/>
                  <a:gd name="T44" fmla="*/ 835 w 1021"/>
                  <a:gd name="T45" fmla="*/ 252 h 598"/>
                  <a:gd name="T46" fmla="*/ 886 w 1021"/>
                  <a:gd name="T47" fmla="*/ 272 h 598"/>
                  <a:gd name="T48" fmla="*/ 927 w 1021"/>
                  <a:gd name="T49" fmla="*/ 296 h 598"/>
                  <a:gd name="T50" fmla="*/ 943 w 1021"/>
                  <a:gd name="T51" fmla="*/ 332 h 598"/>
                  <a:gd name="T52" fmla="*/ 978 w 1021"/>
                  <a:gd name="T53" fmla="*/ 372 h 598"/>
                  <a:gd name="T54" fmla="*/ 1012 w 1021"/>
                  <a:gd name="T55" fmla="*/ 393 h 598"/>
                  <a:gd name="T56" fmla="*/ 1021 w 1021"/>
                  <a:gd name="T57" fmla="*/ 450 h 598"/>
                  <a:gd name="T58" fmla="*/ 998 w 1021"/>
                  <a:gd name="T59" fmla="*/ 485 h 598"/>
                  <a:gd name="T60" fmla="*/ 978 w 1021"/>
                  <a:gd name="T61" fmla="*/ 530 h 598"/>
                  <a:gd name="T62" fmla="*/ 925 w 1021"/>
                  <a:gd name="T63" fmla="*/ 567 h 598"/>
                  <a:gd name="T64" fmla="*/ 886 w 1021"/>
                  <a:gd name="T65" fmla="*/ 580 h 598"/>
                  <a:gd name="T66" fmla="*/ 886 w 1021"/>
                  <a:gd name="T67" fmla="*/ 598 h 598"/>
                  <a:gd name="T68" fmla="*/ 836 w 1021"/>
                  <a:gd name="T69" fmla="*/ 583 h 598"/>
                  <a:gd name="T70" fmla="*/ 797 w 1021"/>
                  <a:gd name="T71" fmla="*/ 563 h 598"/>
                  <a:gd name="T72" fmla="*/ 737 w 1021"/>
                  <a:gd name="T73" fmla="*/ 559 h 598"/>
                  <a:gd name="T74" fmla="*/ 739 w 1021"/>
                  <a:gd name="T75" fmla="*/ 591 h 598"/>
                  <a:gd name="T76" fmla="*/ 673 w 1021"/>
                  <a:gd name="T77" fmla="*/ 586 h 598"/>
                  <a:gd name="T78" fmla="*/ 625 w 1021"/>
                  <a:gd name="T79" fmla="*/ 590 h 598"/>
                  <a:gd name="T80" fmla="*/ 584 w 1021"/>
                  <a:gd name="T81" fmla="*/ 582 h 598"/>
                  <a:gd name="T82" fmla="*/ 538 w 1021"/>
                  <a:gd name="T83" fmla="*/ 574 h 598"/>
                  <a:gd name="T84" fmla="*/ 495 w 1021"/>
                  <a:gd name="T85" fmla="*/ 574 h 598"/>
                  <a:gd name="T86" fmla="*/ 447 w 1021"/>
                  <a:gd name="T87" fmla="*/ 565 h 598"/>
                  <a:gd name="T88" fmla="*/ 391 w 1021"/>
                  <a:gd name="T89" fmla="*/ 564 h 598"/>
                  <a:gd name="T90" fmla="*/ 311 w 1021"/>
                  <a:gd name="T91" fmla="*/ 552 h 598"/>
                  <a:gd name="T92" fmla="*/ 277 w 1021"/>
                  <a:gd name="T93" fmla="*/ 512 h 598"/>
                  <a:gd name="T94" fmla="*/ 224 w 1021"/>
                  <a:gd name="T95" fmla="*/ 493 h 598"/>
                  <a:gd name="T96" fmla="*/ 176 w 1021"/>
                  <a:gd name="T97" fmla="*/ 465 h 598"/>
                  <a:gd name="T98" fmla="*/ 128 w 1021"/>
                  <a:gd name="T99" fmla="*/ 436 h 598"/>
                  <a:gd name="T100" fmla="*/ 94 w 1021"/>
                  <a:gd name="T101" fmla="*/ 414 h 598"/>
                  <a:gd name="T102" fmla="*/ 62 w 1021"/>
                  <a:gd name="T103" fmla="*/ 389 h 598"/>
                  <a:gd name="T104" fmla="*/ 19 w 1021"/>
                  <a:gd name="T105" fmla="*/ 362 h 598"/>
                  <a:gd name="T106" fmla="*/ 0 w 1021"/>
                  <a:gd name="T107" fmla="*/ 323 h 598"/>
                  <a:gd name="T108" fmla="*/ 2 w 1021"/>
                  <a:gd name="T109" fmla="*/ 289 h 598"/>
                  <a:gd name="T110" fmla="*/ 44 w 1021"/>
                  <a:gd name="T111" fmla="*/ 246 h 598"/>
                  <a:gd name="T112" fmla="*/ 41 w 1021"/>
                  <a:gd name="T113" fmla="*/ 213 h 598"/>
                  <a:gd name="T114" fmla="*/ 59 w 1021"/>
                  <a:gd name="T115" fmla="*/ 187 h 598"/>
                  <a:gd name="T116" fmla="*/ 48 w 1021"/>
                  <a:gd name="T117" fmla="*/ 175 h 598"/>
                  <a:gd name="T118" fmla="*/ 48 w 1021"/>
                  <a:gd name="T119" fmla="*/ 163 h 598"/>
                  <a:gd name="T120" fmla="*/ 32 w 1021"/>
                  <a:gd name="T121" fmla="*/ 134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21" h="598">
                    <a:moveTo>
                      <a:pt x="11" y="121"/>
                    </a:moveTo>
                    <a:lnTo>
                      <a:pt x="5" y="115"/>
                    </a:lnTo>
                    <a:lnTo>
                      <a:pt x="4" y="110"/>
                    </a:lnTo>
                    <a:lnTo>
                      <a:pt x="4" y="103"/>
                    </a:lnTo>
                    <a:lnTo>
                      <a:pt x="9" y="96"/>
                    </a:lnTo>
                    <a:lnTo>
                      <a:pt x="23" y="92"/>
                    </a:lnTo>
                    <a:lnTo>
                      <a:pt x="16" y="82"/>
                    </a:lnTo>
                    <a:lnTo>
                      <a:pt x="18" y="71"/>
                    </a:lnTo>
                    <a:lnTo>
                      <a:pt x="28" y="62"/>
                    </a:lnTo>
                    <a:lnTo>
                      <a:pt x="50" y="57"/>
                    </a:lnTo>
                    <a:lnTo>
                      <a:pt x="48" y="47"/>
                    </a:lnTo>
                    <a:lnTo>
                      <a:pt x="57" y="39"/>
                    </a:lnTo>
                    <a:lnTo>
                      <a:pt x="71" y="33"/>
                    </a:lnTo>
                    <a:lnTo>
                      <a:pt x="94" y="33"/>
                    </a:lnTo>
                    <a:lnTo>
                      <a:pt x="99" y="29"/>
                    </a:lnTo>
                    <a:lnTo>
                      <a:pt x="105" y="25"/>
                    </a:lnTo>
                    <a:lnTo>
                      <a:pt x="112" y="21"/>
                    </a:lnTo>
                    <a:lnTo>
                      <a:pt x="119" y="18"/>
                    </a:lnTo>
                    <a:lnTo>
                      <a:pt x="126" y="16"/>
                    </a:lnTo>
                    <a:lnTo>
                      <a:pt x="135" y="15"/>
                    </a:lnTo>
                    <a:lnTo>
                      <a:pt x="144" y="14"/>
                    </a:lnTo>
                    <a:lnTo>
                      <a:pt x="154" y="15"/>
                    </a:lnTo>
                    <a:lnTo>
                      <a:pt x="165" y="9"/>
                    </a:lnTo>
                    <a:lnTo>
                      <a:pt x="178" y="5"/>
                    </a:lnTo>
                    <a:lnTo>
                      <a:pt x="190" y="2"/>
                    </a:lnTo>
                    <a:lnTo>
                      <a:pt x="202" y="4"/>
                    </a:lnTo>
                    <a:lnTo>
                      <a:pt x="215" y="6"/>
                    </a:lnTo>
                    <a:lnTo>
                      <a:pt x="227" y="7"/>
                    </a:lnTo>
                    <a:lnTo>
                      <a:pt x="236" y="6"/>
                    </a:lnTo>
                    <a:lnTo>
                      <a:pt x="247" y="4"/>
                    </a:lnTo>
                    <a:lnTo>
                      <a:pt x="256" y="2"/>
                    </a:lnTo>
                    <a:lnTo>
                      <a:pt x="268" y="1"/>
                    </a:lnTo>
                    <a:lnTo>
                      <a:pt x="284" y="0"/>
                    </a:lnTo>
                    <a:lnTo>
                      <a:pt x="300" y="0"/>
                    </a:lnTo>
                    <a:lnTo>
                      <a:pt x="316" y="4"/>
                    </a:lnTo>
                    <a:lnTo>
                      <a:pt x="328" y="8"/>
                    </a:lnTo>
                    <a:lnTo>
                      <a:pt x="339" y="15"/>
                    </a:lnTo>
                    <a:lnTo>
                      <a:pt x="343" y="26"/>
                    </a:lnTo>
                    <a:lnTo>
                      <a:pt x="357" y="26"/>
                    </a:lnTo>
                    <a:lnTo>
                      <a:pt x="371" y="26"/>
                    </a:lnTo>
                    <a:lnTo>
                      <a:pt x="384" y="28"/>
                    </a:lnTo>
                    <a:lnTo>
                      <a:pt x="394" y="30"/>
                    </a:lnTo>
                    <a:lnTo>
                      <a:pt x="403" y="34"/>
                    </a:lnTo>
                    <a:lnTo>
                      <a:pt x="408" y="39"/>
                    </a:lnTo>
                    <a:lnTo>
                      <a:pt x="412" y="46"/>
                    </a:lnTo>
                    <a:lnTo>
                      <a:pt x="414" y="54"/>
                    </a:lnTo>
                    <a:lnTo>
                      <a:pt x="428" y="55"/>
                    </a:lnTo>
                    <a:lnTo>
                      <a:pt x="439" y="57"/>
                    </a:lnTo>
                    <a:lnTo>
                      <a:pt x="449" y="59"/>
                    </a:lnTo>
                    <a:lnTo>
                      <a:pt x="456" y="62"/>
                    </a:lnTo>
                    <a:lnTo>
                      <a:pt x="462" y="66"/>
                    </a:lnTo>
                    <a:lnTo>
                      <a:pt x="463" y="71"/>
                    </a:lnTo>
                    <a:lnTo>
                      <a:pt x="462" y="78"/>
                    </a:lnTo>
                    <a:lnTo>
                      <a:pt x="455" y="85"/>
                    </a:lnTo>
                    <a:lnTo>
                      <a:pt x="463" y="88"/>
                    </a:lnTo>
                    <a:lnTo>
                      <a:pt x="474" y="92"/>
                    </a:lnTo>
                    <a:lnTo>
                      <a:pt x="483" y="96"/>
                    </a:lnTo>
                    <a:lnTo>
                      <a:pt x="492" y="101"/>
                    </a:lnTo>
                    <a:lnTo>
                      <a:pt x="497" y="107"/>
                    </a:lnTo>
                    <a:lnTo>
                      <a:pt x="499" y="113"/>
                    </a:lnTo>
                    <a:lnTo>
                      <a:pt x="497" y="119"/>
                    </a:lnTo>
                    <a:lnTo>
                      <a:pt x="490" y="126"/>
                    </a:lnTo>
                    <a:lnTo>
                      <a:pt x="499" y="128"/>
                    </a:lnTo>
                    <a:lnTo>
                      <a:pt x="508" y="132"/>
                    </a:lnTo>
                    <a:lnTo>
                      <a:pt x="515" y="137"/>
                    </a:lnTo>
                    <a:lnTo>
                      <a:pt x="517" y="142"/>
                    </a:lnTo>
                    <a:lnTo>
                      <a:pt x="526" y="142"/>
                    </a:lnTo>
                    <a:lnTo>
                      <a:pt x="536" y="144"/>
                    </a:lnTo>
                    <a:lnTo>
                      <a:pt x="545" y="147"/>
                    </a:lnTo>
                    <a:lnTo>
                      <a:pt x="554" y="152"/>
                    </a:lnTo>
                    <a:lnTo>
                      <a:pt x="559" y="157"/>
                    </a:lnTo>
                    <a:lnTo>
                      <a:pt x="563" y="163"/>
                    </a:lnTo>
                    <a:lnTo>
                      <a:pt x="563" y="170"/>
                    </a:lnTo>
                    <a:lnTo>
                      <a:pt x="558" y="177"/>
                    </a:lnTo>
                    <a:lnTo>
                      <a:pt x="568" y="177"/>
                    </a:lnTo>
                    <a:lnTo>
                      <a:pt x="579" y="178"/>
                    </a:lnTo>
                    <a:lnTo>
                      <a:pt x="586" y="181"/>
                    </a:lnTo>
                    <a:lnTo>
                      <a:pt x="591" y="185"/>
                    </a:lnTo>
                    <a:lnTo>
                      <a:pt x="597" y="188"/>
                    </a:lnTo>
                    <a:lnTo>
                      <a:pt x="604" y="189"/>
                    </a:lnTo>
                    <a:lnTo>
                      <a:pt x="613" y="189"/>
                    </a:lnTo>
                    <a:lnTo>
                      <a:pt x="622" y="189"/>
                    </a:lnTo>
                    <a:lnTo>
                      <a:pt x="627" y="188"/>
                    </a:lnTo>
                    <a:lnTo>
                      <a:pt x="634" y="188"/>
                    </a:lnTo>
                    <a:lnTo>
                      <a:pt x="643" y="187"/>
                    </a:lnTo>
                    <a:lnTo>
                      <a:pt x="652" y="186"/>
                    </a:lnTo>
                    <a:lnTo>
                      <a:pt x="661" y="185"/>
                    </a:lnTo>
                    <a:lnTo>
                      <a:pt x="669" y="185"/>
                    </a:lnTo>
                    <a:lnTo>
                      <a:pt x="677" y="185"/>
                    </a:lnTo>
                    <a:lnTo>
                      <a:pt x="682" y="186"/>
                    </a:lnTo>
                    <a:lnTo>
                      <a:pt x="691" y="188"/>
                    </a:lnTo>
                    <a:lnTo>
                      <a:pt x="701" y="191"/>
                    </a:lnTo>
                    <a:lnTo>
                      <a:pt x="709" y="194"/>
                    </a:lnTo>
                    <a:lnTo>
                      <a:pt x="714" y="198"/>
                    </a:lnTo>
                    <a:lnTo>
                      <a:pt x="730" y="197"/>
                    </a:lnTo>
                    <a:lnTo>
                      <a:pt x="746" y="197"/>
                    </a:lnTo>
                    <a:lnTo>
                      <a:pt x="756" y="199"/>
                    </a:lnTo>
                    <a:lnTo>
                      <a:pt x="765" y="202"/>
                    </a:lnTo>
                    <a:lnTo>
                      <a:pt x="767" y="205"/>
                    </a:lnTo>
                    <a:lnTo>
                      <a:pt x="767" y="207"/>
                    </a:lnTo>
                    <a:lnTo>
                      <a:pt x="765" y="210"/>
                    </a:lnTo>
                    <a:lnTo>
                      <a:pt x="762" y="213"/>
                    </a:lnTo>
                    <a:lnTo>
                      <a:pt x="772" y="211"/>
                    </a:lnTo>
                    <a:lnTo>
                      <a:pt x="781" y="209"/>
                    </a:lnTo>
                    <a:lnTo>
                      <a:pt x="788" y="208"/>
                    </a:lnTo>
                    <a:lnTo>
                      <a:pt x="792" y="208"/>
                    </a:lnTo>
                    <a:lnTo>
                      <a:pt x="799" y="212"/>
                    </a:lnTo>
                    <a:lnTo>
                      <a:pt x="815" y="219"/>
                    </a:lnTo>
                    <a:lnTo>
                      <a:pt x="831" y="227"/>
                    </a:lnTo>
                    <a:lnTo>
                      <a:pt x="836" y="231"/>
                    </a:lnTo>
                    <a:lnTo>
                      <a:pt x="835" y="235"/>
                    </a:lnTo>
                    <a:lnTo>
                      <a:pt x="831" y="240"/>
                    </a:lnTo>
                    <a:lnTo>
                      <a:pt x="828" y="246"/>
                    </a:lnTo>
                    <a:lnTo>
                      <a:pt x="824" y="250"/>
                    </a:lnTo>
                    <a:lnTo>
                      <a:pt x="835" y="252"/>
                    </a:lnTo>
                    <a:lnTo>
                      <a:pt x="847" y="255"/>
                    </a:lnTo>
                    <a:lnTo>
                      <a:pt x="858" y="258"/>
                    </a:lnTo>
                    <a:lnTo>
                      <a:pt x="870" y="263"/>
                    </a:lnTo>
                    <a:lnTo>
                      <a:pt x="879" y="267"/>
                    </a:lnTo>
                    <a:lnTo>
                      <a:pt x="886" y="272"/>
                    </a:lnTo>
                    <a:lnTo>
                      <a:pt x="891" y="277"/>
                    </a:lnTo>
                    <a:lnTo>
                      <a:pt x="893" y="282"/>
                    </a:lnTo>
                    <a:lnTo>
                      <a:pt x="906" y="282"/>
                    </a:lnTo>
                    <a:lnTo>
                      <a:pt x="920" y="287"/>
                    </a:lnTo>
                    <a:lnTo>
                      <a:pt x="927" y="296"/>
                    </a:lnTo>
                    <a:lnTo>
                      <a:pt x="927" y="312"/>
                    </a:lnTo>
                    <a:lnTo>
                      <a:pt x="934" y="314"/>
                    </a:lnTo>
                    <a:lnTo>
                      <a:pt x="941" y="319"/>
                    </a:lnTo>
                    <a:lnTo>
                      <a:pt x="943" y="325"/>
                    </a:lnTo>
                    <a:lnTo>
                      <a:pt x="943" y="332"/>
                    </a:lnTo>
                    <a:lnTo>
                      <a:pt x="962" y="336"/>
                    </a:lnTo>
                    <a:lnTo>
                      <a:pt x="977" y="344"/>
                    </a:lnTo>
                    <a:lnTo>
                      <a:pt x="980" y="356"/>
                    </a:lnTo>
                    <a:lnTo>
                      <a:pt x="968" y="371"/>
                    </a:lnTo>
                    <a:lnTo>
                      <a:pt x="978" y="372"/>
                    </a:lnTo>
                    <a:lnTo>
                      <a:pt x="989" y="375"/>
                    </a:lnTo>
                    <a:lnTo>
                      <a:pt x="1000" y="379"/>
                    </a:lnTo>
                    <a:lnTo>
                      <a:pt x="1007" y="383"/>
                    </a:lnTo>
                    <a:lnTo>
                      <a:pt x="1012" y="388"/>
                    </a:lnTo>
                    <a:lnTo>
                      <a:pt x="1012" y="393"/>
                    </a:lnTo>
                    <a:lnTo>
                      <a:pt x="1009" y="398"/>
                    </a:lnTo>
                    <a:lnTo>
                      <a:pt x="1000" y="404"/>
                    </a:lnTo>
                    <a:lnTo>
                      <a:pt x="1014" y="419"/>
                    </a:lnTo>
                    <a:lnTo>
                      <a:pt x="1021" y="435"/>
                    </a:lnTo>
                    <a:lnTo>
                      <a:pt x="1021" y="450"/>
                    </a:lnTo>
                    <a:lnTo>
                      <a:pt x="1014" y="461"/>
                    </a:lnTo>
                    <a:lnTo>
                      <a:pt x="1003" y="469"/>
                    </a:lnTo>
                    <a:lnTo>
                      <a:pt x="998" y="475"/>
                    </a:lnTo>
                    <a:lnTo>
                      <a:pt x="996" y="480"/>
                    </a:lnTo>
                    <a:lnTo>
                      <a:pt x="998" y="485"/>
                    </a:lnTo>
                    <a:lnTo>
                      <a:pt x="1000" y="492"/>
                    </a:lnTo>
                    <a:lnTo>
                      <a:pt x="998" y="500"/>
                    </a:lnTo>
                    <a:lnTo>
                      <a:pt x="991" y="508"/>
                    </a:lnTo>
                    <a:lnTo>
                      <a:pt x="975" y="514"/>
                    </a:lnTo>
                    <a:lnTo>
                      <a:pt x="978" y="530"/>
                    </a:lnTo>
                    <a:lnTo>
                      <a:pt x="975" y="544"/>
                    </a:lnTo>
                    <a:lnTo>
                      <a:pt x="961" y="555"/>
                    </a:lnTo>
                    <a:lnTo>
                      <a:pt x="934" y="558"/>
                    </a:lnTo>
                    <a:lnTo>
                      <a:pt x="931" y="562"/>
                    </a:lnTo>
                    <a:lnTo>
                      <a:pt x="925" y="567"/>
                    </a:lnTo>
                    <a:lnTo>
                      <a:pt x="920" y="571"/>
                    </a:lnTo>
                    <a:lnTo>
                      <a:pt x="913" y="575"/>
                    </a:lnTo>
                    <a:lnTo>
                      <a:pt x="906" y="578"/>
                    </a:lnTo>
                    <a:lnTo>
                      <a:pt x="895" y="580"/>
                    </a:lnTo>
                    <a:lnTo>
                      <a:pt x="886" y="580"/>
                    </a:lnTo>
                    <a:lnTo>
                      <a:pt x="874" y="579"/>
                    </a:lnTo>
                    <a:lnTo>
                      <a:pt x="872" y="583"/>
                    </a:lnTo>
                    <a:lnTo>
                      <a:pt x="874" y="588"/>
                    </a:lnTo>
                    <a:lnTo>
                      <a:pt x="877" y="593"/>
                    </a:lnTo>
                    <a:lnTo>
                      <a:pt x="886" y="598"/>
                    </a:lnTo>
                    <a:lnTo>
                      <a:pt x="875" y="594"/>
                    </a:lnTo>
                    <a:lnTo>
                      <a:pt x="865" y="592"/>
                    </a:lnTo>
                    <a:lnTo>
                      <a:pt x="854" y="589"/>
                    </a:lnTo>
                    <a:lnTo>
                      <a:pt x="845" y="586"/>
                    </a:lnTo>
                    <a:lnTo>
                      <a:pt x="836" y="583"/>
                    </a:lnTo>
                    <a:lnTo>
                      <a:pt x="831" y="578"/>
                    </a:lnTo>
                    <a:lnTo>
                      <a:pt x="828" y="573"/>
                    </a:lnTo>
                    <a:lnTo>
                      <a:pt x="826" y="567"/>
                    </a:lnTo>
                    <a:lnTo>
                      <a:pt x="813" y="566"/>
                    </a:lnTo>
                    <a:lnTo>
                      <a:pt x="797" y="563"/>
                    </a:lnTo>
                    <a:lnTo>
                      <a:pt x="785" y="557"/>
                    </a:lnTo>
                    <a:lnTo>
                      <a:pt x="774" y="550"/>
                    </a:lnTo>
                    <a:lnTo>
                      <a:pt x="767" y="563"/>
                    </a:lnTo>
                    <a:lnTo>
                      <a:pt x="733" y="549"/>
                    </a:lnTo>
                    <a:lnTo>
                      <a:pt x="737" y="559"/>
                    </a:lnTo>
                    <a:lnTo>
                      <a:pt x="744" y="570"/>
                    </a:lnTo>
                    <a:lnTo>
                      <a:pt x="755" y="580"/>
                    </a:lnTo>
                    <a:lnTo>
                      <a:pt x="767" y="587"/>
                    </a:lnTo>
                    <a:lnTo>
                      <a:pt x="753" y="589"/>
                    </a:lnTo>
                    <a:lnTo>
                      <a:pt x="739" y="591"/>
                    </a:lnTo>
                    <a:lnTo>
                      <a:pt x="725" y="591"/>
                    </a:lnTo>
                    <a:lnTo>
                      <a:pt x="710" y="591"/>
                    </a:lnTo>
                    <a:lnTo>
                      <a:pt x="696" y="591"/>
                    </a:lnTo>
                    <a:lnTo>
                      <a:pt x="684" y="589"/>
                    </a:lnTo>
                    <a:lnTo>
                      <a:pt x="673" y="586"/>
                    </a:lnTo>
                    <a:lnTo>
                      <a:pt x="666" y="581"/>
                    </a:lnTo>
                    <a:lnTo>
                      <a:pt x="657" y="584"/>
                    </a:lnTo>
                    <a:lnTo>
                      <a:pt x="648" y="587"/>
                    </a:lnTo>
                    <a:lnTo>
                      <a:pt x="637" y="589"/>
                    </a:lnTo>
                    <a:lnTo>
                      <a:pt x="625" y="590"/>
                    </a:lnTo>
                    <a:lnTo>
                      <a:pt x="616" y="590"/>
                    </a:lnTo>
                    <a:lnTo>
                      <a:pt x="606" y="589"/>
                    </a:lnTo>
                    <a:lnTo>
                      <a:pt x="598" y="587"/>
                    </a:lnTo>
                    <a:lnTo>
                      <a:pt x="595" y="582"/>
                    </a:lnTo>
                    <a:lnTo>
                      <a:pt x="584" y="582"/>
                    </a:lnTo>
                    <a:lnTo>
                      <a:pt x="574" y="581"/>
                    </a:lnTo>
                    <a:lnTo>
                      <a:pt x="565" y="581"/>
                    </a:lnTo>
                    <a:lnTo>
                      <a:pt x="554" y="579"/>
                    </a:lnTo>
                    <a:lnTo>
                      <a:pt x="547" y="577"/>
                    </a:lnTo>
                    <a:lnTo>
                      <a:pt x="538" y="574"/>
                    </a:lnTo>
                    <a:lnTo>
                      <a:pt x="533" y="569"/>
                    </a:lnTo>
                    <a:lnTo>
                      <a:pt x="529" y="564"/>
                    </a:lnTo>
                    <a:lnTo>
                      <a:pt x="519" y="568"/>
                    </a:lnTo>
                    <a:lnTo>
                      <a:pt x="506" y="571"/>
                    </a:lnTo>
                    <a:lnTo>
                      <a:pt x="495" y="574"/>
                    </a:lnTo>
                    <a:lnTo>
                      <a:pt x="485" y="575"/>
                    </a:lnTo>
                    <a:lnTo>
                      <a:pt x="474" y="575"/>
                    </a:lnTo>
                    <a:lnTo>
                      <a:pt x="463" y="573"/>
                    </a:lnTo>
                    <a:lnTo>
                      <a:pt x="455" y="570"/>
                    </a:lnTo>
                    <a:lnTo>
                      <a:pt x="447" y="565"/>
                    </a:lnTo>
                    <a:lnTo>
                      <a:pt x="437" y="571"/>
                    </a:lnTo>
                    <a:lnTo>
                      <a:pt x="424" y="572"/>
                    </a:lnTo>
                    <a:lnTo>
                      <a:pt x="412" y="569"/>
                    </a:lnTo>
                    <a:lnTo>
                      <a:pt x="401" y="559"/>
                    </a:lnTo>
                    <a:lnTo>
                      <a:pt x="391" y="564"/>
                    </a:lnTo>
                    <a:lnTo>
                      <a:pt x="375" y="567"/>
                    </a:lnTo>
                    <a:lnTo>
                      <a:pt x="357" y="567"/>
                    </a:lnTo>
                    <a:lnTo>
                      <a:pt x="339" y="565"/>
                    </a:lnTo>
                    <a:lnTo>
                      <a:pt x="323" y="560"/>
                    </a:lnTo>
                    <a:lnTo>
                      <a:pt x="311" y="552"/>
                    </a:lnTo>
                    <a:lnTo>
                      <a:pt x="304" y="540"/>
                    </a:lnTo>
                    <a:lnTo>
                      <a:pt x="307" y="525"/>
                    </a:lnTo>
                    <a:lnTo>
                      <a:pt x="291" y="525"/>
                    </a:lnTo>
                    <a:lnTo>
                      <a:pt x="281" y="521"/>
                    </a:lnTo>
                    <a:lnTo>
                      <a:pt x="277" y="512"/>
                    </a:lnTo>
                    <a:lnTo>
                      <a:pt x="284" y="495"/>
                    </a:lnTo>
                    <a:lnTo>
                      <a:pt x="272" y="495"/>
                    </a:lnTo>
                    <a:lnTo>
                      <a:pt x="256" y="495"/>
                    </a:lnTo>
                    <a:lnTo>
                      <a:pt x="240" y="495"/>
                    </a:lnTo>
                    <a:lnTo>
                      <a:pt x="224" y="493"/>
                    </a:lnTo>
                    <a:lnTo>
                      <a:pt x="210" y="490"/>
                    </a:lnTo>
                    <a:lnTo>
                      <a:pt x="199" y="485"/>
                    </a:lnTo>
                    <a:lnTo>
                      <a:pt x="194" y="477"/>
                    </a:lnTo>
                    <a:lnTo>
                      <a:pt x="194" y="465"/>
                    </a:lnTo>
                    <a:lnTo>
                      <a:pt x="176" y="465"/>
                    </a:lnTo>
                    <a:lnTo>
                      <a:pt x="160" y="460"/>
                    </a:lnTo>
                    <a:lnTo>
                      <a:pt x="149" y="452"/>
                    </a:lnTo>
                    <a:lnTo>
                      <a:pt x="146" y="440"/>
                    </a:lnTo>
                    <a:lnTo>
                      <a:pt x="137" y="439"/>
                    </a:lnTo>
                    <a:lnTo>
                      <a:pt x="128" y="436"/>
                    </a:lnTo>
                    <a:lnTo>
                      <a:pt x="119" y="433"/>
                    </a:lnTo>
                    <a:lnTo>
                      <a:pt x="110" y="429"/>
                    </a:lnTo>
                    <a:lnTo>
                      <a:pt x="103" y="424"/>
                    </a:lnTo>
                    <a:lnTo>
                      <a:pt x="98" y="419"/>
                    </a:lnTo>
                    <a:lnTo>
                      <a:pt x="94" y="414"/>
                    </a:lnTo>
                    <a:lnTo>
                      <a:pt x="92" y="409"/>
                    </a:lnTo>
                    <a:lnTo>
                      <a:pt x="80" y="411"/>
                    </a:lnTo>
                    <a:lnTo>
                      <a:pt x="69" y="409"/>
                    </a:lnTo>
                    <a:lnTo>
                      <a:pt x="62" y="403"/>
                    </a:lnTo>
                    <a:lnTo>
                      <a:pt x="62" y="389"/>
                    </a:lnTo>
                    <a:lnTo>
                      <a:pt x="44" y="390"/>
                    </a:lnTo>
                    <a:lnTo>
                      <a:pt x="34" y="388"/>
                    </a:lnTo>
                    <a:lnTo>
                      <a:pt x="28" y="380"/>
                    </a:lnTo>
                    <a:lnTo>
                      <a:pt x="34" y="364"/>
                    </a:lnTo>
                    <a:lnTo>
                      <a:pt x="19" y="362"/>
                    </a:lnTo>
                    <a:lnTo>
                      <a:pt x="12" y="355"/>
                    </a:lnTo>
                    <a:lnTo>
                      <a:pt x="12" y="346"/>
                    </a:lnTo>
                    <a:lnTo>
                      <a:pt x="18" y="336"/>
                    </a:lnTo>
                    <a:lnTo>
                      <a:pt x="7" y="329"/>
                    </a:lnTo>
                    <a:lnTo>
                      <a:pt x="0" y="323"/>
                    </a:lnTo>
                    <a:lnTo>
                      <a:pt x="2" y="315"/>
                    </a:lnTo>
                    <a:lnTo>
                      <a:pt x="14" y="307"/>
                    </a:lnTo>
                    <a:lnTo>
                      <a:pt x="7" y="302"/>
                    </a:lnTo>
                    <a:lnTo>
                      <a:pt x="4" y="295"/>
                    </a:lnTo>
                    <a:lnTo>
                      <a:pt x="2" y="289"/>
                    </a:lnTo>
                    <a:lnTo>
                      <a:pt x="2" y="282"/>
                    </a:lnTo>
                    <a:lnTo>
                      <a:pt x="7" y="274"/>
                    </a:lnTo>
                    <a:lnTo>
                      <a:pt x="14" y="265"/>
                    </a:lnTo>
                    <a:lnTo>
                      <a:pt x="27" y="256"/>
                    </a:lnTo>
                    <a:lnTo>
                      <a:pt x="44" y="246"/>
                    </a:lnTo>
                    <a:lnTo>
                      <a:pt x="35" y="241"/>
                    </a:lnTo>
                    <a:lnTo>
                      <a:pt x="32" y="235"/>
                    </a:lnTo>
                    <a:lnTo>
                      <a:pt x="34" y="228"/>
                    </a:lnTo>
                    <a:lnTo>
                      <a:pt x="39" y="220"/>
                    </a:lnTo>
                    <a:lnTo>
                      <a:pt x="41" y="213"/>
                    </a:lnTo>
                    <a:lnTo>
                      <a:pt x="44" y="206"/>
                    </a:lnTo>
                    <a:lnTo>
                      <a:pt x="51" y="199"/>
                    </a:lnTo>
                    <a:lnTo>
                      <a:pt x="62" y="196"/>
                    </a:lnTo>
                    <a:lnTo>
                      <a:pt x="60" y="192"/>
                    </a:lnTo>
                    <a:lnTo>
                      <a:pt x="59" y="187"/>
                    </a:lnTo>
                    <a:lnTo>
                      <a:pt x="55" y="184"/>
                    </a:lnTo>
                    <a:lnTo>
                      <a:pt x="53" y="182"/>
                    </a:lnTo>
                    <a:lnTo>
                      <a:pt x="51" y="180"/>
                    </a:lnTo>
                    <a:lnTo>
                      <a:pt x="50" y="177"/>
                    </a:lnTo>
                    <a:lnTo>
                      <a:pt x="48" y="175"/>
                    </a:lnTo>
                    <a:lnTo>
                      <a:pt x="46" y="173"/>
                    </a:lnTo>
                    <a:lnTo>
                      <a:pt x="46" y="170"/>
                    </a:lnTo>
                    <a:lnTo>
                      <a:pt x="46" y="167"/>
                    </a:lnTo>
                    <a:lnTo>
                      <a:pt x="46" y="165"/>
                    </a:lnTo>
                    <a:lnTo>
                      <a:pt x="48" y="163"/>
                    </a:lnTo>
                    <a:lnTo>
                      <a:pt x="41" y="164"/>
                    </a:lnTo>
                    <a:lnTo>
                      <a:pt x="34" y="162"/>
                    </a:lnTo>
                    <a:lnTo>
                      <a:pt x="32" y="156"/>
                    </a:lnTo>
                    <a:lnTo>
                      <a:pt x="39" y="140"/>
                    </a:lnTo>
                    <a:lnTo>
                      <a:pt x="32" y="134"/>
                    </a:lnTo>
                    <a:lnTo>
                      <a:pt x="25" y="129"/>
                    </a:lnTo>
                    <a:lnTo>
                      <a:pt x="18" y="124"/>
                    </a:lnTo>
                    <a:lnTo>
                      <a:pt x="11" y="121"/>
                    </a:lnTo>
                    <a:close/>
                  </a:path>
                </a:pathLst>
              </a:custGeom>
              <a:solidFill>
                <a:srgbClr val="FFED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8" name="Freeform 308"/>
              <p:cNvSpPr>
                <a:spLocks/>
              </p:cNvSpPr>
              <p:nvPr/>
            </p:nvSpPr>
            <p:spPr bwMode="auto">
              <a:xfrm>
                <a:off x="1243" y="2397"/>
                <a:ext cx="37" cy="30"/>
              </a:xfrm>
              <a:custGeom>
                <a:avLst/>
                <a:gdLst>
                  <a:gd name="T0" fmla="*/ 20 w 75"/>
                  <a:gd name="T1" fmla="*/ 6 h 30"/>
                  <a:gd name="T2" fmla="*/ 29 w 75"/>
                  <a:gd name="T3" fmla="*/ 2 h 30"/>
                  <a:gd name="T4" fmla="*/ 39 w 75"/>
                  <a:gd name="T5" fmla="*/ 0 h 30"/>
                  <a:gd name="T6" fmla="*/ 48 w 75"/>
                  <a:gd name="T7" fmla="*/ 0 h 30"/>
                  <a:gd name="T8" fmla="*/ 57 w 75"/>
                  <a:gd name="T9" fmla="*/ 1 h 30"/>
                  <a:gd name="T10" fmla="*/ 63 w 75"/>
                  <a:gd name="T11" fmla="*/ 3 h 30"/>
                  <a:gd name="T12" fmla="*/ 68 w 75"/>
                  <a:gd name="T13" fmla="*/ 6 h 30"/>
                  <a:gd name="T14" fmla="*/ 71 w 75"/>
                  <a:gd name="T15" fmla="*/ 11 h 30"/>
                  <a:gd name="T16" fmla="*/ 71 w 75"/>
                  <a:gd name="T17" fmla="*/ 16 h 30"/>
                  <a:gd name="T18" fmla="*/ 75 w 75"/>
                  <a:gd name="T19" fmla="*/ 18 h 30"/>
                  <a:gd name="T20" fmla="*/ 73 w 75"/>
                  <a:gd name="T21" fmla="*/ 22 h 30"/>
                  <a:gd name="T22" fmla="*/ 68 w 75"/>
                  <a:gd name="T23" fmla="*/ 26 h 30"/>
                  <a:gd name="T24" fmla="*/ 59 w 75"/>
                  <a:gd name="T25" fmla="*/ 29 h 30"/>
                  <a:gd name="T26" fmla="*/ 52 w 75"/>
                  <a:gd name="T27" fmla="*/ 30 h 30"/>
                  <a:gd name="T28" fmla="*/ 45 w 75"/>
                  <a:gd name="T29" fmla="*/ 30 h 30"/>
                  <a:gd name="T30" fmla="*/ 36 w 75"/>
                  <a:gd name="T31" fmla="*/ 30 h 30"/>
                  <a:gd name="T32" fmla="*/ 27 w 75"/>
                  <a:gd name="T33" fmla="*/ 30 h 30"/>
                  <a:gd name="T34" fmla="*/ 20 w 75"/>
                  <a:gd name="T35" fmla="*/ 29 h 30"/>
                  <a:gd name="T36" fmla="*/ 11 w 75"/>
                  <a:gd name="T37" fmla="*/ 28 h 30"/>
                  <a:gd name="T38" fmla="*/ 6 w 75"/>
                  <a:gd name="T39" fmla="*/ 27 h 30"/>
                  <a:gd name="T40" fmla="*/ 0 w 75"/>
                  <a:gd name="T41" fmla="*/ 26 h 30"/>
                  <a:gd name="T42" fmla="*/ 2 w 75"/>
                  <a:gd name="T43" fmla="*/ 23 h 30"/>
                  <a:gd name="T44" fmla="*/ 4 w 75"/>
                  <a:gd name="T45" fmla="*/ 19 h 30"/>
                  <a:gd name="T46" fmla="*/ 7 w 75"/>
                  <a:gd name="T47" fmla="*/ 15 h 30"/>
                  <a:gd name="T48" fmla="*/ 11 w 75"/>
                  <a:gd name="T49" fmla="*/ 12 h 30"/>
                  <a:gd name="T50" fmla="*/ 18 w 75"/>
                  <a:gd name="T51" fmla="*/ 15 h 30"/>
                  <a:gd name="T52" fmla="*/ 25 w 75"/>
                  <a:gd name="T53" fmla="*/ 16 h 30"/>
                  <a:gd name="T54" fmla="*/ 32 w 75"/>
                  <a:gd name="T55" fmla="*/ 16 h 30"/>
                  <a:gd name="T56" fmla="*/ 36 w 75"/>
                  <a:gd name="T57" fmla="*/ 14 h 30"/>
                  <a:gd name="T58" fmla="*/ 38 w 75"/>
                  <a:gd name="T59" fmla="*/ 12 h 30"/>
                  <a:gd name="T60" fmla="*/ 36 w 75"/>
                  <a:gd name="T61" fmla="*/ 9 h 30"/>
                  <a:gd name="T62" fmla="*/ 31 w 75"/>
                  <a:gd name="T63" fmla="*/ 7 h 30"/>
                  <a:gd name="T64" fmla="*/ 20 w 75"/>
                  <a:gd name="T65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5" h="30">
                    <a:moveTo>
                      <a:pt x="20" y="6"/>
                    </a:moveTo>
                    <a:lnTo>
                      <a:pt x="29" y="2"/>
                    </a:lnTo>
                    <a:lnTo>
                      <a:pt x="39" y="0"/>
                    </a:lnTo>
                    <a:lnTo>
                      <a:pt x="48" y="0"/>
                    </a:lnTo>
                    <a:lnTo>
                      <a:pt x="57" y="1"/>
                    </a:lnTo>
                    <a:lnTo>
                      <a:pt x="63" y="3"/>
                    </a:lnTo>
                    <a:lnTo>
                      <a:pt x="68" y="6"/>
                    </a:lnTo>
                    <a:lnTo>
                      <a:pt x="71" y="11"/>
                    </a:lnTo>
                    <a:lnTo>
                      <a:pt x="71" y="16"/>
                    </a:lnTo>
                    <a:lnTo>
                      <a:pt x="75" y="18"/>
                    </a:lnTo>
                    <a:lnTo>
                      <a:pt x="73" y="22"/>
                    </a:lnTo>
                    <a:lnTo>
                      <a:pt x="68" y="26"/>
                    </a:lnTo>
                    <a:lnTo>
                      <a:pt x="59" y="29"/>
                    </a:lnTo>
                    <a:lnTo>
                      <a:pt x="52" y="30"/>
                    </a:lnTo>
                    <a:lnTo>
                      <a:pt x="45" y="30"/>
                    </a:lnTo>
                    <a:lnTo>
                      <a:pt x="36" y="30"/>
                    </a:lnTo>
                    <a:lnTo>
                      <a:pt x="27" y="30"/>
                    </a:lnTo>
                    <a:lnTo>
                      <a:pt x="20" y="29"/>
                    </a:lnTo>
                    <a:lnTo>
                      <a:pt x="11" y="28"/>
                    </a:lnTo>
                    <a:lnTo>
                      <a:pt x="6" y="27"/>
                    </a:lnTo>
                    <a:lnTo>
                      <a:pt x="0" y="26"/>
                    </a:lnTo>
                    <a:lnTo>
                      <a:pt x="2" y="23"/>
                    </a:lnTo>
                    <a:lnTo>
                      <a:pt x="4" y="19"/>
                    </a:lnTo>
                    <a:lnTo>
                      <a:pt x="7" y="15"/>
                    </a:lnTo>
                    <a:lnTo>
                      <a:pt x="11" y="12"/>
                    </a:lnTo>
                    <a:lnTo>
                      <a:pt x="18" y="15"/>
                    </a:lnTo>
                    <a:lnTo>
                      <a:pt x="25" y="16"/>
                    </a:lnTo>
                    <a:lnTo>
                      <a:pt x="32" y="16"/>
                    </a:lnTo>
                    <a:lnTo>
                      <a:pt x="36" y="14"/>
                    </a:lnTo>
                    <a:lnTo>
                      <a:pt x="38" y="12"/>
                    </a:lnTo>
                    <a:lnTo>
                      <a:pt x="36" y="9"/>
                    </a:lnTo>
                    <a:lnTo>
                      <a:pt x="31" y="7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9" name="Freeform 309"/>
              <p:cNvSpPr>
                <a:spLocks/>
              </p:cNvSpPr>
              <p:nvPr/>
            </p:nvSpPr>
            <p:spPr bwMode="auto">
              <a:xfrm>
                <a:off x="1337" y="2622"/>
                <a:ext cx="33" cy="62"/>
              </a:xfrm>
              <a:custGeom>
                <a:avLst/>
                <a:gdLst>
                  <a:gd name="T0" fmla="*/ 12 w 65"/>
                  <a:gd name="T1" fmla="*/ 0 h 62"/>
                  <a:gd name="T2" fmla="*/ 26 w 65"/>
                  <a:gd name="T3" fmla="*/ 4 h 62"/>
                  <a:gd name="T4" fmla="*/ 35 w 65"/>
                  <a:gd name="T5" fmla="*/ 9 h 62"/>
                  <a:gd name="T6" fmla="*/ 39 w 65"/>
                  <a:gd name="T7" fmla="*/ 13 h 62"/>
                  <a:gd name="T8" fmla="*/ 42 w 65"/>
                  <a:gd name="T9" fmla="*/ 18 h 62"/>
                  <a:gd name="T10" fmla="*/ 42 w 65"/>
                  <a:gd name="T11" fmla="*/ 23 h 62"/>
                  <a:gd name="T12" fmla="*/ 46 w 65"/>
                  <a:gd name="T13" fmla="*/ 28 h 62"/>
                  <a:gd name="T14" fmla="*/ 53 w 65"/>
                  <a:gd name="T15" fmla="*/ 33 h 62"/>
                  <a:gd name="T16" fmla="*/ 65 w 65"/>
                  <a:gd name="T17" fmla="*/ 38 h 62"/>
                  <a:gd name="T18" fmla="*/ 55 w 65"/>
                  <a:gd name="T19" fmla="*/ 40 h 62"/>
                  <a:gd name="T20" fmla="*/ 46 w 65"/>
                  <a:gd name="T21" fmla="*/ 45 h 62"/>
                  <a:gd name="T22" fmla="*/ 39 w 65"/>
                  <a:gd name="T23" fmla="*/ 52 h 62"/>
                  <a:gd name="T24" fmla="*/ 35 w 65"/>
                  <a:gd name="T25" fmla="*/ 62 h 62"/>
                  <a:gd name="T26" fmla="*/ 33 w 65"/>
                  <a:gd name="T27" fmla="*/ 55 h 62"/>
                  <a:gd name="T28" fmla="*/ 33 w 65"/>
                  <a:gd name="T29" fmla="*/ 49 h 62"/>
                  <a:gd name="T30" fmla="*/ 33 w 65"/>
                  <a:gd name="T31" fmla="*/ 44 h 62"/>
                  <a:gd name="T32" fmla="*/ 35 w 65"/>
                  <a:gd name="T33" fmla="*/ 39 h 62"/>
                  <a:gd name="T34" fmla="*/ 30 w 65"/>
                  <a:gd name="T35" fmla="*/ 36 h 62"/>
                  <a:gd name="T36" fmla="*/ 24 w 65"/>
                  <a:gd name="T37" fmla="*/ 33 h 62"/>
                  <a:gd name="T38" fmla="*/ 19 w 65"/>
                  <a:gd name="T39" fmla="*/ 28 h 62"/>
                  <a:gd name="T40" fmla="*/ 17 w 65"/>
                  <a:gd name="T41" fmla="*/ 24 h 62"/>
                  <a:gd name="T42" fmla="*/ 14 w 65"/>
                  <a:gd name="T43" fmla="*/ 28 h 62"/>
                  <a:gd name="T44" fmla="*/ 10 w 65"/>
                  <a:gd name="T45" fmla="*/ 32 h 62"/>
                  <a:gd name="T46" fmla="*/ 9 w 65"/>
                  <a:gd name="T47" fmla="*/ 37 h 62"/>
                  <a:gd name="T48" fmla="*/ 7 w 65"/>
                  <a:gd name="T49" fmla="*/ 43 h 62"/>
                  <a:gd name="T50" fmla="*/ 3 w 65"/>
                  <a:gd name="T51" fmla="*/ 37 h 62"/>
                  <a:gd name="T52" fmla="*/ 1 w 65"/>
                  <a:gd name="T53" fmla="*/ 31 h 62"/>
                  <a:gd name="T54" fmla="*/ 0 w 65"/>
                  <a:gd name="T55" fmla="*/ 26 h 62"/>
                  <a:gd name="T56" fmla="*/ 0 w 65"/>
                  <a:gd name="T57" fmla="*/ 21 h 62"/>
                  <a:gd name="T58" fmla="*/ 1 w 65"/>
                  <a:gd name="T59" fmla="*/ 16 h 62"/>
                  <a:gd name="T60" fmla="*/ 7 w 65"/>
                  <a:gd name="T61" fmla="*/ 10 h 62"/>
                  <a:gd name="T62" fmla="*/ 10 w 65"/>
                  <a:gd name="T63" fmla="*/ 5 h 62"/>
                  <a:gd name="T64" fmla="*/ 12 w 65"/>
                  <a:gd name="T65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5" h="62">
                    <a:moveTo>
                      <a:pt x="12" y="0"/>
                    </a:moveTo>
                    <a:lnTo>
                      <a:pt x="26" y="4"/>
                    </a:lnTo>
                    <a:lnTo>
                      <a:pt x="35" y="9"/>
                    </a:lnTo>
                    <a:lnTo>
                      <a:pt x="39" y="13"/>
                    </a:lnTo>
                    <a:lnTo>
                      <a:pt x="42" y="18"/>
                    </a:lnTo>
                    <a:lnTo>
                      <a:pt x="42" y="23"/>
                    </a:lnTo>
                    <a:lnTo>
                      <a:pt x="46" y="28"/>
                    </a:lnTo>
                    <a:lnTo>
                      <a:pt x="53" y="33"/>
                    </a:lnTo>
                    <a:lnTo>
                      <a:pt x="65" y="38"/>
                    </a:lnTo>
                    <a:lnTo>
                      <a:pt x="55" y="40"/>
                    </a:lnTo>
                    <a:lnTo>
                      <a:pt x="46" y="45"/>
                    </a:lnTo>
                    <a:lnTo>
                      <a:pt x="39" y="52"/>
                    </a:lnTo>
                    <a:lnTo>
                      <a:pt x="35" y="62"/>
                    </a:lnTo>
                    <a:lnTo>
                      <a:pt x="33" y="55"/>
                    </a:lnTo>
                    <a:lnTo>
                      <a:pt x="33" y="49"/>
                    </a:lnTo>
                    <a:lnTo>
                      <a:pt x="33" y="44"/>
                    </a:lnTo>
                    <a:lnTo>
                      <a:pt x="35" y="39"/>
                    </a:lnTo>
                    <a:lnTo>
                      <a:pt x="30" y="36"/>
                    </a:lnTo>
                    <a:lnTo>
                      <a:pt x="24" y="33"/>
                    </a:lnTo>
                    <a:lnTo>
                      <a:pt x="19" y="28"/>
                    </a:lnTo>
                    <a:lnTo>
                      <a:pt x="17" y="24"/>
                    </a:lnTo>
                    <a:lnTo>
                      <a:pt x="14" y="28"/>
                    </a:lnTo>
                    <a:lnTo>
                      <a:pt x="10" y="32"/>
                    </a:lnTo>
                    <a:lnTo>
                      <a:pt x="9" y="37"/>
                    </a:lnTo>
                    <a:lnTo>
                      <a:pt x="7" y="43"/>
                    </a:lnTo>
                    <a:lnTo>
                      <a:pt x="3" y="37"/>
                    </a:lnTo>
                    <a:lnTo>
                      <a:pt x="1" y="31"/>
                    </a:lnTo>
                    <a:lnTo>
                      <a:pt x="0" y="26"/>
                    </a:lnTo>
                    <a:lnTo>
                      <a:pt x="0" y="21"/>
                    </a:lnTo>
                    <a:lnTo>
                      <a:pt x="1" y="16"/>
                    </a:lnTo>
                    <a:lnTo>
                      <a:pt x="7" y="10"/>
                    </a:lnTo>
                    <a:lnTo>
                      <a:pt x="10" y="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0" name="Freeform 310"/>
              <p:cNvSpPr>
                <a:spLocks/>
              </p:cNvSpPr>
              <p:nvPr/>
            </p:nvSpPr>
            <p:spPr bwMode="auto">
              <a:xfrm>
                <a:off x="1379" y="2682"/>
                <a:ext cx="214" cy="150"/>
              </a:xfrm>
              <a:custGeom>
                <a:avLst/>
                <a:gdLst>
                  <a:gd name="T0" fmla="*/ 13 w 428"/>
                  <a:gd name="T1" fmla="*/ 10 h 150"/>
                  <a:gd name="T2" fmla="*/ 32 w 428"/>
                  <a:gd name="T3" fmla="*/ 20 h 150"/>
                  <a:gd name="T4" fmla="*/ 66 w 428"/>
                  <a:gd name="T5" fmla="*/ 24 h 150"/>
                  <a:gd name="T6" fmla="*/ 59 w 428"/>
                  <a:gd name="T7" fmla="*/ 46 h 150"/>
                  <a:gd name="T8" fmla="*/ 76 w 428"/>
                  <a:gd name="T9" fmla="*/ 61 h 150"/>
                  <a:gd name="T10" fmla="*/ 107 w 428"/>
                  <a:gd name="T11" fmla="*/ 69 h 150"/>
                  <a:gd name="T12" fmla="*/ 139 w 428"/>
                  <a:gd name="T13" fmla="*/ 73 h 150"/>
                  <a:gd name="T14" fmla="*/ 147 w 428"/>
                  <a:gd name="T15" fmla="*/ 89 h 150"/>
                  <a:gd name="T16" fmla="*/ 176 w 428"/>
                  <a:gd name="T17" fmla="*/ 94 h 150"/>
                  <a:gd name="T18" fmla="*/ 213 w 428"/>
                  <a:gd name="T19" fmla="*/ 94 h 150"/>
                  <a:gd name="T20" fmla="*/ 235 w 428"/>
                  <a:gd name="T21" fmla="*/ 110 h 150"/>
                  <a:gd name="T22" fmla="*/ 268 w 428"/>
                  <a:gd name="T23" fmla="*/ 115 h 150"/>
                  <a:gd name="T24" fmla="*/ 300 w 428"/>
                  <a:gd name="T25" fmla="*/ 114 h 150"/>
                  <a:gd name="T26" fmla="*/ 323 w 428"/>
                  <a:gd name="T27" fmla="*/ 111 h 150"/>
                  <a:gd name="T28" fmla="*/ 330 w 428"/>
                  <a:gd name="T29" fmla="*/ 97 h 150"/>
                  <a:gd name="T30" fmla="*/ 361 w 428"/>
                  <a:gd name="T31" fmla="*/ 96 h 150"/>
                  <a:gd name="T32" fmla="*/ 373 w 428"/>
                  <a:gd name="T33" fmla="*/ 81 h 150"/>
                  <a:gd name="T34" fmla="*/ 375 w 428"/>
                  <a:gd name="T35" fmla="*/ 63 h 150"/>
                  <a:gd name="T36" fmla="*/ 346 w 428"/>
                  <a:gd name="T37" fmla="*/ 22 h 150"/>
                  <a:gd name="T38" fmla="*/ 362 w 428"/>
                  <a:gd name="T39" fmla="*/ 25 h 150"/>
                  <a:gd name="T40" fmla="*/ 380 w 428"/>
                  <a:gd name="T41" fmla="*/ 34 h 150"/>
                  <a:gd name="T42" fmla="*/ 407 w 428"/>
                  <a:gd name="T43" fmla="*/ 37 h 150"/>
                  <a:gd name="T44" fmla="*/ 407 w 428"/>
                  <a:gd name="T45" fmla="*/ 62 h 150"/>
                  <a:gd name="T46" fmla="*/ 412 w 428"/>
                  <a:gd name="T47" fmla="*/ 69 h 150"/>
                  <a:gd name="T48" fmla="*/ 396 w 428"/>
                  <a:gd name="T49" fmla="*/ 70 h 150"/>
                  <a:gd name="T50" fmla="*/ 394 w 428"/>
                  <a:gd name="T51" fmla="*/ 87 h 150"/>
                  <a:gd name="T52" fmla="*/ 403 w 428"/>
                  <a:gd name="T53" fmla="*/ 117 h 150"/>
                  <a:gd name="T54" fmla="*/ 389 w 428"/>
                  <a:gd name="T55" fmla="*/ 116 h 150"/>
                  <a:gd name="T56" fmla="*/ 373 w 428"/>
                  <a:gd name="T57" fmla="*/ 114 h 150"/>
                  <a:gd name="T58" fmla="*/ 341 w 428"/>
                  <a:gd name="T59" fmla="*/ 120 h 150"/>
                  <a:gd name="T60" fmla="*/ 343 w 428"/>
                  <a:gd name="T61" fmla="*/ 133 h 150"/>
                  <a:gd name="T62" fmla="*/ 338 w 428"/>
                  <a:gd name="T63" fmla="*/ 133 h 150"/>
                  <a:gd name="T64" fmla="*/ 327 w 428"/>
                  <a:gd name="T65" fmla="*/ 131 h 150"/>
                  <a:gd name="T66" fmla="*/ 297 w 428"/>
                  <a:gd name="T67" fmla="*/ 133 h 150"/>
                  <a:gd name="T68" fmla="*/ 268 w 428"/>
                  <a:gd name="T69" fmla="*/ 133 h 150"/>
                  <a:gd name="T70" fmla="*/ 254 w 428"/>
                  <a:gd name="T71" fmla="*/ 142 h 150"/>
                  <a:gd name="T72" fmla="*/ 243 w 428"/>
                  <a:gd name="T73" fmla="*/ 140 h 150"/>
                  <a:gd name="T74" fmla="*/ 210 w 428"/>
                  <a:gd name="T75" fmla="*/ 115 h 150"/>
                  <a:gd name="T76" fmla="*/ 211 w 428"/>
                  <a:gd name="T77" fmla="*/ 136 h 150"/>
                  <a:gd name="T78" fmla="*/ 197 w 428"/>
                  <a:gd name="T79" fmla="*/ 135 h 150"/>
                  <a:gd name="T80" fmla="*/ 174 w 428"/>
                  <a:gd name="T81" fmla="*/ 122 h 150"/>
                  <a:gd name="T82" fmla="*/ 147 w 428"/>
                  <a:gd name="T83" fmla="*/ 115 h 150"/>
                  <a:gd name="T84" fmla="*/ 149 w 428"/>
                  <a:gd name="T85" fmla="*/ 125 h 150"/>
                  <a:gd name="T86" fmla="*/ 135 w 428"/>
                  <a:gd name="T87" fmla="*/ 116 h 150"/>
                  <a:gd name="T88" fmla="*/ 123 w 428"/>
                  <a:gd name="T89" fmla="*/ 102 h 150"/>
                  <a:gd name="T90" fmla="*/ 82 w 428"/>
                  <a:gd name="T91" fmla="*/ 111 h 150"/>
                  <a:gd name="T92" fmla="*/ 110 w 428"/>
                  <a:gd name="T93" fmla="*/ 90 h 150"/>
                  <a:gd name="T94" fmla="*/ 96 w 428"/>
                  <a:gd name="T95" fmla="*/ 89 h 150"/>
                  <a:gd name="T96" fmla="*/ 75 w 428"/>
                  <a:gd name="T97" fmla="*/ 89 h 150"/>
                  <a:gd name="T98" fmla="*/ 80 w 428"/>
                  <a:gd name="T99" fmla="*/ 72 h 150"/>
                  <a:gd name="T100" fmla="*/ 62 w 428"/>
                  <a:gd name="T101" fmla="*/ 70 h 150"/>
                  <a:gd name="T102" fmla="*/ 53 w 428"/>
                  <a:gd name="T103" fmla="*/ 76 h 150"/>
                  <a:gd name="T104" fmla="*/ 39 w 428"/>
                  <a:gd name="T105" fmla="*/ 73 h 150"/>
                  <a:gd name="T106" fmla="*/ 34 w 428"/>
                  <a:gd name="T107" fmla="*/ 31 h 150"/>
                  <a:gd name="T108" fmla="*/ 11 w 428"/>
                  <a:gd name="T109" fmla="*/ 37 h 150"/>
                  <a:gd name="T110" fmla="*/ 2 w 428"/>
                  <a:gd name="T111" fmla="*/ 36 h 150"/>
                  <a:gd name="T112" fmla="*/ 4 w 428"/>
                  <a:gd name="T113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28" h="150">
                    <a:moveTo>
                      <a:pt x="4" y="0"/>
                    </a:moveTo>
                    <a:lnTo>
                      <a:pt x="7" y="6"/>
                    </a:lnTo>
                    <a:lnTo>
                      <a:pt x="13" y="10"/>
                    </a:lnTo>
                    <a:lnTo>
                      <a:pt x="18" y="14"/>
                    </a:lnTo>
                    <a:lnTo>
                      <a:pt x="25" y="17"/>
                    </a:lnTo>
                    <a:lnTo>
                      <a:pt x="32" y="20"/>
                    </a:lnTo>
                    <a:lnTo>
                      <a:pt x="41" y="22"/>
                    </a:lnTo>
                    <a:lnTo>
                      <a:pt x="53" y="23"/>
                    </a:lnTo>
                    <a:lnTo>
                      <a:pt x="66" y="24"/>
                    </a:lnTo>
                    <a:lnTo>
                      <a:pt x="60" y="32"/>
                    </a:lnTo>
                    <a:lnTo>
                      <a:pt x="59" y="39"/>
                    </a:lnTo>
                    <a:lnTo>
                      <a:pt x="59" y="46"/>
                    </a:lnTo>
                    <a:lnTo>
                      <a:pt x="62" y="52"/>
                    </a:lnTo>
                    <a:lnTo>
                      <a:pt x="68" y="58"/>
                    </a:lnTo>
                    <a:lnTo>
                      <a:pt x="76" y="61"/>
                    </a:lnTo>
                    <a:lnTo>
                      <a:pt x="89" y="63"/>
                    </a:lnTo>
                    <a:lnTo>
                      <a:pt x="103" y="62"/>
                    </a:lnTo>
                    <a:lnTo>
                      <a:pt x="107" y="69"/>
                    </a:lnTo>
                    <a:lnTo>
                      <a:pt x="114" y="74"/>
                    </a:lnTo>
                    <a:lnTo>
                      <a:pt x="124" y="75"/>
                    </a:lnTo>
                    <a:lnTo>
                      <a:pt x="139" y="73"/>
                    </a:lnTo>
                    <a:lnTo>
                      <a:pt x="139" y="79"/>
                    </a:lnTo>
                    <a:lnTo>
                      <a:pt x="142" y="84"/>
                    </a:lnTo>
                    <a:lnTo>
                      <a:pt x="147" y="89"/>
                    </a:lnTo>
                    <a:lnTo>
                      <a:pt x="155" y="92"/>
                    </a:lnTo>
                    <a:lnTo>
                      <a:pt x="163" y="94"/>
                    </a:lnTo>
                    <a:lnTo>
                      <a:pt x="176" y="94"/>
                    </a:lnTo>
                    <a:lnTo>
                      <a:pt x="192" y="92"/>
                    </a:lnTo>
                    <a:lnTo>
                      <a:pt x="211" y="88"/>
                    </a:lnTo>
                    <a:lnTo>
                      <a:pt x="213" y="94"/>
                    </a:lnTo>
                    <a:lnTo>
                      <a:pt x="219" y="99"/>
                    </a:lnTo>
                    <a:lnTo>
                      <a:pt x="226" y="105"/>
                    </a:lnTo>
                    <a:lnTo>
                      <a:pt x="235" y="110"/>
                    </a:lnTo>
                    <a:lnTo>
                      <a:pt x="243" y="114"/>
                    </a:lnTo>
                    <a:lnTo>
                      <a:pt x="256" y="115"/>
                    </a:lnTo>
                    <a:lnTo>
                      <a:pt x="268" y="115"/>
                    </a:lnTo>
                    <a:lnTo>
                      <a:pt x="282" y="111"/>
                    </a:lnTo>
                    <a:lnTo>
                      <a:pt x="291" y="113"/>
                    </a:lnTo>
                    <a:lnTo>
                      <a:pt x="300" y="114"/>
                    </a:lnTo>
                    <a:lnTo>
                      <a:pt x="309" y="114"/>
                    </a:lnTo>
                    <a:lnTo>
                      <a:pt x="318" y="113"/>
                    </a:lnTo>
                    <a:lnTo>
                      <a:pt x="323" y="111"/>
                    </a:lnTo>
                    <a:lnTo>
                      <a:pt x="329" y="108"/>
                    </a:lnTo>
                    <a:lnTo>
                      <a:pt x="330" y="103"/>
                    </a:lnTo>
                    <a:lnTo>
                      <a:pt x="330" y="97"/>
                    </a:lnTo>
                    <a:lnTo>
                      <a:pt x="341" y="98"/>
                    </a:lnTo>
                    <a:lnTo>
                      <a:pt x="352" y="98"/>
                    </a:lnTo>
                    <a:lnTo>
                      <a:pt x="361" y="96"/>
                    </a:lnTo>
                    <a:lnTo>
                      <a:pt x="368" y="92"/>
                    </a:lnTo>
                    <a:lnTo>
                      <a:pt x="371" y="87"/>
                    </a:lnTo>
                    <a:lnTo>
                      <a:pt x="373" y="81"/>
                    </a:lnTo>
                    <a:lnTo>
                      <a:pt x="369" y="74"/>
                    </a:lnTo>
                    <a:lnTo>
                      <a:pt x="362" y="67"/>
                    </a:lnTo>
                    <a:lnTo>
                      <a:pt x="375" y="63"/>
                    </a:lnTo>
                    <a:lnTo>
                      <a:pt x="378" y="52"/>
                    </a:lnTo>
                    <a:lnTo>
                      <a:pt x="369" y="38"/>
                    </a:lnTo>
                    <a:lnTo>
                      <a:pt x="346" y="22"/>
                    </a:lnTo>
                    <a:lnTo>
                      <a:pt x="352" y="17"/>
                    </a:lnTo>
                    <a:lnTo>
                      <a:pt x="357" y="21"/>
                    </a:lnTo>
                    <a:lnTo>
                      <a:pt x="362" y="25"/>
                    </a:lnTo>
                    <a:lnTo>
                      <a:pt x="368" y="28"/>
                    </a:lnTo>
                    <a:lnTo>
                      <a:pt x="375" y="31"/>
                    </a:lnTo>
                    <a:lnTo>
                      <a:pt x="380" y="34"/>
                    </a:lnTo>
                    <a:lnTo>
                      <a:pt x="389" y="36"/>
                    </a:lnTo>
                    <a:lnTo>
                      <a:pt x="398" y="37"/>
                    </a:lnTo>
                    <a:lnTo>
                      <a:pt x="407" y="37"/>
                    </a:lnTo>
                    <a:lnTo>
                      <a:pt x="400" y="44"/>
                    </a:lnTo>
                    <a:lnTo>
                      <a:pt x="398" y="52"/>
                    </a:lnTo>
                    <a:lnTo>
                      <a:pt x="407" y="62"/>
                    </a:lnTo>
                    <a:lnTo>
                      <a:pt x="428" y="69"/>
                    </a:lnTo>
                    <a:lnTo>
                      <a:pt x="421" y="69"/>
                    </a:lnTo>
                    <a:lnTo>
                      <a:pt x="412" y="69"/>
                    </a:lnTo>
                    <a:lnTo>
                      <a:pt x="403" y="68"/>
                    </a:lnTo>
                    <a:lnTo>
                      <a:pt x="394" y="65"/>
                    </a:lnTo>
                    <a:lnTo>
                      <a:pt x="396" y="70"/>
                    </a:lnTo>
                    <a:lnTo>
                      <a:pt x="398" y="76"/>
                    </a:lnTo>
                    <a:lnTo>
                      <a:pt x="396" y="82"/>
                    </a:lnTo>
                    <a:lnTo>
                      <a:pt x="394" y="87"/>
                    </a:lnTo>
                    <a:lnTo>
                      <a:pt x="401" y="97"/>
                    </a:lnTo>
                    <a:lnTo>
                      <a:pt x="405" y="107"/>
                    </a:lnTo>
                    <a:lnTo>
                      <a:pt x="403" y="117"/>
                    </a:lnTo>
                    <a:lnTo>
                      <a:pt x="396" y="127"/>
                    </a:lnTo>
                    <a:lnTo>
                      <a:pt x="393" y="122"/>
                    </a:lnTo>
                    <a:lnTo>
                      <a:pt x="389" y="116"/>
                    </a:lnTo>
                    <a:lnTo>
                      <a:pt x="384" y="112"/>
                    </a:lnTo>
                    <a:lnTo>
                      <a:pt x="375" y="109"/>
                    </a:lnTo>
                    <a:lnTo>
                      <a:pt x="373" y="114"/>
                    </a:lnTo>
                    <a:lnTo>
                      <a:pt x="368" y="117"/>
                    </a:lnTo>
                    <a:lnTo>
                      <a:pt x="357" y="119"/>
                    </a:lnTo>
                    <a:lnTo>
                      <a:pt x="341" y="120"/>
                    </a:lnTo>
                    <a:lnTo>
                      <a:pt x="341" y="124"/>
                    </a:lnTo>
                    <a:lnTo>
                      <a:pt x="341" y="128"/>
                    </a:lnTo>
                    <a:lnTo>
                      <a:pt x="343" y="133"/>
                    </a:lnTo>
                    <a:lnTo>
                      <a:pt x="345" y="137"/>
                    </a:lnTo>
                    <a:lnTo>
                      <a:pt x="341" y="135"/>
                    </a:lnTo>
                    <a:lnTo>
                      <a:pt x="338" y="133"/>
                    </a:lnTo>
                    <a:lnTo>
                      <a:pt x="336" y="131"/>
                    </a:lnTo>
                    <a:lnTo>
                      <a:pt x="334" y="129"/>
                    </a:lnTo>
                    <a:lnTo>
                      <a:pt x="327" y="131"/>
                    </a:lnTo>
                    <a:lnTo>
                      <a:pt x="318" y="131"/>
                    </a:lnTo>
                    <a:lnTo>
                      <a:pt x="307" y="132"/>
                    </a:lnTo>
                    <a:lnTo>
                      <a:pt x="297" y="133"/>
                    </a:lnTo>
                    <a:lnTo>
                      <a:pt x="286" y="133"/>
                    </a:lnTo>
                    <a:lnTo>
                      <a:pt x="277" y="133"/>
                    </a:lnTo>
                    <a:lnTo>
                      <a:pt x="268" y="133"/>
                    </a:lnTo>
                    <a:lnTo>
                      <a:pt x="263" y="133"/>
                    </a:lnTo>
                    <a:lnTo>
                      <a:pt x="259" y="137"/>
                    </a:lnTo>
                    <a:lnTo>
                      <a:pt x="254" y="142"/>
                    </a:lnTo>
                    <a:lnTo>
                      <a:pt x="247" y="146"/>
                    </a:lnTo>
                    <a:lnTo>
                      <a:pt x="240" y="150"/>
                    </a:lnTo>
                    <a:lnTo>
                      <a:pt x="243" y="140"/>
                    </a:lnTo>
                    <a:lnTo>
                      <a:pt x="240" y="129"/>
                    </a:lnTo>
                    <a:lnTo>
                      <a:pt x="229" y="121"/>
                    </a:lnTo>
                    <a:lnTo>
                      <a:pt x="210" y="115"/>
                    </a:lnTo>
                    <a:lnTo>
                      <a:pt x="213" y="121"/>
                    </a:lnTo>
                    <a:lnTo>
                      <a:pt x="213" y="128"/>
                    </a:lnTo>
                    <a:lnTo>
                      <a:pt x="211" y="136"/>
                    </a:lnTo>
                    <a:lnTo>
                      <a:pt x="204" y="143"/>
                    </a:lnTo>
                    <a:lnTo>
                      <a:pt x="201" y="139"/>
                    </a:lnTo>
                    <a:lnTo>
                      <a:pt x="197" y="135"/>
                    </a:lnTo>
                    <a:lnTo>
                      <a:pt x="190" y="131"/>
                    </a:lnTo>
                    <a:lnTo>
                      <a:pt x="183" y="126"/>
                    </a:lnTo>
                    <a:lnTo>
                      <a:pt x="174" y="122"/>
                    </a:lnTo>
                    <a:lnTo>
                      <a:pt x="165" y="119"/>
                    </a:lnTo>
                    <a:lnTo>
                      <a:pt x="156" y="117"/>
                    </a:lnTo>
                    <a:lnTo>
                      <a:pt x="147" y="115"/>
                    </a:lnTo>
                    <a:lnTo>
                      <a:pt x="147" y="118"/>
                    </a:lnTo>
                    <a:lnTo>
                      <a:pt x="147" y="121"/>
                    </a:lnTo>
                    <a:lnTo>
                      <a:pt x="149" y="125"/>
                    </a:lnTo>
                    <a:lnTo>
                      <a:pt x="151" y="128"/>
                    </a:lnTo>
                    <a:lnTo>
                      <a:pt x="142" y="123"/>
                    </a:lnTo>
                    <a:lnTo>
                      <a:pt x="135" y="116"/>
                    </a:lnTo>
                    <a:lnTo>
                      <a:pt x="132" y="107"/>
                    </a:lnTo>
                    <a:lnTo>
                      <a:pt x="128" y="95"/>
                    </a:lnTo>
                    <a:lnTo>
                      <a:pt x="123" y="102"/>
                    </a:lnTo>
                    <a:lnTo>
                      <a:pt x="114" y="107"/>
                    </a:lnTo>
                    <a:lnTo>
                      <a:pt x="100" y="110"/>
                    </a:lnTo>
                    <a:lnTo>
                      <a:pt x="82" y="111"/>
                    </a:lnTo>
                    <a:lnTo>
                      <a:pt x="96" y="105"/>
                    </a:lnTo>
                    <a:lnTo>
                      <a:pt x="105" y="99"/>
                    </a:lnTo>
                    <a:lnTo>
                      <a:pt x="110" y="90"/>
                    </a:lnTo>
                    <a:lnTo>
                      <a:pt x="107" y="79"/>
                    </a:lnTo>
                    <a:lnTo>
                      <a:pt x="101" y="84"/>
                    </a:lnTo>
                    <a:lnTo>
                      <a:pt x="96" y="89"/>
                    </a:lnTo>
                    <a:lnTo>
                      <a:pt x="87" y="93"/>
                    </a:lnTo>
                    <a:lnTo>
                      <a:pt x="78" y="95"/>
                    </a:lnTo>
                    <a:lnTo>
                      <a:pt x="75" y="89"/>
                    </a:lnTo>
                    <a:lnTo>
                      <a:pt x="75" y="83"/>
                    </a:lnTo>
                    <a:lnTo>
                      <a:pt x="76" y="78"/>
                    </a:lnTo>
                    <a:lnTo>
                      <a:pt x="80" y="72"/>
                    </a:lnTo>
                    <a:lnTo>
                      <a:pt x="73" y="72"/>
                    </a:lnTo>
                    <a:lnTo>
                      <a:pt x="68" y="71"/>
                    </a:lnTo>
                    <a:lnTo>
                      <a:pt x="62" y="70"/>
                    </a:lnTo>
                    <a:lnTo>
                      <a:pt x="60" y="69"/>
                    </a:lnTo>
                    <a:lnTo>
                      <a:pt x="57" y="72"/>
                    </a:lnTo>
                    <a:lnTo>
                      <a:pt x="53" y="76"/>
                    </a:lnTo>
                    <a:lnTo>
                      <a:pt x="48" y="81"/>
                    </a:lnTo>
                    <a:lnTo>
                      <a:pt x="46" y="84"/>
                    </a:lnTo>
                    <a:lnTo>
                      <a:pt x="39" y="73"/>
                    </a:lnTo>
                    <a:lnTo>
                      <a:pt x="32" y="61"/>
                    </a:lnTo>
                    <a:lnTo>
                      <a:pt x="30" y="47"/>
                    </a:lnTo>
                    <a:lnTo>
                      <a:pt x="34" y="31"/>
                    </a:lnTo>
                    <a:lnTo>
                      <a:pt x="23" y="29"/>
                    </a:lnTo>
                    <a:lnTo>
                      <a:pt x="16" y="33"/>
                    </a:lnTo>
                    <a:lnTo>
                      <a:pt x="11" y="37"/>
                    </a:lnTo>
                    <a:lnTo>
                      <a:pt x="5" y="42"/>
                    </a:lnTo>
                    <a:lnTo>
                      <a:pt x="4" y="47"/>
                    </a:lnTo>
                    <a:lnTo>
                      <a:pt x="2" y="36"/>
                    </a:lnTo>
                    <a:lnTo>
                      <a:pt x="0" y="25"/>
                    </a:lnTo>
                    <a:lnTo>
                      <a:pt x="0" y="1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1" name="Freeform 311"/>
              <p:cNvSpPr>
                <a:spLocks/>
              </p:cNvSpPr>
              <p:nvPr/>
            </p:nvSpPr>
            <p:spPr bwMode="auto">
              <a:xfrm>
                <a:off x="1547" y="2676"/>
                <a:ext cx="19" cy="19"/>
              </a:xfrm>
              <a:custGeom>
                <a:avLst/>
                <a:gdLst>
                  <a:gd name="T0" fmla="*/ 3 w 37"/>
                  <a:gd name="T1" fmla="*/ 0 h 19"/>
                  <a:gd name="T2" fmla="*/ 9 w 37"/>
                  <a:gd name="T3" fmla="*/ 4 h 19"/>
                  <a:gd name="T4" fmla="*/ 17 w 37"/>
                  <a:gd name="T5" fmla="*/ 8 h 19"/>
                  <a:gd name="T6" fmla="*/ 26 w 37"/>
                  <a:gd name="T7" fmla="*/ 11 h 19"/>
                  <a:gd name="T8" fmla="*/ 37 w 37"/>
                  <a:gd name="T9" fmla="*/ 13 h 19"/>
                  <a:gd name="T10" fmla="*/ 35 w 37"/>
                  <a:gd name="T11" fmla="*/ 19 h 19"/>
                  <a:gd name="T12" fmla="*/ 21 w 37"/>
                  <a:gd name="T13" fmla="*/ 18 h 19"/>
                  <a:gd name="T14" fmla="*/ 9 w 37"/>
                  <a:gd name="T15" fmla="*/ 14 h 19"/>
                  <a:gd name="T16" fmla="*/ 0 w 37"/>
                  <a:gd name="T17" fmla="*/ 8 h 19"/>
                  <a:gd name="T18" fmla="*/ 3 w 37"/>
                  <a:gd name="T1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" h="19">
                    <a:moveTo>
                      <a:pt x="3" y="0"/>
                    </a:moveTo>
                    <a:lnTo>
                      <a:pt x="9" y="4"/>
                    </a:lnTo>
                    <a:lnTo>
                      <a:pt x="17" y="8"/>
                    </a:lnTo>
                    <a:lnTo>
                      <a:pt x="26" y="11"/>
                    </a:lnTo>
                    <a:lnTo>
                      <a:pt x="37" y="13"/>
                    </a:lnTo>
                    <a:lnTo>
                      <a:pt x="35" y="19"/>
                    </a:lnTo>
                    <a:lnTo>
                      <a:pt x="21" y="18"/>
                    </a:lnTo>
                    <a:lnTo>
                      <a:pt x="9" y="14"/>
                    </a:lnTo>
                    <a:lnTo>
                      <a:pt x="0" y="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2" name="Freeform 312"/>
              <p:cNvSpPr>
                <a:spLocks/>
              </p:cNvSpPr>
              <p:nvPr/>
            </p:nvSpPr>
            <p:spPr bwMode="auto">
              <a:xfrm>
                <a:off x="1156" y="2256"/>
                <a:ext cx="386" cy="223"/>
              </a:xfrm>
              <a:custGeom>
                <a:avLst/>
                <a:gdLst>
                  <a:gd name="T0" fmla="*/ 75 w 771"/>
                  <a:gd name="T1" fmla="*/ 116 h 223"/>
                  <a:gd name="T2" fmla="*/ 130 w 771"/>
                  <a:gd name="T3" fmla="*/ 67 h 223"/>
                  <a:gd name="T4" fmla="*/ 185 w 771"/>
                  <a:gd name="T5" fmla="*/ 50 h 223"/>
                  <a:gd name="T6" fmla="*/ 249 w 771"/>
                  <a:gd name="T7" fmla="*/ 36 h 223"/>
                  <a:gd name="T8" fmla="*/ 315 w 771"/>
                  <a:gd name="T9" fmla="*/ 36 h 223"/>
                  <a:gd name="T10" fmla="*/ 398 w 771"/>
                  <a:gd name="T11" fmla="*/ 49 h 223"/>
                  <a:gd name="T12" fmla="*/ 462 w 771"/>
                  <a:gd name="T13" fmla="*/ 68 h 223"/>
                  <a:gd name="T14" fmla="*/ 508 w 771"/>
                  <a:gd name="T15" fmla="*/ 93 h 223"/>
                  <a:gd name="T16" fmla="*/ 522 w 771"/>
                  <a:gd name="T17" fmla="*/ 122 h 223"/>
                  <a:gd name="T18" fmla="*/ 556 w 771"/>
                  <a:gd name="T19" fmla="*/ 153 h 223"/>
                  <a:gd name="T20" fmla="*/ 585 w 771"/>
                  <a:gd name="T21" fmla="*/ 176 h 223"/>
                  <a:gd name="T22" fmla="*/ 622 w 771"/>
                  <a:gd name="T23" fmla="*/ 204 h 223"/>
                  <a:gd name="T24" fmla="*/ 656 w 771"/>
                  <a:gd name="T25" fmla="*/ 222 h 223"/>
                  <a:gd name="T26" fmla="*/ 702 w 771"/>
                  <a:gd name="T27" fmla="*/ 221 h 223"/>
                  <a:gd name="T28" fmla="*/ 732 w 771"/>
                  <a:gd name="T29" fmla="*/ 206 h 223"/>
                  <a:gd name="T30" fmla="*/ 744 w 771"/>
                  <a:gd name="T31" fmla="*/ 190 h 223"/>
                  <a:gd name="T32" fmla="*/ 675 w 771"/>
                  <a:gd name="T33" fmla="*/ 194 h 223"/>
                  <a:gd name="T34" fmla="*/ 691 w 771"/>
                  <a:gd name="T35" fmla="*/ 179 h 223"/>
                  <a:gd name="T36" fmla="*/ 636 w 771"/>
                  <a:gd name="T37" fmla="*/ 178 h 223"/>
                  <a:gd name="T38" fmla="*/ 652 w 771"/>
                  <a:gd name="T39" fmla="*/ 170 h 223"/>
                  <a:gd name="T40" fmla="*/ 641 w 771"/>
                  <a:gd name="T41" fmla="*/ 152 h 223"/>
                  <a:gd name="T42" fmla="*/ 608 w 771"/>
                  <a:gd name="T43" fmla="*/ 153 h 223"/>
                  <a:gd name="T44" fmla="*/ 601 w 771"/>
                  <a:gd name="T45" fmla="*/ 141 h 223"/>
                  <a:gd name="T46" fmla="*/ 579 w 771"/>
                  <a:gd name="T47" fmla="*/ 135 h 223"/>
                  <a:gd name="T48" fmla="*/ 629 w 771"/>
                  <a:gd name="T49" fmla="*/ 127 h 223"/>
                  <a:gd name="T50" fmla="*/ 581 w 771"/>
                  <a:gd name="T51" fmla="*/ 116 h 223"/>
                  <a:gd name="T52" fmla="*/ 574 w 771"/>
                  <a:gd name="T53" fmla="*/ 101 h 223"/>
                  <a:gd name="T54" fmla="*/ 556 w 771"/>
                  <a:gd name="T55" fmla="*/ 93 h 223"/>
                  <a:gd name="T56" fmla="*/ 547 w 771"/>
                  <a:gd name="T57" fmla="*/ 79 h 223"/>
                  <a:gd name="T58" fmla="*/ 514 w 771"/>
                  <a:gd name="T59" fmla="*/ 71 h 223"/>
                  <a:gd name="T60" fmla="*/ 531 w 771"/>
                  <a:gd name="T61" fmla="*/ 59 h 223"/>
                  <a:gd name="T62" fmla="*/ 485 w 771"/>
                  <a:gd name="T63" fmla="*/ 50 h 223"/>
                  <a:gd name="T64" fmla="*/ 483 w 771"/>
                  <a:gd name="T65" fmla="*/ 46 h 223"/>
                  <a:gd name="T66" fmla="*/ 427 w 771"/>
                  <a:gd name="T67" fmla="*/ 41 h 223"/>
                  <a:gd name="T68" fmla="*/ 419 w 771"/>
                  <a:gd name="T69" fmla="*/ 32 h 223"/>
                  <a:gd name="T70" fmla="*/ 427 w 771"/>
                  <a:gd name="T71" fmla="*/ 13 h 223"/>
                  <a:gd name="T72" fmla="*/ 359 w 771"/>
                  <a:gd name="T73" fmla="*/ 19 h 223"/>
                  <a:gd name="T74" fmla="*/ 373 w 771"/>
                  <a:gd name="T75" fmla="*/ 3 h 223"/>
                  <a:gd name="T76" fmla="*/ 322 w 771"/>
                  <a:gd name="T77" fmla="*/ 17 h 223"/>
                  <a:gd name="T78" fmla="*/ 297 w 771"/>
                  <a:gd name="T79" fmla="*/ 16 h 223"/>
                  <a:gd name="T80" fmla="*/ 260 w 771"/>
                  <a:gd name="T81" fmla="*/ 7 h 223"/>
                  <a:gd name="T82" fmla="*/ 210 w 771"/>
                  <a:gd name="T83" fmla="*/ 26 h 223"/>
                  <a:gd name="T84" fmla="*/ 197 w 771"/>
                  <a:gd name="T85" fmla="*/ 21 h 223"/>
                  <a:gd name="T86" fmla="*/ 153 w 771"/>
                  <a:gd name="T87" fmla="*/ 33 h 223"/>
                  <a:gd name="T88" fmla="*/ 135 w 771"/>
                  <a:gd name="T89" fmla="*/ 38 h 223"/>
                  <a:gd name="T90" fmla="*/ 107 w 771"/>
                  <a:gd name="T91" fmla="*/ 43 h 223"/>
                  <a:gd name="T92" fmla="*/ 91 w 771"/>
                  <a:gd name="T93" fmla="*/ 53 h 223"/>
                  <a:gd name="T94" fmla="*/ 68 w 771"/>
                  <a:gd name="T95" fmla="*/ 58 h 223"/>
                  <a:gd name="T96" fmla="*/ 55 w 771"/>
                  <a:gd name="T97" fmla="*/ 83 h 223"/>
                  <a:gd name="T98" fmla="*/ 39 w 771"/>
                  <a:gd name="T99" fmla="*/ 95 h 223"/>
                  <a:gd name="T100" fmla="*/ 52 w 771"/>
                  <a:gd name="T101" fmla="*/ 103 h 223"/>
                  <a:gd name="T102" fmla="*/ 15 w 771"/>
                  <a:gd name="T103" fmla="*/ 109 h 223"/>
                  <a:gd name="T104" fmla="*/ 39 w 771"/>
                  <a:gd name="T105" fmla="*/ 127 h 223"/>
                  <a:gd name="T106" fmla="*/ 9 w 771"/>
                  <a:gd name="T107" fmla="*/ 141 h 223"/>
                  <a:gd name="T108" fmla="*/ 20 w 771"/>
                  <a:gd name="T109" fmla="*/ 158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71" h="223">
                    <a:moveTo>
                      <a:pt x="64" y="149"/>
                    </a:moveTo>
                    <a:lnTo>
                      <a:pt x="63" y="144"/>
                    </a:lnTo>
                    <a:lnTo>
                      <a:pt x="63" y="137"/>
                    </a:lnTo>
                    <a:lnTo>
                      <a:pt x="68" y="130"/>
                    </a:lnTo>
                    <a:lnTo>
                      <a:pt x="82" y="126"/>
                    </a:lnTo>
                    <a:lnTo>
                      <a:pt x="75" y="116"/>
                    </a:lnTo>
                    <a:lnTo>
                      <a:pt x="77" y="105"/>
                    </a:lnTo>
                    <a:lnTo>
                      <a:pt x="87" y="96"/>
                    </a:lnTo>
                    <a:lnTo>
                      <a:pt x="109" y="91"/>
                    </a:lnTo>
                    <a:lnTo>
                      <a:pt x="107" y="81"/>
                    </a:lnTo>
                    <a:lnTo>
                      <a:pt x="116" y="73"/>
                    </a:lnTo>
                    <a:lnTo>
                      <a:pt x="130" y="67"/>
                    </a:lnTo>
                    <a:lnTo>
                      <a:pt x="153" y="67"/>
                    </a:lnTo>
                    <a:lnTo>
                      <a:pt x="158" y="63"/>
                    </a:lnTo>
                    <a:lnTo>
                      <a:pt x="164" y="59"/>
                    </a:lnTo>
                    <a:lnTo>
                      <a:pt x="171" y="55"/>
                    </a:lnTo>
                    <a:lnTo>
                      <a:pt x="178" y="52"/>
                    </a:lnTo>
                    <a:lnTo>
                      <a:pt x="185" y="50"/>
                    </a:lnTo>
                    <a:lnTo>
                      <a:pt x="194" y="49"/>
                    </a:lnTo>
                    <a:lnTo>
                      <a:pt x="203" y="48"/>
                    </a:lnTo>
                    <a:lnTo>
                      <a:pt x="213" y="49"/>
                    </a:lnTo>
                    <a:lnTo>
                      <a:pt x="224" y="43"/>
                    </a:lnTo>
                    <a:lnTo>
                      <a:pt x="237" y="39"/>
                    </a:lnTo>
                    <a:lnTo>
                      <a:pt x="249" y="36"/>
                    </a:lnTo>
                    <a:lnTo>
                      <a:pt x="261" y="38"/>
                    </a:lnTo>
                    <a:lnTo>
                      <a:pt x="274" y="40"/>
                    </a:lnTo>
                    <a:lnTo>
                      <a:pt x="286" y="41"/>
                    </a:lnTo>
                    <a:lnTo>
                      <a:pt x="295" y="40"/>
                    </a:lnTo>
                    <a:lnTo>
                      <a:pt x="306" y="38"/>
                    </a:lnTo>
                    <a:lnTo>
                      <a:pt x="315" y="36"/>
                    </a:lnTo>
                    <a:lnTo>
                      <a:pt x="327" y="35"/>
                    </a:lnTo>
                    <a:lnTo>
                      <a:pt x="343" y="34"/>
                    </a:lnTo>
                    <a:lnTo>
                      <a:pt x="359" y="34"/>
                    </a:lnTo>
                    <a:lnTo>
                      <a:pt x="375" y="38"/>
                    </a:lnTo>
                    <a:lnTo>
                      <a:pt x="387" y="42"/>
                    </a:lnTo>
                    <a:lnTo>
                      <a:pt x="398" y="49"/>
                    </a:lnTo>
                    <a:lnTo>
                      <a:pt x="402" y="60"/>
                    </a:lnTo>
                    <a:lnTo>
                      <a:pt x="416" y="60"/>
                    </a:lnTo>
                    <a:lnTo>
                      <a:pt x="430" y="60"/>
                    </a:lnTo>
                    <a:lnTo>
                      <a:pt x="443" y="62"/>
                    </a:lnTo>
                    <a:lnTo>
                      <a:pt x="453" y="64"/>
                    </a:lnTo>
                    <a:lnTo>
                      <a:pt x="462" y="68"/>
                    </a:lnTo>
                    <a:lnTo>
                      <a:pt x="467" y="73"/>
                    </a:lnTo>
                    <a:lnTo>
                      <a:pt x="471" y="80"/>
                    </a:lnTo>
                    <a:lnTo>
                      <a:pt x="473" y="88"/>
                    </a:lnTo>
                    <a:lnTo>
                      <a:pt x="487" y="89"/>
                    </a:lnTo>
                    <a:lnTo>
                      <a:pt x="498" y="91"/>
                    </a:lnTo>
                    <a:lnTo>
                      <a:pt x="508" y="93"/>
                    </a:lnTo>
                    <a:lnTo>
                      <a:pt x="515" y="96"/>
                    </a:lnTo>
                    <a:lnTo>
                      <a:pt x="521" y="100"/>
                    </a:lnTo>
                    <a:lnTo>
                      <a:pt x="522" y="105"/>
                    </a:lnTo>
                    <a:lnTo>
                      <a:pt x="521" y="112"/>
                    </a:lnTo>
                    <a:lnTo>
                      <a:pt x="514" y="119"/>
                    </a:lnTo>
                    <a:lnTo>
                      <a:pt x="522" y="122"/>
                    </a:lnTo>
                    <a:lnTo>
                      <a:pt x="533" y="126"/>
                    </a:lnTo>
                    <a:lnTo>
                      <a:pt x="542" y="130"/>
                    </a:lnTo>
                    <a:lnTo>
                      <a:pt x="551" y="135"/>
                    </a:lnTo>
                    <a:lnTo>
                      <a:pt x="556" y="141"/>
                    </a:lnTo>
                    <a:lnTo>
                      <a:pt x="558" y="147"/>
                    </a:lnTo>
                    <a:lnTo>
                      <a:pt x="556" y="153"/>
                    </a:lnTo>
                    <a:lnTo>
                      <a:pt x="549" y="160"/>
                    </a:lnTo>
                    <a:lnTo>
                      <a:pt x="558" y="162"/>
                    </a:lnTo>
                    <a:lnTo>
                      <a:pt x="567" y="166"/>
                    </a:lnTo>
                    <a:lnTo>
                      <a:pt x="574" y="171"/>
                    </a:lnTo>
                    <a:lnTo>
                      <a:pt x="576" y="176"/>
                    </a:lnTo>
                    <a:lnTo>
                      <a:pt x="585" y="176"/>
                    </a:lnTo>
                    <a:lnTo>
                      <a:pt x="595" y="178"/>
                    </a:lnTo>
                    <a:lnTo>
                      <a:pt x="604" y="181"/>
                    </a:lnTo>
                    <a:lnTo>
                      <a:pt x="613" y="186"/>
                    </a:lnTo>
                    <a:lnTo>
                      <a:pt x="618" y="191"/>
                    </a:lnTo>
                    <a:lnTo>
                      <a:pt x="622" y="197"/>
                    </a:lnTo>
                    <a:lnTo>
                      <a:pt x="622" y="204"/>
                    </a:lnTo>
                    <a:lnTo>
                      <a:pt x="617" y="211"/>
                    </a:lnTo>
                    <a:lnTo>
                      <a:pt x="627" y="211"/>
                    </a:lnTo>
                    <a:lnTo>
                      <a:pt x="638" y="212"/>
                    </a:lnTo>
                    <a:lnTo>
                      <a:pt x="645" y="215"/>
                    </a:lnTo>
                    <a:lnTo>
                      <a:pt x="650" y="219"/>
                    </a:lnTo>
                    <a:lnTo>
                      <a:pt x="656" y="222"/>
                    </a:lnTo>
                    <a:lnTo>
                      <a:pt x="663" y="223"/>
                    </a:lnTo>
                    <a:lnTo>
                      <a:pt x="672" y="223"/>
                    </a:lnTo>
                    <a:lnTo>
                      <a:pt x="681" y="223"/>
                    </a:lnTo>
                    <a:lnTo>
                      <a:pt x="686" y="222"/>
                    </a:lnTo>
                    <a:lnTo>
                      <a:pt x="693" y="222"/>
                    </a:lnTo>
                    <a:lnTo>
                      <a:pt x="702" y="221"/>
                    </a:lnTo>
                    <a:lnTo>
                      <a:pt x="711" y="220"/>
                    </a:lnTo>
                    <a:lnTo>
                      <a:pt x="720" y="219"/>
                    </a:lnTo>
                    <a:lnTo>
                      <a:pt x="728" y="219"/>
                    </a:lnTo>
                    <a:lnTo>
                      <a:pt x="736" y="219"/>
                    </a:lnTo>
                    <a:lnTo>
                      <a:pt x="741" y="220"/>
                    </a:lnTo>
                    <a:lnTo>
                      <a:pt x="732" y="206"/>
                    </a:lnTo>
                    <a:lnTo>
                      <a:pt x="737" y="203"/>
                    </a:lnTo>
                    <a:lnTo>
                      <a:pt x="746" y="199"/>
                    </a:lnTo>
                    <a:lnTo>
                      <a:pt x="757" y="196"/>
                    </a:lnTo>
                    <a:lnTo>
                      <a:pt x="771" y="194"/>
                    </a:lnTo>
                    <a:lnTo>
                      <a:pt x="760" y="191"/>
                    </a:lnTo>
                    <a:lnTo>
                      <a:pt x="744" y="190"/>
                    </a:lnTo>
                    <a:lnTo>
                      <a:pt x="730" y="191"/>
                    </a:lnTo>
                    <a:lnTo>
                      <a:pt x="720" y="192"/>
                    </a:lnTo>
                    <a:lnTo>
                      <a:pt x="712" y="186"/>
                    </a:lnTo>
                    <a:lnTo>
                      <a:pt x="702" y="191"/>
                    </a:lnTo>
                    <a:lnTo>
                      <a:pt x="689" y="194"/>
                    </a:lnTo>
                    <a:lnTo>
                      <a:pt x="675" y="194"/>
                    </a:lnTo>
                    <a:lnTo>
                      <a:pt x="665" y="193"/>
                    </a:lnTo>
                    <a:lnTo>
                      <a:pt x="675" y="191"/>
                    </a:lnTo>
                    <a:lnTo>
                      <a:pt x="686" y="187"/>
                    </a:lnTo>
                    <a:lnTo>
                      <a:pt x="693" y="181"/>
                    </a:lnTo>
                    <a:lnTo>
                      <a:pt x="698" y="177"/>
                    </a:lnTo>
                    <a:lnTo>
                      <a:pt x="691" y="179"/>
                    </a:lnTo>
                    <a:lnTo>
                      <a:pt x="682" y="181"/>
                    </a:lnTo>
                    <a:lnTo>
                      <a:pt x="672" y="183"/>
                    </a:lnTo>
                    <a:lnTo>
                      <a:pt x="663" y="183"/>
                    </a:lnTo>
                    <a:lnTo>
                      <a:pt x="652" y="183"/>
                    </a:lnTo>
                    <a:lnTo>
                      <a:pt x="643" y="181"/>
                    </a:lnTo>
                    <a:lnTo>
                      <a:pt x="636" y="178"/>
                    </a:lnTo>
                    <a:lnTo>
                      <a:pt x="631" y="174"/>
                    </a:lnTo>
                    <a:lnTo>
                      <a:pt x="638" y="173"/>
                    </a:lnTo>
                    <a:lnTo>
                      <a:pt x="645" y="173"/>
                    </a:lnTo>
                    <a:lnTo>
                      <a:pt x="652" y="173"/>
                    </a:lnTo>
                    <a:lnTo>
                      <a:pt x="659" y="173"/>
                    </a:lnTo>
                    <a:lnTo>
                      <a:pt x="652" y="170"/>
                    </a:lnTo>
                    <a:lnTo>
                      <a:pt x="641" y="166"/>
                    </a:lnTo>
                    <a:lnTo>
                      <a:pt x="629" y="162"/>
                    </a:lnTo>
                    <a:lnTo>
                      <a:pt x="617" y="160"/>
                    </a:lnTo>
                    <a:lnTo>
                      <a:pt x="625" y="159"/>
                    </a:lnTo>
                    <a:lnTo>
                      <a:pt x="634" y="156"/>
                    </a:lnTo>
                    <a:lnTo>
                      <a:pt x="641" y="152"/>
                    </a:lnTo>
                    <a:lnTo>
                      <a:pt x="647" y="149"/>
                    </a:lnTo>
                    <a:lnTo>
                      <a:pt x="641" y="150"/>
                    </a:lnTo>
                    <a:lnTo>
                      <a:pt x="634" y="151"/>
                    </a:lnTo>
                    <a:lnTo>
                      <a:pt x="625" y="152"/>
                    </a:lnTo>
                    <a:lnTo>
                      <a:pt x="617" y="153"/>
                    </a:lnTo>
                    <a:lnTo>
                      <a:pt x="608" y="153"/>
                    </a:lnTo>
                    <a:lnTo>
                      <a:pt x="599" y="153"/>
                    </a:lnTo>
                    <a:lnTo>
                      <a:pt x="592" y="152"/>
                    </a:lnTo>
                    <a:lnTo>
                      <a:pt x="585" y="151"/>
                    </a:lnTo>
                    <a:lnTo>
                      <a:pt x="586" y="146"/>
                    </a:lnTo>
                    <a:lnTo>
                      <a:pt x="592" y="142"/>
                    </a:lnTo>
                    <a:lnTo>
                      <a:pt x="601" y="141"/>
                    </a:lnTo>
                    <a:lnTo>
                      <a:pt x="613" y="140"/>
                    </a:lnTo>
                    <a:lnTo>
                      <a:pt x="606" y="137"/>
                    </a:lnTo>
                    <a:lnTo>
                      <a:pt x="597" y="136"/>
                    </a:lnTo>
                    <a:lnTo>
                      <a:pt x="588" y="136"/>
                    </a:lnTo>
                    <a:lnTo>
                      <a:pt x="578" y="137"/>
                    </a:lnTo>
                    <a:lnTo>
                      <a:pt x="579" y="135"/>
                    </a:lnTo>
                    <a:lnTo>
                      <a:pt x="585" y="133"/>
                    </a:lnTo>
                    <a:lnTo>
                      <a:pt x="592" y="131"/>
                    </a:lnTo>
                    <a:lnTo>
                      <a:pt x="601" y="130"/>
                    </a:lnTo>
                    <a:lnTo>
                      <a:pt x="609" y="129"/>
                    </a:lnTo>
                    <a:lnTo>
                      <a:pt x="618" y="128"/>
                    </a:lnTo>
                    <a:lnTo>
                      <a:pt x="629" y="127"/>
                    </a:lnTo>
                    <a:lnTo>
                      <a:pt x="638" y="127"/>
                    </a:lnTo>
                    <a:lnTo>
                      <a:pt x="629" y="124"/>
                    </a:lnTo>
                    <a:lnTo>
                      <a:pt x="618" y="121"/>
                    </a:lnTo>
                    <a:lnTo>
                      <a:pt x="606" y="119"/>
                    </a:lnTo>
                    <a:lnTo>
                      <a:pt x="595" y="117"/>
                    </a:lnTo>
                    <a:lnTo>
                      <a:pt x="581" y="116"/>
                    </a:lnTo>
                    <a:lnTo>
                      <a:pt x="569" y="114"/>
                    </a:lnTo>
                    <a:lnTo>
                      <a:pt x="556" y="114"/>
                    </a:lnTo>
                    <a:lnTo>
                      <a:pt x="546" y="114"/>
                    </a:lnTo>
                    <a:lnTo>
                      <a:pt x="553" y="109"/>
                    </a:lnTo>
                    <a:lnTo>
                      <a:pt x="562" y="104"/>
                    </a:lnTo>
                    <a:lnTo>
                      <a:pt x="574" y="101"/>
                    </a:lnTo>
                    <a:lnTo>
                      <a:pt x="588" y="98"/>
                    </a:lnTo>
                    <a:lnTo>
                      <a:pt x="579" y="97"/>
                    </a:lnTo>
                    <a:lnTo>
                      <a:pt x="570" y="96"/>
                    </a:lnTo>
                    <a:lnTo>
                      <a:pt x="556" y="96"/>
                    </a:lnTo>
                    <a:lnTo>
                      <a:pt x="540" y="96"/>
                    </a:lnTo>
                    <a:lnTo>
                      <a:pt x="556" y="93"/>
                    </a:lnTo>
                    <a:lnTo>
                      <a:pt x="569" y="89"/>
                    </a:lnTo>
                    <a:lnTo>
                      <a:pt x="579" y="83"/>
                    </a:lnTo>
                    <a:lnTo>
                      <a:pt x="583" y="78"/>
                    </a:lnTo>
                    <a:lnTo>
                      <a:pt x="570" y="79"/>
                    </a:lnTo>
                    <a:lnTo>
                      <a:pt x="560" y="79"/>
                    </a:lnTo>
                    <a:lnTo>
                      <a:pt x="547" y="79"/>
                    </a:lnTo>
                    <a:lnTo>
                      <a:pt x="537" y="79"/>
                    </a:lnTo>
                    <a:lnTo>
                      <a:pt x="526" y="78"/>
                    </a:lnTo>
                    <a:lnTo>
                      <a:pt x="519" y="77"/>
                    </a:lnTo>
                    <a:lnTo>
                      <a:pt x="512" y="76"/>
                    </a:lnTo>
                    <a:lnTo>
                      <a:pt x="506" y="74"/>
                    </a:lnTo>
                    <a:lnTo>
                      <a:pt x="514" y="71"/>
                    </a:lnTo>
                    <a:lnTo>
                      <a:pt x="524" y="70"/>
                    </a:lnTo>
                    <a:lnTo>
                      <a:pt x="537" y="69"/>
                    </a:lnTo>
                    <a:lnTo>
                      <a:pt x="553" y="69"/>
                    </a:lnTo>
                    <a:lnTo>
                      <a:pt x="547" y="65"/>
                    </a:lnTo>
                    <a:lnTo>
                      <a:pt x="540" y="62"/>
                    </a:lnTo>
                    <a:lnTo>
                      <a:pt x="531" y="59"/>
                    </a:lnTo>
                    <a:lnTo>
                      <a:pt x="521" y="57"/>
                    </a:lnTo>
                    <a:lnTo>
                      <a:pt x="510" y="55"/>
                    </a:lnTo>
                    <a:lnTo>
                      <a:pt x="498" y="54"/>
                    </a:lnTo>
                    <a:lnTo>
                      <a:pt x="487" y="53"/>
                    </a:lnTo>
                    <a:lnTo>
                      <a:pt x="478" y="52"/>
                    </a:lnTo>
                    <a:lnTo>
                      <a:pt x="485" y="50"/>
                    </a:lnTo>
                    <a:lnTo>
                      <a:pt x="492" y="48"/>
                    </a:lnTo>
                    <a:lnTo>
                      <a:pt x="501" y="47"/>
                    </a:lnTo>
                    <a:lnTo>
                      <a:pt x="510" y="46"/>
                    </a:lnTo>
                    <a:lnTo>
                      <a:pt x="505" y="45"/>
                    </a:lnTo>
                    <a:lnTo>
                      <a:pt x="496" y="45"/>
                    </a:lnTo>
                    <a:lnTo>
                      <a:pt x="483" y="46"/>
                    </a:lnTo>
                    <a:lnTo>
                      <a:pt x="473" y="48"/>
                    </a:lnTo>
                    <a:lnTo>
                      <a:pt x="459" y="49"/>
                    </a:lnTo>
                    <a:lnTo>
                      <a:pt x="446" y="49"/>
                    </a:lnTo>
                    <a:lnTo>
                      <a:pt x="434" y="48"/>
                    </a:lnTo>
                    <a:lnTo>
                      <a:pt x="423" y="44"/>
                    </a:lnTo>
                    <a:lnTo>
                      <a:pt x="427" y="41"/>
                    </a:lnTo>
                    <a:lnTo>
                      <a:pt x="434" y="36"/>
                    </a:lnTo>
                    <a:lnTo>
                      <a:pt x="446" y="32"/>
                    </a:lnTo>
                    <a:lnTo>
                      <a:pt x="459" y="29"/>
                    </a:lnTo>
                    <a:lnTo>
                      <a:pt x="446" y="29"/>
                    </a:lnTo>
                    <a:lnTo>
                      <a:pt x="432" y="30"/>
                    </a:lnTo>
                    <a:lnTo>
                      <a:pt x="419" y="32"/>
                    </a:lnTo>
                    <a:lnTo>
                      <a:pt x="411" y="35"/>
                    </a:lnTo>
                    <a:lnTo>
                      <a:pt x="412" y="29"/>
                    </a:lnTo>
                    <a:lnTo>
                      <a:pt x="418" y="23"/>
                    </a:lnTo>
                    <a:lnTo>
                      <a:pt x="425" y="17"/>
                    </a:lnTo>
                    <a:lnTo>
                      <a:pt x="434" y="12"/>
                    </a:lnTo>
                    <a:lnTo>
                      <a:pt x="427" y="13"/>
                    </a:lnTo>
                    <a:lnTo>
                      <a:pt x="416" y="14"/>
                    </a:lnTo>
                    <a:lnTo>
                      <a:pt x="405" y="15"/>
                    </a:lnTo>
                    <a:lnTo>
                      <a:pt x="393" y="16"/>
                    </a:lnTo>
                    <a:lnTo>
                      <a:pt x="380" y="17"/>
                    </a:lnTo>
                    <a:lnTo>
                      <a:pt x="368" y="18"/>
                    </a:lnTo>
                    <a:lnTo>
                      <a:pt x="359" y="19"/>
                    </a:lnTo>
                    <a:lnTo>
                      <a:pt x="350" y="19"/>
                    </a:lnTo>
                    <a:lnTo>
                      <a:pt x="354" y="14"/>
                    </a:lnTo>
                    <a:lnTo>
                      <a:pt x="361" y="9"/>
                    </a:lnTo>
                    <a:lnTo>
                      <a:pt x="372" y="5"/>
                    </a:lnTo>
                    <a:lnTo>
                      <a:pt x="382" y="3"/>
                    </a:lnTo>
                    <a:lnTo>
                      <a:pt x="373" y="3"/>
                    </a:lnTo>
                    <a:lnTo>
                      <a:pt x="363" y="4"/>
                    </a:lnTo>
                    <a:lnTo>
                      <a:pt x="354" y="6"/>
                    </a:lnTo>
                    <a:lnTo>
                      <a:pt x="345" y="8"/>
                    </a:lnTo>
                    <a:lnTo>
                      <a:pt x="336" y="11"/>
                    </a:lnTo>
                    <a:lnTo>
                      <a:pt x="327" y="14"/>
                    </a:lnTo>
                    <a:lnTo>
                      <a:pt x="322" y="17"/>
                    </a:lnTo>
                    <a:lnTo>
                      <a:pt x="316" y="20"/>
                    </a:lnTo>
                    <a:lnTo>
                      <a:pt x="315" y="17"/>
                    </a:lnTo>
                    <a:lnTo>
                      <a:pt x="313" y="13"/>
                    </a:lnTo>
                    <a:lnTo>
                      <a:pt x="309" y="10"/>
                    </a:lnTo>
                    <a:lnTo>
                      <a:pt x="306" y="7"/>
                    </a:lnTo>
                    <a:lnTo>
                      <a:pt x="297" y="16"/>
                    </a:lnTo>
                    <a:lnTo>
                      <a:pt x="284" y="22"/>
                    </a:lnTo>
                    <a:lnTo>
                      <a:pt x="272" y="24"/>
                    </a:lnTo>
                    <a:lnTo>
                      <a:pt x="263" y="25"/>
                    </a:lnTo>
                    <a:lnTo>
                      <a:pt x="261" y="22"/>
                    </a:lnTo>
                    <a:lnTo>
                      <a:pt x="260" y="15"/>
                    </a:lnTo>
                    <a:lnTo>
                      <a:pt x="260" y="7"/>
                    </a:lnTo>
                    <a:lnTo>
                      <a:pt x="260" y="0"/>
                    </a:lnTo>
                    <a:lnTo>
                      <a:pt x="253" y="9"/>
                    </a:lnTo>
                    <a:lnTo>
                      <a:pt x="240" y="19"/>
                    </a:lnTo>
                    <a:lnTo>
                      <a:pt x="226" y="27"/>
                    </a:lnTo>
                    <a:lnTo>
                      <a:pt x="210" y="30"/>
                    </a:lnTo>
                    <a:lnTo>
                      <a:pt x="210" y="26"/>
                    </a:lnTo>
                    <a:lnTo>
                      <a:pt x="212" y="23"/>
                    </a:lnTo>
                    <a:lnTo>
                      <a:pt x="213" y="19"/>
                    </a:lnTo>
                    <a:lnTo>
                      <a:pt x="217" y="14"/>
                    </a:lnTo>
                    <a:lnTo>
                      <a:pt x="210" y="15"/>
                    </a:lnTo>
                    <a:lnTo>
                      <a:pt x="205" y="17"/>
                    </a:lnTo>
                    <a:lnTo>
                      <a:pt x="197" y="21"/>
                    </a:lnTo>
                    <a:lnTo>
                      <a:pt x="189" y="26"/>
                    </a:lnTo>
                    <a:lnTo>
                      <a:pt x="181" y="31"/>
                    </a:lnTo>
                    <a:lnTo>
                      <a:pt x="173" y="35"/>
                    </a:lnTo>
                    <a:lnTo>
                      <a:pt x="164" y="38"/>
                    </a:lnTo>
                    <a:lnTo>
                      <a:pt x="155" y="39"/>
                    </a:lnTo>
                    <a:lnTo>
                      <a:pt x="153" y="33"/>
                    </a:lnTo>
                    <a:lnTo>
                      <a:pt x="148" y="28"/>
                    </a:lnTo>
                    <a:lnTo>
                      <a:pt x="141" y="25"/>
                    </a:lnTo>
                    <a:lnTo>
                      <a:pt x="132" y="23"/>
                    </a:lnTo>
                    <a:lnTo>
                      <a:pt x="135" y="26"/>
                    </a:lnTo>
                    <a:lnTo>
                      <a:pt x="135" y="31"/>
                    </a:lnTo>
                    <a:lnTo>
                      <a:pt x="135" y="38"/>
                    </a:lnTo>
                    <a:lnTo>
                      <a:pt x="134" y="43"/>
                    </a:lnTo>
                    <a:lnTo>
                      <a:pt x="126" y="42"/>
                    </a:lnTo>
                    <a:lnTo>
                      <a:pt x="119" y="41"/>
                    </a:lnTo>
                    <a:lnTo>
                      <a:pt x="110" y="40"/>
                    </a:lnTo>
                    <a:lnTo>
                      <a:pt x="105" y="40"/>
                    </a:lnTo>
                    <a:lnTo>
                      <a:pt x="107" y="43"/>
                    </a:lnTo>
                    <a:lnTo>
                      <a:pt x="107" y="47"/>
                    </a:lnTo>
                    <a:lnTo>
                      <a:pt x="107" y="52"/>
                    </a:lnTo>
                    <a:lnTo>
                      <a:pt x="107" y="55"/>
                    </a:lnTo>
                    <a:lnTo>
                      <a:pt x="103" y="54"/>
                    </a:lnTo>
                    <a:lnTo>
                      <a:pt x="96" y="53"/>
                    </a:lnTo>
                    <a:lnTo>
                      <a:pt x="91" y="53"/>
                    </a:lnTo>
                    <a:lnTo>
                      <a:pt x="84" y="53"/>
                    </a:lnTo>
                    <a:lnTo>
                      <a:pt x="75" y="53"/>
                    </a:lnTo>
                    <a:lnTo>
                      <a:pt x="68" y="54"/>
                    </a:lnTo>
                    <a:lnTo>
                      <a:pt x="61" y="54"/>
                    </a:lnTo>
                    <a:lnTo>
                      <a:pt x="54" y="55"/>
                    </a:lnTo>
                    <a:lnTo>
                      <a:pt x="68" y="58"/>
                    </a:lnTo>
                    <a:lnTo>
                      <a:pt x="78" y="63"/>
                    </a:lnTo>
                    <a:lnTo>
                      <a:pt x="86" y="70"/>
                    </a:lnTo>
                    <a:lnTo>
                      <a:pt x="86" y="76"/>
                    </a:lnTo>
                    <a:lnTo>
                      <a:pt x="75" y="78"/>
                    </a:lnTo>
                    <a:lnTo>
                      <a:pt x="64" y="80"/>
                    </a:lnTo>
                    <a:lnTo>
                      <a:pt x="55" y="83"/>
                    </a:lnTo>
                    <a:lnTo>
                      <a:pt x="48" y="85"/>
                    </a:lnTo>
                    <a:lnTo>
                      <a:pt x="41" y="87"/>
                    </a:lnTo>
                    <a:lnTo>
                      <a:pt x="36" y="90"/>
                    </a:lnTo>
                    <a:lnTo>
                      <a:pt x="32" y="93"/>
                    </a:lnTo>
                    <a:lnTo>
                      <a:pt x="32" y="96"/>
                    </a:lnTo>
                    <a:lnTo>
                      <a:pt x="39" y="95"/>
                    </a:lnTo>
                    <a:lnTo>
                      <a:pt x="50" y="94"/>
                    </a:lnTo>
                    <a:lnTo>
                      <a:pt x="59" y="94"/>
                    </a:lnTo>
                    <a:lnTo>
                      <a:pt x="68" y="94"/>
                    </a:lnTo>
                    <a:lnTo>
                      <a:pt x="64" y="98"/>
                    </a:lnTo>
                    <a:lnTo>
                      <a:pt x="57" y="101"/>
                    </a:lnTo>
                    <a:lnTo>
                      <a:pt x="52" y="103"/>
                    </a:lnTo>
                    <a:lnTo>
                      <a:pt x="43" y="104"/>
                    </a:lnTo>
                    <a:lnTo>
                      <a:pt x="34" y="105"/>
                    </a:lnTo>
                    <a:lnTo>
                      <a:pt x="27" y="104"/>
                    </a:lnTo>
                    <a:lnTo>
                      <a:pt x="18" y="104"/>
                    </a:lnTo>
                    <a:lnTo>
                      <a:pt x="9" y="102"/>
                    </a:lnTo>
                    <a:lnTo>
                      <a:pt x="15" y="109"/>
                    </a:lnTo>
                    <a:lnTo>
                      <a:pt x="25" y="116"/>
                    </a:lnTo>
                    <a:lnTo>
                      <a:pt x="39" y="119"/>
                    </a:lnTo>
                    <a:lnTo>
                      <a:pt x="54" y="119"/>
                    </a:lnTo>
                    <a:lnTo>
                      <a:pt x="50" y="122"/>
                    </a:lnTo>
                    <a:lnTo>
                      <a:pt x="47" y="124"/>
                    </a:lnTo>
                    <a:lnTo>
                      <a:pt x="39" y="127"/>
                    </a:lnTo>
                    <a:lnTo>
                      <a:pt x="32" y="129"/>
                    </a:lnTo>
                    <a:lnTo>
                      <a:pt x="25" y="131"/>
                    </a:lnTo>
                    <a:lnTo>
                      <a:pt x="16" y="133"/>
                    </a:lnTo>
                    <a:lnTo>
                      <a:pt x="9" y="135"/>
                    </a:lnTo>
                    <a:lnTo>
                      <a:pt x="0" y="137"/>
                    </a:lnTo>
                    <a:lnTo>
                      <a:pt x="9" y="141"/>
                    </a:lnTo>
                    <a:lnTo>
                      <a:pt x="20" y="143"/>
                    </a:lnTo>
                    <a:lnTo>
                      <a:pt x="31" y="145"/>
                    </a:lnTo>
                    <a:lnTo>
                      <a:pt x="43" y="144"/>
                    </a:lnTo>
                    <a:lnTo>
                      <a:pt x="38" y="148"/>
                    </a:lnTo>
                    <a:lnTo>
                      <a:pt x="31" y="153"/>
                    </a:lnTo>
                    <a:lnTo>
                      <a:pt x="20" y="158"/>
                    </a:lnTo>
                    <a:lnTo>
                      <a:pt x="13" y="160"/>
                    </a:lnTo>
                    <a:lnTo>
                      <a:pt x="29" y="159"/>
                    </a:lnTo>
                    <a:lnTo>
                      <a:pt x="43" y="156"/>
                    </a:lnTo>
                    <a:lnTo>
                      <a:pt x="55" y="153"/>
                    </a:lnTo>
                    <a:lnTo>
                      <a:pt x="64" y="149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3" name="Freeform 313"/>
              <p:cNvSpPr>
                <a:spLocks/>
              </p:cNvSpPr>
              <p:nvPr/>
            </p:nvSpPr>
            <p:spPr bwMode="auto">
              <a:xfrm>
                <a:off x="1461" y="2909"/>
                <a:ext cx="199" cy="163"/>
              </a:xfrm>
              <a:custGeom>
                <a:avLst/>
                <a:gdLst>
                  <a:gd name="T0" fmla="*/ 327 w 398"/>
                  <a:gd name="T1" fmla="*/ 13 h 163"/>
                  <a:gd name="T2" fmla="*/ 302 w 398"/>
                  <a:gd name="T3" fmla="*/ 39 h 163"/>
                  <a:gd name="T4" fmla="*/ 281 w 398"/>
                  <a:gd name="T5" fmla="*/ 60 h 163"/>
                  <a:gd name="T6" fmla="*/ 299 w 398"/>
                  <a:gd name="T7" fmla="*/ 74 h 163"/>
                  <a:gd name="T8" fmla="*/ 331 w 398"/>
                  <a:gd name="T9" fmla="*/ 83 h 163"/>
                  <a:gd name="T10" fmla="*/ 379 w 398"/>
                  <a:gd name="T11" fmla="*/ 91 h 163"/>
                  <a:gd name="T12" fmla="*/ 398 w 398"/>
                  <a:gd name="T13" fmla="*/ 107 h 163"/>
                  <a:gd name="T14" fmla="*/ 375 w 398"/>
                  <a:gd name="T15" fmla="*/ 106 h 163"/>
                  <a:gd name="T16" fmla="*/ 349 w 398"/>
                  <a:gd name="T17" fmla="*/ 107 h 163"/>
                  <a:gd name="T18" fmla="*/ 329 w 398"/>
                  <a:gd name="T19" fmla="*/ 108 h 163"/>
                  <a:gd name="T20" fmla="*/ 297 w 398"/>
                  <a:gd name="T21" fmla="*/ 105 h 163"/>
                  <a:gd name="T22" fmla="*/ 265 w 398"/>
                  <a:gd name="T23" fmla="*/ 99 h 163"/>
                  <a:gd name="T24" fmla="*/ 244 w 398"/>
                  <a:gd name="T25" fmla="*/ 108 h 163"/>
                  <a:gd name="T26" fmla="*/ 217 w 398"/>
                  <a:gd name="T27" fmla="*/ 129 h 163"/>
                  <a:gd name="T28" fmla="*/ 196 w 398"/>
                  <a:gd name="T29" fmla="*/ 151 h 163"/>
                  <a:gd name="T30" fmla="*/ 180 w 398"/>
                  <a:gd name="T31" fmla="*/ 154 h 163"/>
                  <a:gd name="T32" fmla="*/ 169 w 398"/>
                  <a:gd name="T33" fmla="*/ 158 h 163"/>
                  <a:gd name="T34" fmla="*/ 159 w 398"/>
                  <a:gd name="T35" fmla="*/ 157 h 163"/>
                  <a:gd name="T36" fmla="*/ 171 w 398"/>
                  <a:gd name="T37" fmla="*/ 135 h 163"/>
                  <a:gd name="T38" fmla="*/ 196 w 398"/>
                  <a:gd name="T39" fmla="*/ 112 h 163"/>
                  <a:gd name="T40" fmla="*/ 182 w 398"/>
                  <a:gd name="T41" fmla="*/ 107 h 163"/>
                  <a:gd name="T42" fmla="*/ 100 w 398"/>
                  <a:gd name="T43" fmla="*/ 128 h 163"/>
                  <a:gd name="T44" fmla="*/ 20 w 398"/>
                  <a:gd name="T45" fmla="*/ 146 h 163"/>
                  <a:gd name="T46" fmla="*/ 16 w 398"/>
                  <a:gd name="T47" fmla="*/ 142 h 163"/>
                  <a:gd name="T48" fmla="*/ 22 w 398"/>
                  <a:gd name="T49" fmla="*/ 130 h 163"/>
                  <a:gd name="T50" fmla="*/ 34 w 398"/>
                  <a:gd name="T51" fmla="*/ 116 h 163"/>
                  <a:gd name="T52" fmla="*/ 64 w 398"/>
                  <a:gd name="T53" fmla="*/ 110 h 163"/>
                  <a:gd name="T54" fmla="*/ 105 w 398"/>
                  <a:gd name="T55" fmla="*/ 102 h 163"/>
                  <a:gd name="T56" fmla="*/ 127 w 398"/>
                  <a:gd name="T57" fmla="*/ 95 h 163"/>
                  <a:gd name="T58" fmla="*/ 151 w 398"/>
                  <a:gd name="T59" fmla="*/ 87 h 163"/>
                  <a:gd name="T60" fmla="*/ 100 w 398"/>
                  <a:gd name="T61" fmla="*/ 88 h 163"/>
                  <a:gd name="T62" fmla="*/ 31 w 398"/>
                  <a:gd name="T63" fmla="*/ 88 h 163"/>
                  <a:gd name="T64" fmla="*/ 4 w 398"/>
                  <a:gd name="T65" fmla="*/ 85 h 163"/>
                  <a:gd name="T66" fmla="*/ 24 w 398"/>
                  <a:gd name="T67" fmla="*/ 73 h 163"/>
                  <a:gd name="T68" fmla="*/ 52 w 398"/>
                  <a:gd name="T69" fmla="*/ 64 h 163"/>
                  <a:gd name="T70" fmla="*/ 84 w 398"/>
                  <a:gd name="T71" fmla="*/ 66 h 163"/>
                  <a:gd name="T72" fmla="*/ 118 w 398"/>
                  <a:gd name="T73" fmla="*/ 68 h 163"/>
                  <a:gd name="T74" fmla="*/ 148 w 398"/>
                  <a:gd name="T75" fmla="*/ 67 h 163"/>
                  <a:gd name="T76" fmla="*/ 176 w 398"/>
                  <a:gd name="T77" fmla="*/ 62 h 163"/>
                  <a:gd name="T78" fmla="*/ 210 w 398"/>
                  <a:gd name="T79" fmla="*/ 54 h 163"/>
                  <a:gd name="T80" fmla="*/ 242 w 398"/>
                  <a:gd name="T81" fmla="*/ 44 h 163"/>
                  <a:gd name="T82" fmla="*/ 265 w 398"/>
                  <a:gd name="T83" fmla="*/ 23 h 163"/>
                  <a:gd name="T84" fmla="*/ 286 w 398"/>
                  <a:gd name="T85" fmla="*/ 6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98" h="163">
                    <a:moveTo>
                      <a:pt x="340" y="0"/>
                    </a:moveTo>
                    <a:lnTo>
                      <a:pt x="334" y="6"/>
                    </a:lnTo>
                    <a:lnTo>
                      <a:pt x="327" y="13"/>
                    </a:lnTo>
                    <a:lnTo>
                      <a:pt x="320" y="21"/>
                    </a:lnTo>
                    <a:lnTo>
                      <a:pt x="311" y="30"/>
                    </a:lnTo>
                    <a:lnTo>
                      <a:pt x="302" y="39"/>
                    </a:lnTo>
                    <a:lnTo>
                      <a:pt x="293" y="47"/>
                    </a:lnTo>
                    <a:lnTo>
                      <a:pt x="286" y="55"/>
                    </a:lnTo>
                    <a:lnTo>
                      <a:pt x="281" y="60"/>
                    </a:lnTo>
                    <a:lnTo>
                      <a:pt x="290" y="64"/>
                    </a:lnTo>
                    <a:lnTo>
                      <a:pt x="297" y="69"/>
                    </a:lnTo>
                    <a:lnTo>
                      <a:pt x="299" y="74"/>
                    </a:lnTo>
                    <a:lnTo>
                      <a:pt x="301" y="78"/>
                    </a:lnTo>
                    <a:lnTo>
                      <a:pt x="315" y="81"/>
                    </a:lnTo>
                    <a:lnTo>
                      <a:pt x="331" y="83"/>
                    </a:lnTo>
                    <a:lnTo>
                      <a:pt x="347" y="85"/>
                    </a:lnTo>
                    <a:lnTo>
                      <a:pt x="363" y="88"/>
                    </a:lnTo>
                    <a:lnTo>
                      <a:pt x="379" y="91"/>
                    </a:lnTo>
                    <a:lnTo>
                      <a:pt x="389" y="95"/>
                    </a:lnTo>
                    <a:lnTo>
                      <a:pt x="396" y="100"/>
                    </a:lnTo>
                    <a:lnTo>
                      <a:pt x="398" y="107"/>
                    </a:lnTo>
                    <a:lnTo>
                      <a:pt x="391" y="106"/>
                    </a:lnTo>
                    <a:lnTo>
                      <a:pt x="382" y="106"/>
                    </a:lnTo>
                    <a:lnTo>
                      <a:pt x="375" y="106"/>
                    </a:lnTo>
                    <a:lnTo>
                      <a:pt x="366" y="106"/>
                    </a:lnTo>
                    <a:lnTo>
                      <a:pt x="357" y="106"/>
                    </a:lnTo>
                    <a:lnTo>
                      <a:pt x="349" y="107"/>
                    </a:lnTo>
                    <a:lnTo>
                      <a:pt x="341" y="107"/>
                    </a:lnTo>
                    <a:lnTo>
                      <a:pt x="336" y="108"/>
                    </a:lnTo>
                    <a:lnTo>
                      <a:pt x="329" y="108"/>
                    </a:lnTo>
                    <a:lnTo>
                      <a:pt x="320" y="108"/>
                    </a:lnTo>
                    <a:lnTo>
                      <a:pt x="309" y="107"/>
                    </a:lnTo>
                    <a:lnTo>
                      <a:pt x="297" y="105"/>
                    </a:lnTo>
                    <a:lnTo>
                      <a:pt x="286" y="103"/>
                    </a:lnTo>
                    <a:lnTo>
                      <a:pt x="274" y="101"/>
                    </a:lnTo>
                    <a:lnTo>
                      <a:pt x="265" y="99"/>
                    </a:lnTo>
                    <a:lnTo>
                      <a:pt x="258" y="98"/>
                    </a:lnTo>
                    <a:lnTo>
                      <a:pt x="251" y="102"/>
                    </a:lnTo>
                    <a:lnTo>
                      <a:pt x="244" y="108"/>
                    </a:lnTo>
                    <a:lnTo>
                      <a:pt x="235" y="114"/>
                    </a:lnTo>
                    <a:lnTo>
                      <a:pt x="226" y="121"/>
                    </a:lnTo>
                    <a:lnTo>
                      <a:pt x="217" y="129"/>
                    </a:lnTo>
                    <a:lnTo>
                      <a:pt x="208" y="137"/>
                    </a:lnTo>
                    <a:lnTo>
                      <a:pt x="201" y="144"/>
                    </a:lnTo>
                    <a:lnTo>
                      <a:pt x="196" y="151"/>
                    </a:lnTo>
                    <a:lnTo>
                      <a:pt x="190" y="152"/>
                    </a:lnTo>
                    <a:lnTo>
                      <a:pt x="185" y="153"/>
                    </a:lnTo>
                    <a:lnTo>
                      <a:pt x="180" y="154"/>
                    </a:lnTo>
                    <a:lnTo>
                      <a:pt x="175" y="154"/>
                    </a:lnTo>
                    <a:lnTo>
                      <a:pt x="171" y="156"/>
                    </a:lnTo>
                    <a:lnTo>
                      <a:pt x="169" y="158"/>
                    </a:lnTo>
                    <a:lnTo>
                      <a:pt x="166" y="160"/>
                    </a:lnTo>
                    <a:lnTo>
                      <a:pt x="162" y="163"/>
                    </a:lnTo>
                    <a:lnTo>
                      <a:pt x="159" y="157"/>
                    </a:lnTo>
                    <a:lnTo>
                      <a:pt x="160" y="150"/>
                    </a:lnTo>
                    <a:lnTo>
                      <a:pt x="164" y="143"/>
                    </a:lnTo>
                    <a:lnTo>
                      <a:pt x="171" y="135"/>
                    </a:lnTo>
                    <a:lnTo>
                      <a:pt x="178" y="127"/>
                    </a:lnTo>
                    <a:lnTo>
                      <a:pt x="187" y="119"/>
                    </a:lnTo>
                    <a:lnTo>
                      <a:pt x="196" y="112"/>
                    </a:lnTo>
                    <a:lnTo>
                      <a:pt x="203" y="107"/>
                    </a:lnTo>
                    <a:lnTo>
                      <a:pt x="198" y="103"/>
                    </a:lnTo>
                    <a:lnTo>
                      <a:pt x="182" y="107"/>
                    </a:lnTo>
                    <a:lnTo>
                      <a:pt x="159" y="113"/>
                    </a:lnTo>
                    <a:lnTo>
                      <a:pt x="130" y="120"/>
                    </a:lnTo>
                    <a:lnTo>
                      <a:pt x="100" y="128"/>
                    </a:lnTo>
                    <a:lnTo>
                      <a:pt x="70" y="135"/>
                    </a:lnTo>
                    <a:lnTo>
                      <a:pt x="41" y="141"/>
                    </a:lnTo>
                    <a:lnTo>
                      <a:pt x="20" y="146"/>
                    </a:lnTo>
                    <a:lnTo>
                      <a:pt x="6" y="149"/>
                    </a:lnTo>
                    <a:lnTo>
                      <a:pt x="11" y="146"/>
                    </a:lnTo>
                    <a:lnTo>
                      <a:pt x="16" y="142"/>
                    </a:lnTo>
                    <a:lnTo>
                      <a:pt x="22" y="139"/>
                    </a:lnTo>
                    <a:lnTo>
                      <a:pt x="22" y="135"/>
                    </a:lnTo>
                    <a:lnTo>
                      <a:pt x="22" y="130"/>
                    </a:lnTo>
                    <a:lnTo>
                      <a:pt x="24" y="124"/>
                    </a:lnTo>
                    <a:lnTo>
                      <a:pt x="27" y="119"/>
                    </a:lnTo>
                    <a:lnTo>
                      <a:pt x="34" y="116"/>
                    </a:lnTo>
                    <a:lnTo>
                      <a:pt x="41" y="115"/>
                    </a:lnTo>
                    <a:lnTo>
                      <a:pt x="52" y="113"/>
                    </a:lnTo>
                    <a:lnTo>
                      <a:pt x="64" y="110"/>
                    </a:lnTo>
                    <a:lnTo>
                      <a:pt x="79" y="107"/>
                    </a:lnTo>
                    <a:lnTo>
                      <a:pt x="93" y="104"/>
                    </a:lnTo>
                    <a:lnTo>
                      <a:pt x="105" y="102"/>
                    </a:lnTo>
                    <a:lnTo>
                      <a:pt x="114" y="100"/>
                    </a:lnTo>
                    <a:lnTo>
                      <a:pt x="119" y="98"/>
                    </a:lnTo>
                    <a:lnTo>
                      <a:pt x="127" y="95"/>
                    </a:lnTo>
                    <a:lnTo>
                      <a:pt x="134" y="92"/>
                    </a:lnTo>
                    <a:lnTo>
                      <a:pt x="143" y="89"/>
                    </a:lnTo>
                    <a:lnTo>
                      <a:pt x="151" y="87"/>
                    </a:lnTo>
                    <a:lnTo>
                      <a:pt x="139" y="87"/>
                    </a:lnTo>
                    <a:lnTo>
                      <a:pt x="121" y="88"/>
                    </a:lnTo>
                    <a:lnTo>
                      <a:pt x="100" y="88"/>
                    </a:lnTo>
                    <a:lnTo>
                      <a:pt x="77" y="88"/>
                    </a:lnTo>
                    <a:lnTo>
                      <a:pt x="54" y="88"/>
                    </a:lnTo>
                    <a:lnTo>
                      <a:pt x="31" y="88"/>
                    </a:lnTo>
                    <a:lnTo>
                      <a:pt x="13" y="88"/>
                    </a:lnTo>
                    <a:lnTo>
                      <a:pt x="0" y="88"/>
                    </a:lnTo>
                    <a:lnTo>
                      <a:pt x="4" y="85"/>
                    </a:lnTo>
                    <a:lnTo>
                      <a:pt x="8" y="81"/>
                    </a:lnTo>
                    <a:lnTo>
                      <a:pt x="15" y="77"/>
                    </a:lnTo>
                    <a:lnTo>
                      <a:pt x="24" y="73"/>
                    </a:lnTo>
                    <a:lnTo>
                      <a:pt x="32" y="69"/>
                    </a:lnTo>
                    <a:lnTo>
                      <a:pt x="41" y="66"/>
                    </a:lnTo>
                    <a:lnTo>
                      <a:pt x="52" y="64"/>
                    </a:lnTo>
                    <a:lnTo>
                      <a:pt x="63" y="64"/>
                    </a:lnTo>
                    <a:lnTo>
                      <a:pt x="73" y="65"/>
                    </a:lnTo>
                    <a:lnTo>
                      <a:pt x="84" y="66"/>
                    </a:lnTo>
                    <a:lnTo>
                      <a:pt x="96" y="67"/>
                    </a:lnTo>
                    <a:lnTo>
                      <a:pt x="107" y="67"/>
                    </a:lnTo>
                    <a:lnTo>
                      <a:pt x="118" y="68"/>
                    </a:lnTo>
                    <a:lnTo>
                      <a:pt x="128" y="68"/>
                    </a:lnTo>
                    <a:lnTo>
                      <a:pt x="139" y="68"/>
                    </a:lnTo>
                    <a:lnTo>
                      <a:pt x="148" y="67"/>
                    </a:lnTo>
                    <a:lnTo>
                      <a:pt x="157" y="66"/>
                    </a:lnTo>
                    <a:lnTo>
                      <a:pt x="166" y="64"/>
                    </a:lnTo>
                    <a:lnTo>
                      <a:pt x="176" y="62"/>
                    </a:lnTo>
                    <a:lnTo>
                      <a:pt x="187" y="59"/>
                    </a:lnTo>
                    <a:lnTo>
                      <a:pt x="199" y="56"/>
                    </a:lnTo>
                    <a:lnTo>
                      <a:pt x="210" y="54"/>
                    </a:lnTo>
                    <a:lnTo>
                      <a:pt x="222" y="51"/>
                    </a:lnTo>
                    <a:lnTo>
                      <a:pt x="235" y="50"/>
                    </a:lnTo>
                    <a:lnTo>
                      <a:pt x="242" y="44"/>
                    </a:lnTo>
                    <a:lnTo>
                      <a:pt x="249" y="38"/>
                    </a:lnTo>
                    <a:lnTo>
                      <a:pt x="258" y="30"/>
                    </a:lnTo>
                    <a:lnTo>
                      <a:pt x="265" y="23"/>
                    </a:lnTo>
                    <a:lnTo>
                      <a:pt x="274" y="16"/>
                    </a:lnTo>
                    <a:lnTo>
                      <a:pt x="281" y="10"/>
                    </a:lnTo>
                    <a:lnTo>
                      <a:pt x="286" y="6"/>
                    </a:lnTo>
                    <a:lnTo>
                      <a:pt x="290" y="3"/>
                    </a:lnTo>
                    <a:lnTo>
                      <a:pt x="340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4" name="Freeform 314"/>
              <p:cNvSpPr>
                <a:spLocks/>
              </p:cNvSpPr>
              <p:nvPr/>
            </p:nvSpPr>
            <p:spPr bwMode="auto">
              <a:xfrm>
                <a:off x="1262" y="2894"/>
                <a:ext cx="205" cy="166"/>
              </a:xfrm>
              <a:custGeom>
                <a:avLst/>
                <a:gdLst>
                  <a:gd name="T0" fmla="*/ 399 w 410"/>
                  <a:gd name="T1" fmla="*/ 28 h 166"/>
                  <a:gd name="T2" fmla="*/ 378 w 410"/>
                  <a:gd name="T3" fmla="*/ 43 h 166"/>
                  <a:gd name="T4" fmla="*/ 358 w 410"/>
                  <a:gd name="T5" fmla="*/ 61 h 166"/>
                  <a:gd name="T6" fmla="*/ 341 w 410"/>
                  <a:gd name="T7" fmla="*/ 81 h 166"/>
                  <a:gd name="T8" fmla="*/ 357 w 410"/>
                  <a:gd name="T9" fmla="*/ 97 h 166"/>
                  <a:gd name="T10" fmla="*/ 337 w 410"/>
                  <a:gd name="T11" fmla="*/ 101 h 166"/>
                  <a:gd name="T12" fmla="*/ 325 w 410"/>
                  <a:gd name="T13" fmla="*/ 103 h 166"/>
                  <a:gd name="T14" fmla="*/ 314 w 410"/>
                  <a:gd name="T15" fmla="*/ 108 h 166"/>
                  <a:gd name="T16" fmla="*/ 302 w 410"/>
                  <a:gd name="T17" fmla="*/ 118 h 166"/>
                  <a:gd name="T18" fmla="*/ 310 w 410"/>
                  <a:gd name="T19" fmla="*/ 131 h 166"/>
                  <a:gd name="T20" fmla="*/ 321 w 410"/>
                  <a:gd name="T21" fmla="*/ 152 h 166"/>
                  <a:gd name="T22" fmla="*/ 303 w 410"/>
                  <a:gd name="T23" fmla="*/ 161 h 166"/>
                  <a:gd name="T24" fmla="*/ 287 w 410"/>
                  <a:gd name="T25" fmla="*/ 148 h 166"/>
                  <a:gd name="T26" fmla="*/ 275 w 410"/>
                  <a:gd name="T27" fmla="*/ 135 h 166"/>
                  <a:gd name="T28" fmla="*/ 254 w 410"/>
                  <a:gd name="T29" fmla="*/ 121 h 166"/>
                  <a:gd name="T30" fmla="*/ 223 w 410"/>
                  <a:gd name="T31" fmla="*/ 115 h 166"/>
                  <a:gd name="T32" fmla="*/ 190 w 410"/>
                  <a:gd name="T33" fmla="*/ 124 h 166"/>
                  <a:gd name="T34" fmla="*/ 165 w 410"/>
                  <a:gd name="T35" fmla="*/ 134 h 166"/>
                  <a:gd name="T36" fmla="*/ 149 w 410"/>
                  <a:gd name="T37" fmla="*/ 142 h 166"/>
                  <a:gd name="T38" fmla="*/ 135 w 410"/>
                  <a:gd name="T39" fmla="*/ 145 h 166"/>
                  <a:gd name="T40" fmla="*/ 110 w 410"/>
                  <a:gd name="T41" fmla="*/ 147 h 166"/>
                  <a:gd name="T42" fmla="*/ 83 w 410"/>
                  <a:gd name="T43" fmla="*/ 150 h 166"/>
                  <a:gd name="T44" fmla="*/ 58 w 410"/>
                  <a:gd name="T45" fmla="*/ 159 h 166"/>
                  <a:gd name="T46" fmla="*/ 39 w 410"/>
                  <a:gd name="T47" fmla="*/ 166 h 166"/>
                  <a:gd name="T48" fmla="*/ 57 w 410"/>
                  <a:gd name="T49" fmla="*/ 146 h 166"/>
                  <a:gd name="T50" fmla="*/ 78 w 410"/>
                  <a:gd name="T51" fmla="*/ 131 h 166"/>
                  <a:gd name="T52" fmla="*/ 96 w 410"/>
                  <a:gd name="T53" fmla="*/ 125 h 166"/>
                  <a:gd name="T54" fmla="*/ 120 w 410"/>
                  <a:gd name="T55" fmla="*/ 118 h 166"/>
                  <a:gd name="T56" fmla="*/ 149 w 410"/>
                  <a:gd name="T57" fmla="*/ 110 h 166"/>
                  <a:gd name="T58" fmla="*/ 174 w 410"/>
                  <a:gd name="T59" fmla="*/ 106 h 166"/>
                  <a:gd name="T60" fmla="*/ 133 w 410"/>
                  <a:gd name="T61" fmla="*/ 104 h 166"/>
                  <a:gd name="T62" fmla="*/ 92 w 410"/>
                  <a:gd name="T63" fmla="*/ 101 h 166"/>
                  <a:gd name="T64" fmla="*/ 55 w 410"/>
                  <a:gd name="T65" fmla="*/ 98 h 166"/>
                  <a:gd name="T66" fmla="*/ 30 w 410"/>
                  <a:gd name="T67" fmla="*/ 94 h 166"/>
                  <a:gd name="T68" fmla="*/ 12 w 410"/>
                  <a:gd name="T69" fmla="*/ 99 h 166"/>
                  <a:gd name="T70" fmla="*/ 0 w 410"/>
                  <a:gd name="T71" fmla="*/ 105 h 166"/>
                  <a:gd name="T72" fmla="*/ 0 w 410"/>
                  <a:gd name="T73" fmla="*/ 97 h 166"/>
                  <a:gd name="T74" fmla="*/ 7 w 410"/>
                  <a:gd name="T75" fmla="*/ 91 h 166"/>
                  <a:gd name="T76" fmla="*/ 28 w 410"/>
                  <a:gd name="T77" fmla="*/ 81 h 166"/>
                  <a:gd name="T78" fmla="*/ 57 w 410"/>
                  <a:gd name="T79" fmla="*/ 74 h 166"/>
                  <a:gd name="T80" fmla="*/ 78 w 410"/>
                  <a:gd name="T81" fmla="*/ 75 h 166"/>
                  <a:gd name="T82" fmla="*/ 113 w 410"/>
                  <a:gd name="T83" fmla="*/ 78 h 166"/>
                  <a:gd name="T84" fmla="*/ 149 w 410"/>
                  <a:gd name="T85" fmla="*/ 80 h 166"/>
                  <a:gd name="T86" fmla="*/ 175 w 410"/>
                  <a:gd name="T87" fmla="*/ 82 h 166"/>
                  <a:gd name="T88" fmla="*/ 199 w 410"/>
                  <a:gd name="T89" fmla="*/ 82 h 166"/>
                  <a:gd name="T90" fmla="*/ 223 w 410"/>
                  <a:gd name="T91" fmla="*/ 82 h 166"/>
                  <a:gd name="T92" fmla="*/ 247 w 410"/>
                  <a:gd name="T93" fmla="*/ 82 h 166"/>
                  <a:gd name="T94" fmla="*/ 259 w 410"/>
                  <a:gd name="T95" fmla="*/ 82 h 166"/>
                  <a:gd name="T96" fmla="*/ 270 w 410"/>
                  <a:gd name="T97" fmla="*/ 71 h 166"/>
                  <a:gd name="T98" fmla="*/ 293 w 410"/>
                  <a:gd name="T99" fmla="*/ 60 h 166"/>
                  <a:gd name="T100" fmla="*/ 319 w 410"/>
                  <a:gd name="T101" fmla="*/ 51 h 166"/>
                  <a:gd name="T102" fmla="*/ 344 w 410"/>
                  <a:gd name="T103" fmla="*/ 40 h 166"/>
                  <a:gd name="T104" fmla="*/ 369 w 410"/>
                  <a:gd name="T105" fmla="*/ 19 h 166"/>
                  <a:gd name="T106" fmla="*/ 387 w 410"/>
                  <a:gd name="T107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10" h="166">
                    <a:moveTo>
                      <a:pt x="410" y="22"/>
                    </a:moveTo>
                    <a:lnTo>
                      <a:pt x="399" y="28"/>
                    </a:lnTo>
                    <a:lnTo>
                      <a:pt x="390" y="36"/>
                    </a:lnTo>
                    <a:lnTo>
                      <a:pt x="378" y="43"/>
                    </a:lnTo>
                    <a:lnTo>
                      <a:pt x="367" y="52"/>
                    </a:lnTo>
                    <a:lnTo>
                      <a:pt x="358" y="61"/>
                    </a:lnTo>
                    <a:lnTo>
                      <a:pt x="350" y="71"/>
                    </a:lnTo>
                    <a:lnTo>
                      <a:pt x="341" y="81"/>
                    </a:lnTo>
                    <a:lnTo>
                      <a:pt x="335" y="91"/>
                    </a:lnTo>
                    <a:lnTo>
                      <a:pt x="357" y="97"/>
                    </a:lnTo>
                    <a:lnTo>
                      <a:pt x="348" y="104"/>
                    </a:lnTo>
                    <a:lnTo>
                      <a:pt x="337" y="101"/>
                    </a:lnTo>
                    <a:lnTo>
                      <a:pt x="330" y="101"/>
                    </a:lnTo>
                    <a:lnTo>
                      <a:pt x="325" y="103"/>
                    </a:lnTo>
                    <a:lnTo>
                      <a:pt x="319" y="105"/>
                    </a:lnTo>
                    <a:lnTo>
                      <a:pt x="314" y="108"/>
                    </a:lnTo>
                    <a:lnTo>
                      <a:pt x="307" y="113"/>
                    </a:lnTo>
                    <a:lnTo>
                      <a:pt x="302" y="118"/>
                    </a:lnTo>
                    <a:lnTo>
                      <a:pt x="303" y="124"/>
                    </a:lnTo>
                    <a:lnTo>
                      <a:pt x="310" y="131"/>
                    </a:lnTo>
                    <a:lnTo>
                      <a:pt x="318" y="140"/>
                    </a:lnTo>
                    <a:lnTo>
                      <a:pt x="321" y="152"/>
                    </a:lnTo>
                    <a:lnTo>
                      <a:pt x="316" y="164"/>
                    </a:lnTo>
                    <a:lnTo>
                      <a:pt x="303" y="161"/>
                    </a:lnTo>
                    <a:lnTo>
                      <a:pt x="294" y="155"/>
                    </a:lnTo>
                    <a:lnTo>
                      <a:pt x="287" y="148"/>
                    </a:lnTo>
                    <a:lnTo>
                      <a:pt x="282" y="140"/>
                    </a:lnTo>
                    <a:lnTo>
                      <a:pt x="275" y="135"/>
                    </a:lnTo>
                    <a:lnTo>
                      <a:pt x="264" y="128"/>
                    </a:lnTo>
                    <a:lnTo>
                      <a:pt x="254" y="121"/>
                    </a:lnTo>
                    <a:lnTo>
                      <a:pt x="247" y="111"/>
                    </a:lnTo>
                    <a:lnTo>
                      <a:pt x="223" y="115"/>
                    </a:lnTo>
                    <a:lnTo>
                      <a:pt x="206" y="119"/>
                    </a:lnTo>
                    <a:lnTo>
                      <a:pt x="190" y="124"/>
                    </a:lnTo>
                    <a:lnTo>
                      <a:pt x="175" y="129"/>
                    </a:lnTo>
                    <a:lnTo>
                      <a:pt x="165" y="134"/>
                    </a:lnTo>
                    <a:lnTo>
                      <a:pt x="156" y="138"/>
                    </a:lnTo>
                    <a:lnTo>
                      <a:pt x="149" y="142"/>
                    </a:lnTo>
                    <a:lnTo>
                      <a:pt x="142" y="144"/>
                    </a:lnTo>
                    <a:lnTo>
                      <a:pt x="135" y="145"/>
                    </a:lnTo>
                    <a:lnTo>
                      <a:pt x="124" y="146"/>
                    </a:lnTo>
                    <a:lnTo>
                      <a:pt x="110" y="147"/>
                    </a:lnTo>
                    <a:lnTo>
                      <a:pt x="97" y="148"/>
                    </a:lnTo>
                    <a:lnTo>
                      <a:pt x="83" y="150"/>
                    </a:lnTo>
                    <a:lnTo>
                      <a:pt x="71" y="154"/>
                    </a:lnTo>
                    <a:lnTo>
                      <a:pt x="58" y="159"/>
                    </a:lnTo>
                    <a:lnTo>
                      <a:pt x="51" y="166"/>
                    </a:lnTo>
                    <a:lnTo>
                      <a:pt x="39" y="166"/>
                    </a:lnTo>
                    <a:lnTo>
                      <a:pt x="46" y="156"/>
                    </a:lnTo>
                    <a:lnTo>
                      <a:pt x="57" y="146"/>
                    </a:lnTo>
                    <a:lnTo>
                      <a:pt x="67" y="137"/>
                    </a:lnTo>
                    <a:lnTo>
                      <a:pt x="78" y="131"/>
                    </a:lnTo>
                    <a:lnTo>
                      <a:pt x="85" y="129"/>
                    </a:lnTo>
                    <a:lnTo>
                      <a:pt x="96" y="125"/>
                    </a:lnTo>
                    <a:lnTo>
                      <a:pt x="108" y="122"/>
                    </a:lnTo>
                    <a:lnTo>
                      <a:pt x="120" y="118"/>
                    </a:lnTo>
                    <a:lnTo>
                      <a:pt x="135" y="114"/>
                    </a:lnTo>
                    <a:lnTo>
                      <a:pt x="149" y="110"/>
                    </a:lnTo>
                    <a:lnTo>
                      <a:pt x="161" y="108"/>
                    </a:lnTo>
                    <a:lnTo>
                      <a:pt x="174" y="106"/>
                    </a:lnTo>
                    <a:lnTo>
                      <a:pt x="154" y="105"/>
                    </a:lnTo>
                    <a:lnTo>
                      <a:pt x="133" y="104"/>
                    </a:lnTo>
                    <a:lnTo>
                      <a:pt x="112" y="103"/>
                    </a:lnTo>
                    <a:lnTo>
                      <a:pt x="92" y="101"/>
                    </a:lnTo>
                    <a:lnTo>
                      <a:pt x="72" y="100"/>
                    </a:lnTo>
                    <a:lnTo>
                      <a:pt x="55" y="98"/>
                    </a:lnTo>
                    <a:lnTo>
                      <a:pt x="41" y="96"/>
                    </a:lnTo>
                    <a:lnTo>
                      <a:pt x="30" y="94"/>
                    </a:lnTo>
                    <a:lnTo>
                      <a:pt x="23" y="96"/>
                    </a:lnTo>
                    <a:lnTo>
                      <a:pt x="12" y="99"/>
                    </a:lnTo>
                    <a:lnTo>
                      <a:pt x="5" y="102"/>
                    </a:lnTo>
                    <a:lnTo>
                      <a:pt x="0" y="105"/>
                    </a:lnTo>
                    <a:lnTo>
                      <a:pt x="0" y="101"/>
                    </a:lnTo>
                    <a:lnTo>
                      <a:pt x="0" y="97"/>
                    </a:lnTo>
                    <a:lnTo>
                      <a:pt x="1" y="94"/>
                    </a:lnTo>
                    <a:lnTo>
                      <a:pt x="7" y="91"/>
                    </a:lnTo>
                    <a:lnTo>
                      <a:pt x="16" y="87"/>
                    </a:lnTo>
                    <a:lnTo>
                      <a:pt x="28" y="81"/>
                    </a:lnTo>
                    <a:lnTo>
                      <a:pt x="42" y="76"/>
                    </a:lnTo>
                    <a:lnTo>
                      <a:pt x="57" y="74"/>
                    </a:lnTo>
                    <a:lnTo>
                      <a:pt x="65" y="75"/>
                    </a:lnTo>
                    <a:lnTo>
                      <a:pt x="78" y="75"/>
                    </a:lnTo>
                    <a:lnTo>
                      <a:pt x="94" y="76"/>
                    </a:lnTo>
                    <a:lnTo>
                      <a:pt x="113" y="78"/>
                    </a:lnTo>
                    <a:lnTo>
                      <a:pt x="131" y="79"/>
                    </a:lnTo>
                    <a:lnTo>
                      <a:pt x="149" y="80"/>
                    </a:lnTo>
                    <a:lnTo>
                      <a:pt x="163" y="81"/>
                    </a:lnTo>
                    <a:lnTo>
                      <a:pt x="175" y="82"/>
                    </a:lnTo>
                    <a:lnTo>
                      <a:pt x="186" y="82"/>
                    </a:lnTo>
                    <a:lnTo>
                      <a:pt x="199" y="82"/>
                    </a:lnTo>
                    <a:lnTo>
                      <a:pt x="211" y="82"/>
                    </a:lnTo>
                    <a:lnTo>
                      <a:pt x="223" y="82"/>
                    </a:lnTo>
                    <a:lnTo>
                      <a:pt x="236" y="82"/>
                    </a:lnTo>
                    <a:lnTo>
                      <a:pt x="247" y="82"/>
                    </a:lnTo>
                    <a:lnTo>
                      <a:pt x="254" y="82"/>
                    </a:lnTo>
                    <a:lnTo>
                      <a:pt x="259" y="82"/>
                    </a:lnTo>
                    <a:lnTo>
                      <a:pt x="263" y="77"/>
                    </a:lnTo>
                    <a:lnTo>
                      <a:pt x="270" y="71"/>
                    </a:lnTo>
                    <a:lnTo>
                      <a:pt x="280" y="65"/>
                    </a:lnTo>
                    <a:lnTo>
                      <a:pt x="293" y="60"/>
                    </a:lnTo>
                    <a:lnTo>
                      <a:pt x="305" y="56"/>
                    </a:lnTo>
                    <a:lnTo>
                      <a:pt x="319" y="51"/>
                    </a:lnTo>
                    <a:lnTo>
                      <a:pt x="332" y="46"/>
                    </a:lnTo>
                    <a:lnTo>
                      <a:pt x="344" y="40"/>
                    </a:lnTo>
                    <a:lnTo>
                      <a:pt x="355" y="31"/>
                    </a:lnTo>
                    <a:lnTo>
                      <a:pt x="369" y="19"/>
                    </a:lnTo>
                    <a:lnTo>
                      <a:pt x="380" y="8"/>
                    </a:lnTo>
                    <a:lnTo>
                      <a:pt x="387" y="0"/>
                    </a:lnTo>
                    <a:lnTo>
                      <a:pt x="410" y="2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5" name="Freeform 315"/>
              <p:cNvSpPr>
                <a:spLocks/>
              </p:cNvSpPr>
              <p:nvPr/>
            </p:nvSpPr>
            <p:spPr bwMode="auto">
              <a:xfrm>
                <a:off x="1153" y="2500"/>
                <a:ext cx="477" cy="425"/>
              </a:xfrm>
              <a:custGeom>
                <a:avLst/>
                <a:gdLst>
                  <a:gd name="T0" fmla="*/ 931 w 956"/>
                  <a:gd name="T1" fmla="*/ 382 h 425"/>
                  <a:gd name="T2" fmla="*/ 894 w 956"/>
                  <a:gd name="T3" fmla="*/ 363 h 425"/>
                  <a:gd name="T4" fmla="*/ 840 w 956"/>
                  <a:gd name="T5" fmla="*/ 340 h 425"/>
                  <a:gd name="T6" fmla="*/ 821 w 956"/>
                  <a:gd name="T7" fmla="*/ 370 h 425"/>
                  <a:gd name="T8" fmla="*/ 776 w 956"/>
                  <a:gd name="T9" fmla="*/ 381 h 425"/>
                  <a:gd name="T10" fmla="*/ 723 w 956"/>
                  <a:gd name="T11" fmla="*/ 374 h 425"/>
                  <a:gd name="T12" fmla="*/ 672 w 956"/>
                  <a:gd name="T13" fmla="*/ 379 h 425"/>
                  <a:gd name="T14" fmla="*/ 631 w 956"/>
                  <a:gd name="T15" fmla="*/ 371 h 425"/>
                  <a:gd name="T16" fmla="*/ 595 w 956"/>
                  <a:gd name="T17" fmla="*/ 354 h 425"/>
                  <a:gd name="T18" fmla="*/ 540 w 956"/>
                  <a:gd name="T19" fmla="*/ 365 h 425"/>
                  <a:gd name="T20" fmla="*/ 490 w 956"/>
                  <a:gd name="T21" fmla="*/ 362 h 425"/>
                  <a:gd name="T22" fmla="*/ 423 w 956"/>
                  <a:gd name="T23" fmla="*/ 357 h 425"/>
                  <a:gd name="T24" fmla="*/ 373 w 956"/>
                  <a:gd name="T25" fmla="*/ 315 h 425"/>
                  <a:gd name="T26" fmla="*/ 338 w 956"/>
                  <a:gd name="T27" fmla="*/ 285 h 425"/>
                  <a:gd name="T28" fmla="*/ 265 w 956"/>
                  <a:gd name="T29" fmla="*/ 275 h 425"/>
                  <a:gd name="T30" fmla="*/ 215 w 956"/>
                  <a:gd name="T31" fmla="*/ 242 h 425"/>
                  <a:gd name="T32" fmla="*/ 176 w 956"/>
                  <a:gd name="T33" fmla="*/ 219 h 425"/>
                  <a:gd name="T34" fmla="*/ 146 w 956"/>
                  <a:gd name="T35" fmla="*/ 201 h 425"/>
                  <a:gd name="T36" fmla="*/ 100 w 956"/>
                  <a:gd name="T37" fmla="*/ 178 h 425"/>
                  <a:gd name="T38" fmla="*/ 78 w 956"/>
                  <a:gd name="T39" fmla="*/ 136 h 425"/>
                  <a:gd name="T40" fmla="*/ 80 w 956"/>
                  <a:gd name="T41" fmla="*/ 97 h 425"/>
                  <a:gd name="T42" fmla="*/ 73 w 956"/>
                  <a:gd name="T43" fmla="*/ 64 h 425"/>
                  <a:gd name="T44" fmla="*/ 98 w 956"/>
                  <a:gd name="T45" fmla="*/ 25 h 425"/>
                  <a:gd name="T46" fmla="*/ 78 w 956"/>
                  <a:gd name="T47" fmla="*/ 0 h 425"/>
                  <a:gd name="T48" fmla="*/ 39 w 956"/>
                  <a:gd name="T49" fmla="*/ 5 h 425"/>
                  <a:gd name="T50" fmla="*/ 43 w 956"/>
                  <a:gd name="T51" fmla="*/ 26 h 425"/>
                  <a:gd name="T52" fmla="*/ 25 w 956"/>
                  <a:gd name="T53" fmla="*/ 41 h 425"/>
                  <a:gd name="T54" fmla="*/ 27 w 956"/>
                  <a:gd name="T55" fmla="*/ 57 h 425"/>
                  <a:gd name="T56" fmla="*/ 43 w 956"/>
                  <a:gd name="T57" fmla="*/ 66 h 425"/>
                  <a:gd name="T58" fmla="*/ 29 w 956"/>
                  <a:gd name="T59" fmla="*/ 82 h 425"/>
                  <a:gd name="T60" fmla="*/ 14 w 956"/>
                  <a:gd name="T61" fmla="*/ 95 h 425"/>
                  <a:gd name="T62" fmla="*/ 14 w 956"/>
                  <a:gd name="T63" fmla="*/ 126 h 425"/>
                  <a:gd name="T64" fmla="*/ 41 w 956"/>
                  <a:gd name="T65" fmla="*/ 117 h 425"/>
                  <a:gd name="T66" fmla="*/ 22 w 956"/>
                  <a:gd name="T67" fmla="*/ 165 h 425"/>
                  <a:gd name="T68" fmla="*/ 54 w 956"/>
                  <a:gd name="T69" fmla="*/ 181 h 425"/>
                  <a:gd name="T70" fmla="*/ 82 w 956"/>
                  <a:gd name="T71" fmla="*/ 187 h 425"/>
                  <a:gd name="T72" fmla="*/ 100 w 956"/>
                  <a:gd name="T73" fmla="*/ 215 h 425"/>
                  <a:gd name="T74" fmla="*/ 117 w 956"/>
                  <a:gd name="T75" fmla="*/ 215 h 425"/>
                  <a:gd name="T76" fmla="*/ 126 w 956"/>
                  <a:gd name="T77" fmla="*/ 232 h 425"/>
                  <a:gd name="T78" fmla="*/ 146 w 956"/>
                  <a:gd name="T79" fmla="*/ 241 h 425"/>
                  <a:gd name="T80" fmla="*/ 173 w 956"/>
                  <a:gd name="T81" fmla="*/ 236 h 425"/>
                  <a:gd name="T82" fmla="*/ 190 w 956"/>
                  <a:gd name="T83" fmla="*/ 261 h 425"/>
                  <a:gd name="T84" fmla="*/ 235 w 956"/>
                  <a:gd name="T85" fmla="*/ 279 h 425"/>
                  <a:gd name="T86" fmla="*/ 260 w 956"/>
                  <a:gd name="T87" fmla="*/ 306 h 425"/>
                  <a:gd name="T88" fmla="*/ 283 w 956"/>
                  <a:gd name="T89" fmla="*/ 316 h 425"/>
                  <a:gd name="T90" fmla="*/ 311 w 956"/>
                  <a:gd name="T91" fmla="*/ 328 h 425"/>
                  <a:gd name="T92" fmla="*/ 325 w 956"/>
                  <a:gd name="T93" fmla="*/ 331 h 425"/>
                  <a:gd name="T94" fmla="*/ 339 w 956"/>
                  <a:gd name="T95" fmla="*/ 344 h 425"/>
                  <a:gd name="T96" fmla="*/ 361 w 956"/>
                  <a:gd name="T97" fmla="*/ 368 h 425"/>
                  <a:gd name="T98" fmla="*/ 379 w 956"/>
                  <a:gd name="T99" fmla="*/ 381 h 425"/>
                  <a:gd name="T100" fmla="*/ 458 w 956"/>
                  <a:gd name="T101" fmla="*/ 389 h 425"/>
                  <a:gd name="T102" fmla="*/ 489 w 956"/>
                  <a:gd name="T103" fmla="*/ 388 h 425"/>
                  <a:gd name="T104" fmla="*/ 522 w 956"/>
                  <a:gd name="T105" fmla="*/ 400 h 425"/>
                  <a:gd name="T106" fmla="*/ 565 w 956"/>
                  <a:gd name="T107" fmla="*/ 383 h 425"/>
                  <a:gd name="T108" fmla="*/ 576 w 956"/>
                  <a:gd name="T109" fmla="*/ 393 h 425"/>
                  <a:gd name="T110" fmla="*/ 636 w 956"/>
                  <a:gd name="T111" fmla="*/ 422 h 425"/>
                  <a:gd name="T112" fmla="*/ 686 w 956"/>
                  <a:gd name="T113" fmla="*/ 417 h 425"/>
                  <a:gd name="T114" fmla="*/ 730 w 956"/>
                  <a:gd name="T115" fmla="*/ 408 h 425"/>
                  <a:gd name="T116" fmla="*/ 762 w 956"/>
                  <a:gd name="T117" fmla="*/ 400 h 425"/>
                  <a:gd name="T118" fmla="*/ 791 w 956"/>
                  <a:gd name="T119" fmla="*/ 407 h 425"/>
                  <a:gd name="T120" fmla="*/ 830 w 956"/>
                  <a:gd name="T121" fmla="*/ 410 h 425"/>
                  <a:gd name="T122" fmla="*/ 854 w 956"/>
                  <a:gd name="T123" fmla="*/ 403 h 425"/>
                  <a:gd name="T124" fmla="*/ 885 w 956"/>
                  <a:gd name="T125" fmla="*/ 423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56" h="425">
                    <a:moveTo>
                      <a:pt x="906" y="412"/>
                    </a:moveTo>
                    <a:lnTo>
                      <a:pt x="956" y="409"/>
                    </a:lnTo>
                    <a:lnTo>
                      <a:pt x="952" y="388"/>
                    </a:lnTo>
                    <a:lnTo>
                      <a:pt x="941" y="384"/>
                    </a:lnTo>
                    <a:lnTo>
                      <a:pt x="931" y="382"/>
                    </a:lnTo>
                    <a:lnTo>
                      <a:pt x="920" y="379"/>
                    </a:lnTo>
                    <a:lnTo>
                      <a:pt x="911" y="376"/>
                    </a:lnTo>
                    <a:lnTo>
                      <a:pt x="902" y="373"/>
                    </a:lnTo>
                    <a:lnTo>
                      <a:pt x="897" y="368"/>
                    </a:lnTo>
                    <a:lnTo>
                      <a:pt x="894" y="363"/>
                    </a:lnTo>
                    <a:lnTo>
                      <a:pt x="892" y="357"/>
                    </a:lnTo>
                    <a:lnTo>
                      <a:pt x="879" y="356"/>
                    </a:lnTo>
                    <a:lnTo>
                      <a:pt x="863" y="353"/>
                    </a:lnTo>
                    <a:lnTo>
                      <a:pt x="851" y="347"/>
                    </a:lnTo>
                    <a:lnTo>
                      <a:pt x="840" y="340"/>
                    </a:lnTo>
                    <a:lnTo>
                      <a:pt x="833" y="353"/>
                    </a:lnTo>
                    <a:lnTo>
                      <a:pt x="799" y="339"/>
                    </a:lnTo>
                    <a:lnTo>
                      <a:pt x="803" y="349"/>
                    </a:lnTo>
                    <a:lnTo>
                      <a:pt x="810" y="360"/>
                    </a:lnTo>
                    <a:lnTo>
                      <a:pt x="821" y="370"/>
                    </a:lnTo>
                    <a:lnTo>
                      <a:pt x="833" y="377"/>
                    </a:lnTo>
                    <a:lnTo>
                      <a:pt x="819" y="379"/>
                    </a:lnTo>
                    <a:lnTo>
                      <a:pt x="805" y="381"/>
                    </a:lnTo>
                    <a:lnTo>
                      <a:pt x="791" y="381"/>
                    </a:lnTo>
                    <a:lnTo>
                      <a:pt x="776" y="381"/>
                    </a:lnTo>
                    <a:lnTo>
                      <a:pt x="762" y="381"/>
                    </a:lnTo>
                    <a:lnTo>
                      <a:pt x="750" y="379"/>
                    </a:lnTo>
                    <a:lnTo>
                      <a:pt x="739" y="376"/>
                    </a:lnTo>
                    <a:lnTo>
                      <a:pt x="732" y="371"/>
                    </a:lnTo>
                    <a:lnTo>
                      <a:pt x="723" y="374"/>
                    </a:lnTo>
                    <a:lnTo>
                      <a:pt x="714" y="377"/>
                    </a:lnTo>
                    <a:lnTo>
                      <a:pt x="703" y="379"/>
                    </a:lnTo>
                    <a:lnTo>
                      <a:pt x="691" y="380"/>
                    </a:lnTo>
                    <a:lnTo>
                      <a:pt x="682" y="380"/>
                    </a:lnTo>
                    <a:lnTo>
                      <a:pt x="672" y="379"/>
                    </a:lnTo>
                    <a:lnTo>
                      <a:pt x="664" y="377"/>
                    </a:lnTo>
                    <a:lnTo>
                      <a:pt x="661" y="372"/>
                    </a:lnTo>
                    <a:lnTo>
                      <a:pt x="650" y="372"/>
                    </a:lnTo>
                    <a:lnTo>
                      <a:pt x="640" y="371"/>
                    </a:lnTo>
                    <a:lnTo>
                      <a:pt x="631" y="371"/>
                    </a:lnTo>
                    <a:lnTo>
                      <a:pt x="620" y="369"/>
                    </a:lnTo>
                    <a:lnTo>
                      <a:pt x="613" y="367"/>
                    </a:lnTo>
                    <a:lnTo>
                      <a:pt x="604" y="364"/>
                    </a:lnTo>
                    <a:lnTo>
                      <a:pt x="599" y="359"/>
                    </a:lnTo>
                    <a:lnTo>
                      <a:pt x="595" y="354"/>
                    </a:lnTo>
                    <a:lnTo>
                      <a:pt x="585" y="358"/>
                    </a:lnTo>
                    <a:lnTo>
                      <a:pt x="572" y="361"/>
                    </a:lnTo>
                    <a:lnTo>
                      <a:pt x="561" y="364"/>
                    </a:lnTo>
                    <a:lnTo>
                      <a:pt x="551" y="365"/>
                    </a:lnTo>
                    <a:lnTo>
                      <a:pt x="540" y="365"/>
                    </a:lnTo>
                    <a:lnTo>
                      <a:pt x="529" y="363"/>
                    </a:lnTo>
                    <a:lnTo>
                      <a:pt x="521" y="360"/>
                    </a:lnTo>
                    <a:lnTo>
                      <a:pt x="513" y="355"/>
                    </a:lnTo>
                    <a:lnTo>
                      <a:pt x="503" y="361"/>
                    </a:lnTo>
                    <a:lnTo>
                      <a:pt x="490" y="362"/>
                    </a:lnTo>
                    <a:lnTo>
                      <a:pt x="478" y="359"/>
                    </a:lnTo>
                    <a:lnTo>
                      <a:pt x="467" y="349"/>
                    </a:lnTo>
                    <a:lnTo>
                      <a:pt x="457" y="354"/>
                    </a:lnTo>
                    <a:lnTo>
                      <a:pt x="441" y="357"/>
                    </a:lnTo>
                    <a:lnTo>
                      <a:pt x="423" y="357"/>
                    </a:lnTo>
                    <a:lnTo>
                      <a:pt x="405" y="355"/>
                    </a:lnTo>
                    <a:lnTo>
                      <a:pt x="389" y="350"/>
                    </a:lnTo>
                    <a:lnTo>
                      <a:pt x="377" y="342"/>
                    </a:lnTo>
                    <a:lnTo>
                      <a:pt x="370" y="330"/>
                    </a:lnTo>
                    <a:lnTo>
                      <a:pt x="373" y="315"/>
                    </a:lnTo>
                    <a:lnTo>
                      <a:pt x="357" y="315"/>
                    </a:lnTo>
                    <a:lnTo>
                      <a:pt x="347" y="311"/>
                    </a:lnTo>
                    <a:lnTo>
                      <a:pt x="343" y="302"/>
                    </a:lnTo>
                    <a:lnTo>
                      <a:pt x="350" y="285"/>
                    </a:lnTo>
                    <a:lnTo>
                      <a:pt x="338" y="285"/>
                    </a:lnTo>
                    <a:lnTo>
                      <a:pt x="322" y="285"/>
                    </a:lnTo>
                    <a:lnTo>
                      <a:pt x="306" y="285"/>
                    </a:lnTo>
                    <a:lnTo>
                      <a:pt x="290" y="283"/>
                    </a:lnTo>
                    <a:lnTo>
                      <a:pt x="276" y="280"/>
                    </a:lnTo>
                    <a:lnTo>
                      <a:pt x="265" y="275"/>
                    </a:lnTo>
                    <a:lnTo>
                      <a:pt x="260" y="267"/>
                    </a:lnTo>
                    <a:lnTo>
                      <a:pt x="260" y="255"/>
                    </a:lnTo>
                    <a:lnTo>
                      <a:pt x="242" y="255"/>
                    </a:lnTo>
                    <a:lnTo>
                      <a:pt x="226" y="250"/>
                    </a:lnTo>
                    <a:lnTo>
                      <a:pt x="215" y="242"/>
                    </a:lnTo>
                    <a:lnTo>
                      <a:pt x="212" y="230"/>
                    </a:lnTo>
                    <a:lnTo>
                      <a:pt x="203" y="229"/>
                    </a:lnTo>
                    <a:lnTo>
                      <a:pt x="194" y="226"/>
                    </a:lnTo>
                    <a:lnTo>
                      <a:pt x="185" y="223"/>
                    </a:lnTo>
                    <a:lnTo>
                      <a:pt x="176" y="219"/>
                    </a:lnTo>
                    <a:lnTo>
                      <a:pt x="169" y="214"/>
                    </a:lnTo>
                    <a:lnTo>
                      <a:pt x="164" y="209"/>
                    </a:lnTo>
                    <a:lnTo>
                      <a:pt x="160" y="204"/>
                    </a:lnTo>
                    <a:lnTo>
                      <a:pt x="158" y="199"/>
                    </a:lnTo>
                    <a:lnTo>
                      <a:pt x="146" y="201"/>
                    </a:lnTo>
                    <a:lnTo>
                      <a:pt x="135" y="199"/>
                    </a:lnTo>
                    <a:lnTo>
                      <a:pt x="128" y="193"/>
                    </a:lnTo>
                    <a:lnTo>
                      <a:pt x="128" y="179"/>
                    </a:lnTo>
                    <a:lnTo>
                      <a:pt x="110" y="180"/>
                    </a:lnTo>
                    <a:lnTo>
                      <a:pt x="100" y="178"/>
                    </a:lnTo>
                    <a:lnTo>
                      <a:pt x="94" y="170"/>
                    </a:lnTo>
                    <a:lnTo>
                      <a:pt x="100" y="154"/>
                    </a:lnTo>
                    <a:lnTo>
                      <a:pt x="85" y="152"/>
                    </a:lnTo>
                    <a:lnTo>
                      <a:pt x="78" y="145"/>
                    </a:lnTo>
                    <a:lnTo>
                      <a:pt x="78" y="136"/>
                    </a:lnTo>
                    <a:lnTo>
                      <a:pt x="84" y="126"/>
                    </a:lnTo>
                    <a:lnTo>
                      <a:pt x="73" y="119"/>
                    </a:lnTo>
                    <a:lnTo>
                      <a:pt x="66" y="113"/>
                    </a:lnTo>
                    <a:lnTo>
                      <a:pt x="68" y="105"/>
                    </a:lnTo>
                    <a:lnTo>
                      <a:pt x="80" y="97"/>
                    </a:lnTo>
                    <a:lnTo>
                      <a:pt x="73" y="92"/>
                    </a:lnTo>
                    <a:lnTo>
                      <a:pt x="70" y="85"/>
                    </a:lnTo>
                    <a:lnTo>
                      <a:pt x="68" y="79"/>
                    </a:lnTo>
                    <a:lnTo>
                      <a:pt x="68" y="72"/>
                    </a:lnTo>
                    <a:lnTo>
                      <a:pt x="73" y="64"/>
                    </a:lnTo>
                    <a:lnTo>
                      <a:pt x="80" y="55"/>
                    </a:lnTo>
                    <a:lnTo>
                      <a:pt x="93" y="46"/>
                    </a:lnTo>
                    <a:lnTo>
                      <a:pt x="110" y="36"/>
                    </a:lnTo>
                    <a:lnTo>
                      <a:pt x="101" y="31"/>
                    </a:lnTo>
                    <a:lnTo>
                      <a:pt x="98" y="25"/>
                    </a:lnTo>
                    <a:lnTo>
                      <a:pt x="100" y="18"/>
                    </a:lnTo>
                    <a:lnTo>
                      <a:pt x="105" y="10"/>
                    </a:lnTo>
                    <a:lnTo>
                      <a:pt x="96" y="5"/>
                    </a:lnTo>
                    <a:lnTo>
                      <a:pt x="87" y="2"/>
                    </a:lnTo>
                    <a:lnTo>
                      <a:pt x="78" y="0"/>
                    </a:lnTo>
                    <a:lnTo>
                      <a:pt x="70" y="0"/>
                    </a:lnTo>
                    <a:lnTo>
                      <a:pt x="61" y="0"/>
                    </a:lnTo>
                    <a:lnTo>
                      <a:pt x="52" y="1"/>
                    </a:lnTo>
                    <a:lnTo>
                      <a:pt x="45" y="3"/>
                    </a:lnTo>
                    <a:lnTo>
                      <a:pt x="39" y="5"/>
                    </a:lnTo>
                    <a:lnTo>
                      <a:pt x="52" y="9"/>
                    </a:lnTo>
                    <a:lnTo>
                      <a:pt x="57" y="13"/>
                    </a:lnTo>
                    <a:lnTo>
                      <a:pt x="57" y="18"/>
                    </a:lnTo>
                    <a:lnTo>
                      <a:pt x="52" y="22"/>
                    </a:lnTo>
                    <a:lnTo>
                      <a:pt x="43" y="26"/>
                    </a:lnTo>
                    <a:lnTo>
                      <a:pt x="30" y="30"/>
                    </a:lnTo>
                    <a:lnTo>
                      <a:pt x="18" y="33"/>
                    </a:lnTo>
                    <a:lnTo>
                      <a:pt x="7" y="37"/>
                    </a:lnTo>
                    <a:lnTo>
                      <a:pt x="14" y="39"/>
                    </a:lnTo>
                    <a:lnTo>
                      <a:pt x="25" y="41"/>
                    </a:lnTo>
                    <a:lnTo>
                      <a:pt x="38" y="42"/>
                    </a:lnTo>
                    <a:lnTo>
                      <a:pt x="48" y="42"/>
                    </a:lnTo>
                    <a:lnTo>
                      <a:pt x="45" y="47"/>
                    </a:lnTo>
                    <a:lnTo>
                      <a:pt x="38" y="52"/>
                    </a:lnTo>
                    <a:lnTo>
                      <a:pt x="27" y="57"/>
                    </a:lnTo>
                    <a:lnTo>
                      <a:pt x="14" y="62"/>
                    </a:lnTo>
                    <a:lnTo>
                      <a:pt x="20" y="62"/>
                    </a:lnTo>
                    <a:lnTo>
                      <a:pt x="29" y="63"/>
                    </a:lnTo>
                    <a:lnTo>
                      <a:pt x="36" y="64"/>
                    </a:lnTo>
                    <a:lnTo>
                      <a:pt x="43" y="66"/>
                    </a:lnTo>
                    <a:lnTo>
                      <a:pt x="45" y="69"/>
                    </a:lnTo>
                    <a:lnTo>
                      <a:pt x="45" y="73"/>
                    </a:lnTo>
                    <a:lnTo>
                      <a:pt x="43" y="77"/>
                    </a:lnTo>
                    <a:lnTo>
                      <a:pt x="38" y="80"/>
                    </a:lnTo>
                    <a:lnTo>
                      <a:pt x="29" y="82"/>
                    </a:lnTo>
                    <a:lnTo>
                      <a:pt x="18" y="85"/>
                    </a:lnTo>
                    <a:lnTo>
                      <a:pt x="9" y="91"/>
                    </a:lnTo>
                    <a:lnTo>
                      <a:pt x="0" y="98"/>
                    </a:lnTo>
                    <a:lnTo>
                      <a:pt x="6" y="96"/>
                    </a:lnTo>
                    <a:lnTo>
                      <a:pt x="14" y="95"/>
                    </a:lnTo>
                    <a:lnTo>
                      <a:pt x="23" y="94"/>
                    </a:lnTo>
                    <a:lnTo>
                      <a:pt x="32" y="95"/>
                    </a:lnTo>
                    <a:lnTo>
                      <a:pt x="23" y="103"/>
                    </a:lnTo>
                    <a:lnTo>
                      <a:pt x="18" y="114"/>
                    </a:lnTo>
                    <a:lnTo>
                      <a:pt x="14" y="126"/>
                    </a:lnTo>
                    <a:lnTo>
                      <a:pt x="13" y="139"/>
                    </a:lnTo>
                    <a:lnTo>
                      <a:pt x="16" y="133"/>
                    </a:lnTo>
                    <a:lnTo>
                      <a:pt x="23" y="127"/>
                    </a:lnTo>
                    <a:lnTo>
                      <a:pt x="32" y="121"/>
                    </a:lnTo>
                    <a:lnTo>
                      <a:pt x="41" y="117"/>
                    </a:lnTo>
                    <a:lnTo>
                      <a:pt x="43" y="132"/>
                    </a:lnTo>
                    <a:lnTo>
                      <a:pt x="32" y="143"/>
                    </a:lnTo>
                    <a:lnTo>
                      <a:pt x="22" y="154"/>
                    </a:lnTo>
                    <a:lnTo>
                      <a:pt x="16" y="168"/>
                    </a:lnTo>
                    <a:lnTo>
                      <a:pt x="22" y="165"/>
                    </a:lnTo>
                    <a:lnTo>
                      <a:pt x="34" y="162"/>
                    </a:lnTo>
                    <a:lnTo>
                      <a:pt x="46" y="161"/>
                    </a:lnTo>
                    <a:lnTo>
                      <a:pt x="57" y="161"/>
                    </a:lnTo>
                    <a:lnTo>
                      <a:pt x="54" y="171"/>
                    </a:lnTo>
                    <a:lnTo>
                      <a:pt x="54" y="181"/>
                    </a:lnTo>
                    <a:lnTo>
                      <a:pt x="57" y="192"/>
                    </a:lnTo>
                    <a:lnTo>
                      <a:pt x="64" y="201"/>
                    </a:lnTo>
                    <a:lnTo>
                      <a:pt x="66" y="195"/>
                    </a:lnTo>
                    <a:lnTo>
                      <a:pt x="73" y="190"/>
                    </a:lnTo>
                    <a:lnTo>
                      <a:pt x="82" y="187"/>
                    </a:lnTo>
                    <a:lnTo>
                      <a:pt x="93" y="187"/>
                    </a:lnTo>
                    <a:lnTo>
                      <a:pt x="96" y="192"/>
                    </a:lnTo>
                    <a:lnTo>
                      <a:pt x="98" y="199"/>
                    </a:lnTo>
                    <a:lnTo>
                      <a:pt x="100" y="207"/>
                    </a:lnTo>
                    <a:lnTo>
                      <a:pt x="100" y="215"/>
                    </a:lnTo>
                    <a:lnTo>
                      <a:pt x="105" y="214"/>
                    </a:lnTo>
                    <a:lnTo>
                      <a:pt x="109" y="214"/>
                    </a:lnTo>
                    <a:lnTo>
                      <a:pt x="112" y="212"/>
                    </a:lnTo>
                    <a:lnTo>
                      <a:pt x="116" y="209"/>
                    </a:lnTo>
                    <a:lnTo>
                      <a:pt x="117" y="215"/>
                    </a:lnTo>
                    <a:lnTo>
                      <a:pt x="114" y="221"/>
                    </a:lnTo>
                    <a:lnTo>
                      <a:pt x="107" y="227"/>
                    </a:lnTo>
                    <a:lnTo>
                      <a:pt x="96" y="231"/>
                    </a:lnTo>
                    <a:lnTo>
                      <a:pt x="112" y="233"/>
                    </a:lnTo>
                    <a:lnTo>
                      <a:pt x="126" y="232"/>
                    </a:lnTo>
                    <a:lnTo>
                      <a:pt x="135" y="229"/>
                    </a:lnTo>
                    <a:lnTo>
                      <a:pt x="139" y="224"/>
                    </a:lnTo>
                    <a:lnTo>
                      <a:pt x="142" y="229"/>
                    </a:lnTo>
                    <a:lnTo>
                      <a:pt x="146" y="234"/>
                    </a:lnTo>
                    <a:lnTo>
                      <a:pt x="146" y="241"/>
                    </a:lnTo>
                    <a:lnTo>
                      <a:pt x="146" y="246"/>
                    </a:lnTo>
                    <a:lnTo>
                      <a:pt x="157" y="245"/>
                    </a:lnTo>
                    <a:lnTo>
                      <a:pt x="162" y="242"/>
                    </a:lnTo>
                    <a:lnTo>
                      <a:pt x="167" y="237"/>
                    </a:lnTo>
                    <a:lnTo>
                      <a:pt x="173" y="236"/>
                    </a:lnTo>
                    <a:lnTo>
                      <a:pt x="181" y="242"/>
                    </a:lnTo>
                    <a:lnTo>
                      <a:pt x="181" y="253"/>
                    </a:lnTo>
                    <a:lnTo>
                      <a:pt x="181" y="265"/>
                    </a:lnTo>
                    <a:lnTo>
                      <a:pt x="188" y="273"/>
                    </a:lnTo>
                    <a:lnTo>
                      <a:pt x="190" y="261"/>
                    </a:lnTo>
                    <a:lnTo>
                      <a:pt x="199" y="257"/>
                    </a:lnTo>
                    <a:lnTo>
                      <a:pt x="208" y="261"/>
                    </a:lnTo>
                    <a:lnTo>
                      <a:pt x="215" y="271"/>
                    </a:lnTo>
                    <a:lnTo>
                      <a:pt x="229" y="271"/>
                    </a:lnTo>
                    <a:lnTo>
                      <a:pt x="235" y="279"/>
                    </a:lnTo>
                    <a:lnTo>
                      <a:pt x="233" y="290"/>
                    </a:lnTo>
                    <a:lnTo>
                      <a:pt x="231" y="295"/>
                    </a:lnTo>
                    <a:lnTo>
                      <a:pt x="249" y="293"/>
                    </a:lnTo>
                    <a:lnTo>
                      <a:pt x="260" y="298"/>
                    </a:lnTo>
                    <a:lnTo>
                      <a:pt x="260" y="306"/>
                    </a:lnTo>
                    <a:lnTo>
                      <a:pt x="249" y="316"/>
                    </a:lnTo>
                    <a:lnTo>
                      <a:pt x="252" y="316"/>
                    </a:lnTo>
                    <a:lnTo>
                      <a:pt x="260" y="316"/>
                    </a:lnTo>
                    <a:lnTo>
                      <a:pt x="270" y="316"/>
                    </a:lnTo>
                    <a:lnTo>
                      <a:pt x="283" y="316"/>
                    </a:lnTo>
                    <a:lnTo>
                      <a:pt x="295" y="317"/>
                    </a:lnTo>
                    <a:lnTo>
                      <a:pt x="302" y="319"/>
                    </a:lnTo>
                    <a:lnTo>
                      <a:pt x="307" y="323"/>
                    </a:lnTo>
                    <a:lnTo>
                      <a:pt x="304" y="328"/>
                    </a:lnTo>
                    <a:lnTo>
                      <a:pt x="311" y="328"/>
                    </a:lnTo>
                    <a:lnTo>
                      <a:pt x="318" y="327"/>
                    </a:lnTo>
                    <a:lnTo>
                      <a:pt x="322" y="324"/>
                    </a:lnTo>
                    <a:lnTo>
                      <a:pt x="325" y="320"/>
                    </a:lnTo>
                    <a:lnTo>
                      <a:pt x="327" y="326"/>
                    </a:lnTo>
                    <a:lnTo>
                      <a:pt x="325" y="331"/>
                    </a:lnTo>
                    <a:lnTo>
                      <a:pt x="318" y="337"/>
                    </a:lnTo>
                    <a:lnTo>
                      <a:pt x="307" y="343"/>
                    </a:lnTo>
                    <a:lnTo>
                      <a:pt x="320" y="342"/>
                    </a:lnTo>
                    <a:lnTo>
                      <a:pt x="331" y="342"/>
                    </a:lnTo>
                    <a:lnTo>
                      <a:pt x="339" y="344"/>
                    </a:lnTo>
                    <a:lnTo>
                      <a:pt x="348" y="347"/>
                    </a:lnTo>
                    <a:lnTo>
                      <a:pt x="354" y="351"/>
                    </a:lnTo>
                    <a:lnTo>
                      <a:pt x="359" y="356"/>
                    </a:lnTo>
                    <a:lnTo>
                      <a:pt x="361" y="362"/>
                    </a:lnTo>
                    <a:lnTo>
                      <a:pt x="361" y="368"/>
                    </a:lnTo>
                    <a:lnTo>
                      <a:pt x="373" y="365"/>
                    </a:lnTo>
                    <a:lnTo>
                      <a:pt x="377" y="369"/>
                    </a:lnTo>
                    <a:lnTo>
                      <a:pt x="373" y="376"/>
                    </a:lnTo>
                    <a:lnTo>
                      <a:pt x="363" y="384"/>
                    </a:lnTo>
                    <a:lnTo>
                      <a:pt x="379" y="381"/>
                    </a:lnTo>
                    <a:lnTo>
                      <a:pt x="396" y="380"/>
                    </a:lnTo>
                    <a:lnTo>
                      <a:pt x="414" y="381"/>
                    </a:lnTo>
                    <a:lnTo>
                      <a:pt x="432" y="383"/>
                    </a:lnTo>
                    <a:lnTo>
                      <a:pt x="446" y="386"/>
                    </a:lnTo>
                    <a:lnTo>
                      <a:pt x="458" y="389"/>
                    </a:lnTo>
                    <a:lnTo>
                      <a:pt x="466" y="391"/>
                    </a:lnTo>
                    <a:lnTo>
                      <a:pt x="469" y="392"/>
                    </a:lnTo>
                    <a:lnTo>
                      <a:pt x="473" y="388"/>
                    </a:lnTo>
                    <a:lnTo>
                      <a:pt x="480" y="386"/>
                    </a:lnTo>
                    <a:lnTo>
                      <a:pt x="489" y="388"/>
                    </a:lnTo>
                    <a:lnTo>
                      <a:pt x="499" y="390"/>
                    </a:lnTo>
                    <a:lnTo>
                      <a:pt x="508" y="394"/>
                    </a:lnTo>
                    <a:lnTo>
                      <a:pt x="515" y="397"/>
                    </a:lnTo>
                    <a:lnTo>
                      <a:pt x="521" y="399"/>
                    </a:lnTo>
                    <a:lnTo>
                      <a:pt x="522" y="400"/>
                    </a:lnTo>
                    <a:lnTo>
                      <a:pt x="537" y="389"/>
                    </a:lnTo>
                    <a:lnTo>
                      <a:pt x="547" y="381"/>
                    </a:lnTo>
                    <a:lnTo>
                      <a:pt x="556" y="379"/>
                    </a:lnTo>
                    <a:lnTo>
                      <a:pt x="561" y="379"/>
                    </a:lnTo>
                    <a:lnTo>
                      <a:pt x="565" y="383"/>
                    </a:lnTo>
                    <a:lnTo>
                      <a:pt x="563" y="388"/>
                    </a:lnTo>
                    <a:lnTo>
                      <a:pt x="561" y="393"/>
                    </a:lnTo>
                    <a:lnTo>
                      <a:pt x="554" y="397"/>
                    </a:lnTo>
                    <a:lnTo>
                      <a:pt x="560" y="396"/>
                    </a:lnTo>
                    <a:lnTo>
                      <a:pt x="576" y="393"/>
                    </a:lnTo>
                    <a:lnTo>
                      <a:pt x="592" y="392"/>
                    </a:lnTo>
                    <a:lnTo>
                      <a:pt x="606" y="394"/>
                    </a:lnTo>
                    <a:lnTo>
                      <a:pt x="629" y="416"/>
                    </a:lnTo>
                    <a:lnTo>
                      <a:pt x="629" y="425"/>
                    </a:lnTo>
                    <a:lnTo>
                      <a:pt x="636" y="422"/>
                    </a:lnTo>
                    <a:lnTo>
                      <a:pt x="654" y="418"/>
                    </a:lnTo>
                    <a:lnTo>
                      <a:pt x="670" y="415"/>
                    </a:lnTo>
                    <a:lnTo>
                      <a:pt x="677" y="420"/>
                    </a:lnTo>
                    <a:lnTo>
                      <a:pt x="679" y="419"/>
                    </a:lnTo>
                    <a:lnTo>
                      <a:pt x="686" y="417"/>
                    </a:lnTo>
                    <a:lnTo>
                      <a:pt x="693" y="414"/>
                    </a:lnTo>
                    <a:lnTo>
                      <a:pt x="703" y="411"/>
                    </a:lnTo>
                    <a:lnTo>
                      <a:pt x="714" y="409"/>
                    </a:lnTo>
                    <a:lnTo>
                      <a:pt x="723" y="407"/>
                    </a:lnTo>
                    <a:lnTo>
                      <a:pt x="730" y="408"/>
                    </a:lnTo>
                    <a:lnTo>
                      <a:pt x="735" y="410"/>
                    </a:lnTo>
                    <a:lnTo>
                      <a:pt x="739" y="409"/>
                    </a:lnTo>
                    <a:lnTo>
                      <a:pt x="746" y="407"/>
                    </a:lnTo>
                    <a:lnTo>
                      <a:pt x="755" y="404"/>
                    </a:lnTo>
                    <a:lnTo>
                      <a:pt x="762" y="400"/>
                    </a:lnTo>
                    <a:lnTo>
                      <a:pt x="766" y="401"/>
                    </a:lnTo>
                    <a:lnTo>
                      <a:pt x="771" y="405"/>
                    </a:lnTo>
                    <a:lnTo>
                      <a:pt x="778" y="410"/>
                    </a:lnTo>
                    <a:lnTo>
                      <a:pt x="783" y="414"/>
                    </a:lnTo>
                    <a:lnTo>
                      <a:pt x="791" y="407"/>
                    </a:lnTo>
                    <a:lnTo>
                      <a:pt x="799" y="403"/>
                    </a:lnTo>
                    <a:lnTo>
                      <a:pt x="810" y="402"/>
                    </a:lnTo>
                    <a:lnTo>
                      <a:pt x="824" y="402"/>
                    </a:lnTo>
                    <a:lnTo>
                      <a:pt x="826" y="405"/>
                    </a:lnTo>
                    <a:lnTo>
                      <a:pt x="830" y="410"/>
                    </a:lnTo>
                    <a:lnTo>
                      <a:pt x="835" y="414"/>
                    </a:lnTo>
                    <a:lnTo>
                      <a:pt x="837" y="416"/>
                    </a:lnTo>
                    <a:lnTo>
                      <a:pt x="838" y="409"/>
                    </a:lnTo>
                    <a:lnTo>
                      <a:pt x="846" y="405"/>
                    </a:lnTo>
                    <a:lnTo>
                      <a:pt x="854" y="403"/>
                    </a:lnTo>
                    <a:lnTo>
                      <a:pt x="865" y="402"/>
                    </a:lnTo>
                    <a:lnTo>
                      <a:pt x="876" y="404"/>
                    </a:lnTo>
                    <a:lnTo>
                      <a:pt x="883" y="408"/>
                    </a:lnTo>
                    <a:lnTo>
                      <a:pt x="886" y="415"/>
                    </a:lnTo>
                    <a:lnTo>
                      <a:pt x="885" y="423"/>
                    </a:lnTo>
                    <a:lnTo>
                      <a:pt x="890" y="420"/>
                    </a:lnTo>
                    <a:lnTo>
                      <a:pt x="895" y="417"/>
                    </a:lnTo>
                    <a:lnTo>
                      <a:pt x="901" y="414"/>
                    </a:lnTo>
                    <a:lnTo>
                      <a:pt x="906" y="412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6" name="Freeform 316"/>
              <p:cNvSpPr>
                <a:spLocks/>
              </p:cNvSpPr>
              <p:nvPr/>
            </p:nvSpPr>
            <p:spPr bwMode="auto">
              <a:xfrm>
                <a:off x="1522" y="2449"/>
                <a:ext cx="201" cy="471"/>
              </a:xfrm>
              <a:custGeom>
                <a:avLst/>
                <a:gdLst>
                  <a:gd name="T0" fmla="*/ 243 w 401"/>
                  <a:gd name="T1" fmla="*/ 471 h 471"/>
                  <a:gd name="T2" fmla="*/ 259 w 401"/>
                  <a:gd name="T3" fmla="*/ 441 h 471"/>
                  <a:gd name="T4" fmla="*/ 313 w 401"/>
                  <a:gd name="T5" fmla="*/ 432 h 471"/>
                  <a:gd name="T6" fmla="*/ 336 w 401"/>
                  <a:gd name="T7" fmla="*/ 415 h 471"/>
                  <a:gd name="T8" fmla="*/ 359 w 401"/>
                  <a:gd name="T9" fmla="*/ 404 h 471"/>
                  <a:gd name="T10" fmla="*/ 339 w 401"/>
                  <a:gd name="T11" fmla="*/ 389 h 471"/>
                  <a:gd name="T12" fmla="*/ 394 w 401"/>
                  <a:gd name="T13" fmla="*/ 364 h 471"/>
                  <a:gd name="T14" fmla="*/ 352 w 401"/>
                  <a:gd name="T15" fmla="*/ 361 h 471"/>
                  <a:gd name="T16" fmla="*/ 373 w 401"/>
                  <a:gd name="T17" fmla="*/ 351 h 471"/>
                  <a:gd name="T18" fmla="*/ 371 w 401"/>
                  <a:gd name="T19" fmla="*/ 336 h 471"/>
                  <a:gd name="T20" fmla="*/ 392 w 401"/>
                  <a:gd name="T21" fmla="*/ 341 h 471"/>
                  <a:gd name="T22" fmla="*/ 385 w 401"/>
                  <a:gd name="T23" fmla="*/ 314 h 471"/>
                  <a:gd name="T24" fmla="*/ 387 w 401"/>
                  <a:gd name="T25" fmla="*/ 294 h 471"/>
                  <a:gd name="T26" fmla="*/ 401 w 401"/>
                  <a:gd name="T27" fmla="*/ 261 h 471"/>
                  <a:gd name="T28" fmla="*/ 375 w 401"/>
                  <a:gd name="T29" fmla="*/ 234 h 471"/>
                  <a:gd name="T30" fmla="*/ 352 w 401"/>
                  <a:gd name="T31" fmla="*/ 207 h 471"/>
                  <a:gd name="T32" fmla="*/ 357 w 401"/>
                  <a:gd name="T33" fmla="*/ 198 h 471"/>
                  <a:gd name="T34" fmla="*/ 345 w 401"/>
                  <a:gd name="T35" fmla="*/ 180 h 471"/>
                  <a:gd name="T36" fmla="*/ 316 w 401"/>
                  <a:gd name="T37" fmla="*/ 169 h 471"/>
                  <a:gd name="T38" fmla="*/ 284 w 401"/>
                  <a:gd name="T39" fmla="*/ 142 h 471"/>
                  <a:gd name="T40" fmla="*/ 302 w 401"/>
                  <a:gd name="T41" fmla="*/ 134 h 471"/>
                  <a:gd name="T42" fmla="*/ 286 w 401"/>
                  <a:gd name="T43" fmla="*/ 121 h 471"/>
                  <a:gd name="T44" fmla="*/ 254 w 401"/>
                  <a:gd name="T45" fmla="*/ 107 h 471"/>
                  <a:gd name="T46" fmla="*/ 272 w 401"/>
                  <a:gd name="T47" fmla="*/ 99 h 471"/>
                  <a:gd name="T48" fmla="*/ 250 w 401"/>
                  <a:gd name="T49" fmla="*/ 88 h 471"/>
                  <a:gd name="T50" fmla="*/ 226 w 401"/>
                  <a:gd name="T51" fmla="*/ 86 h 471"/>
                  <a:gd name="T52" fmla="*/ 185 w 401"/>
                  <a:gd name="T53" fmla="*/ 86 h 471"/>
                  <a:gd name="T54" fmla="*/ 210 w 401"/>
                  <a:gd name="T55" fmla="*/ 70 h 471"/>
                  <a:gd name="T56" fmla="*/ 194 w 401"/>
                  <a:gd name="T57" fmla="*/ 52 h 471"/>
                  <a:gd name="T58" fmla="*/ 156 w 401"/>
                  <a:gd name="T59" fmla="*/ 42 h 471"/>
                  <a:gd name="T60" fmla="*/ 181 w 401"/>
                  <a:gd name="T61" fmla="*/ 32 h 471"/>
                  <a:gd name="T62" fmla="*/ 144 w 401"/>
                  <a:gd name="T63" fmla="*/ 21 h 471"/>
                  <a:gd name="T64" fmla="*/ 117 w 401"/>
                  <a:gd name="T65" fmla="*/ 13 h 471"/>
                  <a:gd name="T66" fmla="*/ 76 w 401"/>
                  <a:gd name="T67" fmla="*/ 23 h 471"/>
                  <a:gd name="T68" fmla="*/ 85 w 401"/>
                  <a:gd name="T69" fmla="*/ 6 h 471"/>
                  <a:gd name="T70" fmla="*/ 46 w 401"/>
                  <a:gd name="T71" fmla="*/ 12 h 471"/>
                  <a:gd name="T72" fmla="*/ 9 w 401"/>
                  <a:gd name="T73" fmla="*/ 27 h 471"/>
                  <a:gd name="T74" fmla="*/ 57 w 401"/>
                  <a:gd name="T75" fmla="*/ 38 h 471"/>
                  <a:gd name="T76" fmla="*/ 94 w 401"/>
                  <a:gd name="T77" fmla="*/ 48 h 471"/>
                  <a:gd name="T78" fmla="*/ 115 w 401"/>
                  <a:gd name="T79" fmla="*/ 49 h 471"/>
                  <a:gd name="T80" fmla="*/ 163 w 401"/>
                  <a:gd name="T81" fmla="*/ 72 h 471"/>
                  <a:gd name="T82" fmla="*/ 162 w 401"/>
                  <a:gd name="T83" fmla="*/ 93 h 471"/>
                  <a:gd name="T84" fmla="*/ 213 w 401"/>
                  <a:gd name="T85" fmla="*/ 113 h 471"/>
                  <a:gd name="T86" fmla="*/ 254 w 401"/>
                  <a:gd name="T87" fmla="*/ 137 h 471"/>
                  <a:gd name="T88" fmla="*/ 270 w 401"/>
                  <a:gd name="T89" fmla="*/ 173 h 471"/>
                  <a:gd name="T90" fmla="*/ 305 w 401"/>
                  <a:gd name="T91" fmla="*/ 213 h 471"/>
                  <a:gd name="T92" fmla="*/ 339 w 401"/>
                  <a:gd name="T93" fmla="*/ 234 h 471"/>
                  <a:gd name="T94" fmla="*/ 348 w 401"/>
                  <a:gd name="T95" fmla="*/ 291 h 471"/>
                  <a:gd name="T96" fmla="*/ 325 w 401"/>
                  <a:gd name="T97" fmla="*/ 326 h 471"/>
                  <a:gd name="T98" fmla="*/ 305 w 401"/>
                  <a:gd name="T99" fmla="*/ 371 h 471"/>
                  <a:gd name="T100" fmla="*/ 252 w 401"/>
                  <a:gd name="T101" fmla="*/ 408 h 471"/>
                  <a:gd name="T102" fmla="*/ 213 w 401"/>
                  <a:gd name="T103" fmla="*/ 421 h 471"/>
                  <a:gd name="T104" fmla="*/ 213 w 401"/>
                  <a:gd name="T105" fmla="*/ 439 h 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01" h="471">
                    <a:moveTo>
                      <a:pt x="217" y="460"/>
                    </a:moveTo>
                    <a:lnTo>
                      <a:pt x="224" y="462"/>
                    </a:lnTo>
                    <a:lnTo>
                      <a:pt x="231" y="464"/>
                    </a:lnTo>
                    <a:lnTo>
                      <a:pt x="236" y="467"/>
                    </a:lnTo>
                    <a:lnTo>
                      <a:pt x="243" y="471"/>
                    </a:lnTo>
                    <a:lnTo>
                      <a:pt x="243" y="467"/>
                    </a:lnTo>
                    <a:lnTo>
                      <a:pt x="247" y="459"/>
                    </a:lnTo>
                    <a:lnTo>
                      <a:pt x="249" y="449"/>
                    </a:lnTo>
                    <a:lnTo>
                      <a:pt x="249" y="441"/>
                    </a:lnTo>
                    <a:lnTo>
                      <a:pt x="259" y="441"/>
                    </a:lnTo>
                    <a:lnTo>
                      <a:pt x="273" y="440"/>
                    </a:lnTo>
                    <a:lnTo>
                      <a:pt x="286" y="439"/>
                    </a:lnTo>
                    <a:lnTo>
                      <a:pt x="297" y="440"/>
                    </a:lnTo>
                    <a:lnTo>
                      <a:pt x="305" y="454"/>
                    </a:lnTo>
                    <a:lnTo>
                      <a:pt x="313" y="432"/>
                    </a:lnTo>
                    <a:lnTo>
                      <a:pt x="323" y="428"/>
                    </a:lnTo>
                    <a:lnTo>
                      <a:pt x="341" y="431"/>
                    </a:lnTo>
                    <a:lnTo>
                      <a:pt x="341" y="428"/>
                    </a:lnTo>
                    <a:lnTo>
                      <a:pt x="339" y="422"/>
                    </a:lnTo>
                    <a:lnTo>
                      <a:pt x="336" y="415"/>
                    </a:lnTo>
                    <a:lnTo>
                      <a:pt x="329" y="410"/>
                    </a:lnTo>
                    <a:lnTo>
                      <a:pt x="341" y="401"/>
                    </a:lnTo>
                    <a:lnTo>
                      <a:pt x="346" y="401"/>
                    </a:lnTo>
                    <a:lnTo>
                      <a:pt x="352" y="402"/>
                    </a:lnTo>
                    <a:lnTo>
                      <a:pt x="359" y="404"/>
                    </a:lnTo>
                    <a:lnTo>
                      <a:pt x="366" y="406"/>
                    </a:lnTo>
                    <a:lnTo>
                      <a:pt x="364" y="402"/>
                    </a:lnTo>
                    <a:lnTo>
                      <a:pt x="359" y="398"/>
                    </a:lnTo>
                    <a:lnTo>
                      <a:pt x="350" y="393"/>
                    </a:lnTo>
                    <a:lnTo>
                      <a:pt x="339" y="389"/>
                    </a:lnTo>
                    <a:lnTo>
                      <a:pt x="345" y="382"/>
                    </a:lnTo>
                    <a:lnTo>
                      <a:pt x="364" y="381"/>
                    </a:lnTo>
                    <a:lnTo>
                      <a:pt x="378" y="377"/>
                    </a:lnTo>
                    <a:lnTo>
                      <a:pt x="387" y="371"/>
                    </a:lnTo>
                    <a:lnTo>
                      <a:pt x="394" y="364"/>
                    </a:lnTo>
                    <a:lnTo>
                      <a:pt x="384" y="367"/>
                    </a:lnTo>
                    <a:lnTo>
                      <a:pt x="369" y="369"/>
                    </a:lnTo>
                    <a:lnTo>
                      <a:pt x="357" y="369"/>
                    </a:lnTo>
                    <a:lnTo>
                      <a:pt x="345" y="368"/>
                    </a:lnTo>
                    <a:lnTo>
                      <a:pt x="352" y="361"/>
                    </a:lnTo>
                    <a:lnTo>
                      <a:pt x="359" y="358"/>
                    </a:lnTo>
                    <a:lnTo>
                      <a:pt x="368" y="358"/>
                    </a:lnTo>
                    <a:lnTo>
                      <a:pt x="378" y="360"/>
                    </a:lnTo>
                    <a:lnTo>
                      <a:pt x="376" y="356"/>
                    </a:lnTo>
                    <a:lnTo>
                      <a:pt x="373" y="351"/>
                    </a:lnTo>
                    <a:lnTo>
                      <a:pt x="366" y="347"/>
                    </a:lnTo>
                    <a:lnTo>
                      <a:pt x="357" y="344"/>
                    </a:lnTo>
                    <a:lnTo>
                      <a:pt x="361" y="342"/>
                    </a:lnTo>
                    <a:lnTo>
                      <a:pt x="364" y="339"/>
                    </a:lnTo>
                    <a:lnTo>
                      <a:pt x="371" y="336"/>
                    </a:lnTo>
                    <a:lnTo>
                      <a:pt x="376" y="332"/>
                    </a:lnTo>
                    <a:lnTo>
                      <a:pt x="380" y="334"/>
                    </a:lnTo>
                    <a:lnTo>
                      <a:pt x="384" y="336"/>
                    </a:lnTo>
                    <a:lnTo>
                      <a:pt x="387" y="339"/>
                    </a:lnTo>
                    <a:lnTo>
                      <a:pt x="392" y="341"/>
                    </a:lnTo>
                    <a:lnTo>
                      <a:pt x="392" y="336"/>
                    </a:lnTo>
                    <a:lnTo>
                      <a:pt x="391" y="331"/>
                    </a:lnTo>
                    <a:lnTo>
                      <a:pt x="385" y="326"/>
                    </a:lnTo>
                    <a:lnTo>
                      <a:pt x="378" y="320"/>
                    </a:lnTo>
                    <a:lnTo>
                      <a:pt x="385" y="314"/>
                    </a:lnTo>
                    <a:lnTo>
                      <a:pt x="392" y="306"/>
                    </a:lnTo>
                    <a:lnTo>
                      <a:pt x="396" y="297"/>
                    </a:lnTo>
                    <a:lnTo>
                      <a:pt x="396" y="288"/>
                    </a:lnTo>
                    <a:lnTo>
                      <a:pt x="392" y="292"/>
                    </a:lnTo>
                    <a:lnTo>
                      <a:pt x="387" y="294"/>
                    </a:lnTo>
                    <a:lnTo>
                      <a:pt x="382" y="295"/>
                    </a:lnTo>
                    <a:lnTo>
                      <a:pt x="376" y="296"/>
                    </a:lnTo>
                    <a:lnTo>
                      <a:pt x="382" y="285"/>
                    </a:lnTo>
                    <a:lnTo>
                      <a:pt x="392" y="273"/>
                    </a:lnTo>
                    <a:lnTo>
                      <a:pt x="401" y="261"/>
                    </a:lnTo>
                    <a:lnTo>
                      <a:pt x="401" y="249"/>
                    </a:lnTo>
                    <a:lnTo>
                      <a:pt x="389" y="252"/>
                    </a:lnTo>
                    <a:lnTo>
                      <a:pt x="380" y="249"/>
                    </a:lnTo>
                    <a:lnTo>
                      <a:pt x="376" y="241"/>
                    </a:lnTo>
                    <a:lnTo>
                      <a:pt x="375" y="234"/>
                    </a:lnTo>
                    <a:lnTo>
                      <a:pt x="371" y="228"/>
                    </a:lnTo>
                    <a:lnTo>
                      <a:pt x="366" y="221"/>
                    </a:lnTo>
                    <a:lnTo>
                      <a:pt x="355" y="213"/>
                    </a:lnTo>
                    <a:lnTo>
                      <a:pt x="346" y="207"/>
                    </a:lnTo>
                    <a:lnTo>
                      <a:pt x="352" y="207"/>
                    </a:lnTo>
                    <a:lnTo>
                      <a:pt x="359" y="208"/>
                    </a:lnTo>
                    <a:lnTo>
                      <a:pt x="364" y="209"/>
                    </a:lnTo>
                    <a:lnTo>
                      <a:pt x="369" y="210"/>
                    </a:lnTo>
                    <a:lnTo>
                      <a:pt x="366" y="206"/>
                    </a:lnTo>
                    <a:lnTo>
                      <a:pt x="357" y="198"/>
                    </a:lnTo>
                    <a:lnTo>
                      <a:pt x="346" y="190"/>
                    </a:lnTo>
                    <a:lnTo>
                      <a:pt x="339" y="184"/>
                    </a:lnTo>
                    <a:lnTo>
                      <a:pt x="339" y="183"/>
                    </a:lnTo>
                    <a:lnTo>
                      <a:pt x="341" y="181"/>
                    </a:lnTo>
                    <a:lnTo>
                      <a:pt x="345" y="180"/>
                    </a:lnTo>
                    <a:lnTo>
                      <a:pt x="353" y="179"/>
                    </a:lnTo>
                    <a:lnTo>
                      <a:pt x="346" y="174"/>
                    </a:lnTo>
                    <a:lnTo>
                      <a:pt x="337" y="171"/>
                    </a:lnTo>
                    <a:lnTo>
                      <a:pt x="329" y="170"/>
                    </a:lnTo>
                    <a:lnTo>
                      <a:pt x="316" y="169"/>
                    </a:lnTo>
                    <a:lnTo>
                      <a:pt x="304" y="165"/>
                    </a:lnTo>
                    <a:lnTo>
                      <a:pt x="291" y="159"/>
                    </a:lnTo>
                    <a:lnTo>
                      <a:pt x="282" y="151"/>
                    </a:lnTo>
                    <a:lnTo>
                      <a:pt x="281" y="144"/>
                    </a:lnTo>
                    <a:lnTo>
                      <a:pt x="284" y="142"/>
                    </a:lnTo>
                    <a:lnTo>
                      <a:pt x="293" y="140"/>
                    </a:lnTo>
                    <a:lnTo>
                      <a:pt x="302" y="142"/>
                    </a:lnTo>
                    <a:lnTo>
                      <a:pt x="313" y="144"/>
                    </a:lnTo>
                    <a:lnTo>
                      <a:pt x="309" y="137"/>
                    </a:lnTo>
                    <a:lnTo>
                      <a:pt x="302" y="134"/>
                    </a:lnTo>
                    <a:lnTo>
                      <a:pt x="293" y="132"/>
                    </a:lnTo>
                    <a:lnTo>
                      <a:pt x="281" y="131"/>
                    </a:lnTo>
                    <a:lnTo>
                      <a:pt x="281" y="128"/>
                    </a:lnTo>
                    <a:lnTo>
                      <a:pt x="282" y="125"/>
                    </a:lnTo>
                    <a:lnTo>
                      <a:pt x="286" y="121"/>
                    </a:lnTo>
                    <a:lnTo>
                      <a:pt x="289" y="117"/>
                    </a:lnTo>
                    <a:lnTo>
                      <a:pt x="284" y="114"/>
                    </a:lnTo>
                    <a:lnTo>
                      <a:pt x="275" y="112"/>
                    </a:lnTo>
                    <a:lnTo>
                      <a:pt x="263" y="109"/>
                    </a:lnTo>
                    <a:lnTo>
                      <a:pt x="254" y="107"/>
                    </a:lnTo>
                    <a:lnTo>
                      <a:pt x="258" y="105"/>
                    </a:lnTo>
                    <a:lnTo>
                      <a:pt x="263" y="103"/>
                    </a:lnTo>
                    <a:lnTo>
                      <a:pt x="270" y="102"/>
                    </a:lnTo>
                    <a:lnTo>
                      <a:pt x="277" y="100"/>
                    </a:lnTo>
                    <a:lnTo>
                      <a:pt x="272" y="99"/>
                    </a:lnTo>
                    <a:lnTo>
                      <a:pt x="263" y="98"/>
                    </a:lnTo>
                    <a:lnTo>
                      <a:pt x="250" y="98"/>
                    </a:lnTo>
                    <a:lnTo>
                      <a:pt x="242" y="98"/>
                    </a:lnTo>
                    <a:lnTo>
                      <a:pt x="249" y="94"/>
                    </a:lnTo>
                    <a:lnTo>
                      <a:pt x="250" y="88"/>
                    </a:lnTo>
                    <a:lnTo>
                      <a:pt x="249" y="83"/>
                    </a:lnTo>
                    <a:lnTo>
                      <a:pt x="245" y="79"/>
                    </a:lnTo>
                    <a:lnTo>
                      <a:pt x="240" y="82"/>
                    </a:lnTo>
                    <a:lnTo>
                      <a:pt x="233" y="84"/>
                    </a:lnTo>
                    <a:lnTo>
                      <a:pt x="226" y="86"/>
                    </a:lnTo>
                    <a:lnTo>
                      <a:pt x="218" y="87"/>
                    </a:lnTo>
                    <a:lnTo>
                      <a:pt x="210" y="87"/>
                    </a:lnTo>
                    <a:lnTo>
                      <a:pt x="201" y="87"/>
                    </a:lnTo>
                    <a:lnTo>
                      <a:pt x="194" y="87"/>
                    </a:lnTo>
                    <a:lnTo>
                      <a:pt x="185" y="86"/>
                    </a:lnTo>
                    <a:lnTo>
                      <a:pt x="188" y="83"/>
                    </a:lnTo>
                    <a:lnTo>
                      <a:pt x="195" y="80"/>
                    </a:lnTo>
                    <a:lnTo>
                      <a:pt x="204" y="77"/>
                    </a:lnTo>
                    <a:lnTo>
                      <a:pt x="217" y="75"/>
                    </a:lnTo>
                    <a:lnTo>
                      <a:pt x="210" y="70"/>
                    </a:lnTo>
                    <a:lnTo>
                      <a:pt x="201" y="66"/>
                    </a:lnTo>
                    <a:lnTo>
                      <a:pt x="188" y="65"/>
                    </a:lnTo>
                    <a:lnTo>
                      <a:pt x="174" y="65"/>
                    </a:lnTo>
                    <a:lnTo>
                      <a:pt x="185" y="59"/>
                    </a:lnTo>
                    <a:lnTo>
                      <a:pt x="194" y="52"/>
                    </a:lnTo>
                    <a:lnTo>
                      <a:pt x="199" y="46"/>
                    </a:lnTo>
                    <a:lnTo>
                      <a:pt x="201" y="40"/>
                    </a:lnTo>
                    <a:lnTo>
                      <a:pt x="186" y="43"/>
                    </a:lnTo>
                    <a:lnTo>
                      <a:pt x="170" y="43"/>
                    </a:lnTo>
                    <a:lnTo>
                      <a:pt x="156" y="42"/>
                    </a:lnTo>
                    <a:lnTo>
                      <a:pt x="151" y="40"/>
                    </a:lnTo>
                    <a:lnTo>
                      <a:pt x="155" y="38"/>
                    </a:lnTo>
                    <a:lnTo>
                      <a:pt x="162" y="36"/>
                    </a:lnTo>
                    <a:lnTo>
                      <a:pt x="170" y="33"/>
                    </a:lnTo>
                    <a:lnTo>
                      <a:pt x="181" y="32"/>
                    </a:lnTo>
                    <a:lnTo>
                      <a:pt x="176" y="29"/>
                    </a:lnTo>
                    <a:lnTo>
                      <a:pt x="169" y="26"/>
                    </a:lnTo>
                    <a:lnTo>
                      <a:pt x="162" y="24"/>
                    </a:lnTo>
                    <a:lnTo>
                      <a:pt x="153" y="22"/>
                    </a:lnTo>
                    <a:lnTo>
                      <a:pt x="144" y="21"/>
                    </a:lnTo>
                    <a:lnTo>
                      <a:pt x="137" y="21"/>
                    </a:lnTo>
                    <a:lnTo>
                      <a:pt x="128" y="21"/>
                    </a:lnTo>
                    <a:lnTo>
                      <a:pt x="123" y="21"/>
                    </a:lnTo>
                    <a:lnTo>
                      <a:pt x="123" y="10"/>
                    </a:lnTo>
                    <a:lnTo>
                      <a:pt x="117" y="13"/>
                    </a:lnTo>
                    <a:lnTo>
                      <a:pt x="112" y="16"/>
                    </a:lnTo>
                    <a:lnTo>
                      <a:pt x="103" y="18"/>
                    </a:lnTo>
                    <a:lnTo>
                      <a:pt x="96" y="20"/>
                    </a:lnTo>
                    <a:lnTo>
                      <a:pt x="85" y="22"/>
                    </a:lnTo>
                    <a:lnTo>
                      <a:pt x="76" y="23"/>
                    </a:lnTo>
                    <a:lnTo>
                      <a:pt x="69" y="24"/>
                    </a:lnTo>
                    <a:lnTo>
                      <a:pt x="62" y="24"/>
                    </a:lnTo>
                    <a:lnTo>
                      <a:pt x="73" y="19"/>
                    </a:lnTo>
                    <a:lnTo>
                      <a:pt x="80" y="12"/>
                    </a:lnTo>
                    <a:lnTo>
                      <a:pt x="85" y="6"/>
                    </a:lnTo>
                    <a:lnTo>
                      <a:pt x="87" y="0"/>
                    </a:lnTo>
                    <a:lnTo>
                      <a:pt x="78" y="4"/>
                    </a:lnTo>
                    <a:lnTo>
                      <a:pt x="69" y="7"/>
                    </a:lnTo>
                    <a:lnTo>
                      <a:pt x="57" y="10"/>
                    </a:lnTo>
                    <a:lnTo>
                      <a:pt x="46" y="12"/>
                    </a:lnTo>
                    <a:lnTo>
                      <a:pt x="34" y="14"/>
                    </a:lnTo>
                    <a:lnTo>
                      <a:pt x="21" y="15"/>
                    </a:lnTo>
                    <a:lnTo>
                      <a:pt x="11" y="14"/>
                    </a:lnTo>
                    <a:lnTo>
                      <a:pt x="0" y="13"/>
                    </a:lnTo>
                    <a:lnTo>
                      <a:pt x="9" y="27"/>
                    </a:lnTo>
                    <a:lnTo>
                      <a:pt x="18" y="29"/>
                    </a:lnTo>
                    <a:lnTo>
                      <a:pt x="28" y="32"/>
                    </a:lnTo>
                    <a:lnTo>
                      <a:pt x="36" y="35"/>
                    </a:lnTo>
                    <a:lnTo>
                      <a:pt x="41" y="39"/>
                    </a:lnTo>
                    <a:lnTo>
                      <a:pt x="57" y="38"/>
                    </a:lnTo>
                    <a:lnTo>
                      <a:pt x="73" y="38"/>
                    </a:lnTo>
                    <a:lnTo>
                      <a:pt x="83" y="40"/>
                    </a:lnTo>
                    <a:lnTo>
                      <a:pt x="92" y="43"/>
                    </a:lnTo>
                    <a:lnTo>
                      <a:pt x="94" y="46"/>
                    </a:lnTo>
                    <a:lnTo>
                      <a:pt x="94" y="48"/>
                    </a:lnTo>
                    <a:lnTo>
                      <a:pt x="92" y="51"/>
                    </a:lnTo>
                    <a:lnTo>
                      <a:pt x="89" y="54"/>
                    </a:lnTo>
                    <a:lnTo>
                      <a:pt x="99" y="52"/>
                    </a:lnTo>
                    <a:lnTo>
                      <a:pt x="108" y="50"/>
                    </a:lnTo>
                    <a:lnTo>
                      <a:pt x="115" y="49"/>
                    </a:lnTo>
                    <a:lnTo>
                      <a:pt x="119" y="49"/>
                    </a:lnTo>
                    <a:lnTo>
                      <a:pt x="126" y="53"/>
                    </a:lnTo>
                    <a:lnTo>
                      <a:pt x="142" y="60"/>
                    </a:lnTo>
                    <a:lnTo>
                      <a:pt x="158" y="68"/>
                    </a:lnTo>
                    <a:lnTo>
                      <a:pt x="163" y="72"/>
                    </a:lnTo>
                    <a:lnTo>
                      <a:pt x="162" y="76"/>
                    </a:lnTo>
                    <a:lnTo>
                      <a:pt x="158" y="81"/>
                    </a:lnTo>
                    <a:lnTo>
                      <a:pt x="155" y="87"/>
                    </a:lnTo>
                    <a:lnTo>
                      <a:pt x="151" y="91"/>
                    </a:lnTo>
                    <a:lnTo>
                      <a:pt x="162" y="93"/>
                    </a:lnTo>
                    <a:lnTo>
                      <a:pt x="174" y="96"/>
                    </a:lnTo>
                    <a:lnTo>
                      <a:pt x="185" y="99"/>
                    </a:lnTo>
                    <a:lnTo>
                      <a:pt x="197" y="104"/>
                    </a:lnTo>
                    <a:lnTo>
                      <a:pt x="206" y="108"/>
                    </a:lnTo>
                    <a:lnTo>
                      <a:pt x="213" y="113"/>
                    </a:lnTo>
                    <a:lnTo>
                      <a:pt x="218" y="118"/>
                    </a:lnTo>
                    <a:lnTo>
                      <a:pt x="220" y="123"/>
                    </a:lnTo>
                    <a:lnTo>
                      <a:pt x="233" y="123"/>
                    </a:lnTo>
                    <a:lnTo>
                      <a:pt x="247" y="128"/>
                    </a:lnTo>
                    <a:lnTo>
                      <a:pt x="254" y="137"/>
                    </a:lnTo>
                    <a:lnTo>
                      <a:pt x="254" y="153"/>
                    </a:lnTo>
                    <a:lnTo>
                      <a:pt x="261" y="155"/>
                    </a:lnTo>
                    <a:lnTo>
                      <a:pt x="268" y="160"/>
                    </a:lnTo>
                    <a:lnTo>
                      <a:pt x="270" y="166"/>
                    </a:lnTo>
                    <a:lnTo>
                      <a:pt x="270" y="173"/>
                    </a:lnTo>
                    <a:lnTo>
                      <a:pt x="289" y="177"/>
                    </a:lnTo>
                    <a:lnTo>
                      <a:pt x="304" y="185"/>
                    </a:lnTo>
                    <a:lnTo>
                      <a:pt x="307" y="197"/>
                    </a:lnTo>
                    <a:lnTo>
                      <a:pt x="295" y="212"/>
                    </a:lnTo>
                    <a:lnTo>
                      <a:pt x="305" y="213"/>
                    </a:lnTo>
                    <a:lnTo>
                      <a:pt x="316" y="216"/>
                    </a:lnTo>
                    <a:lnTo>
                      <a:pt x="327" y="220"/>
                    </a:lnTo>
                    <a:lnTo>
                      <a:pt x="334" y="224"/>
                    </a:lnTo>
                    <a:lnTo>
                      <a:pt x="339" y="229"/>
                    </a:lnTo>
                    <a:lnTo>
                      <a:pt x="339" y="234"/>
                    </a:lnTo>
                    <a:lnTo>
                      <a:pt x="336" y="239"/>
                    </a:lnTo>
                    <a:lnTo>
                      <a:pt x="327" y="245"/>
                    </a:lnTo>
                    <a:lnTo>
                      <a:pt x="341" y="260"/>
                    </a:lnTo>
                    <a:lnTo>
                      <a:pt x="348" y="276"/>
                    </a:lnTo>
                    <a:lnTo>
                      <a:pt x="348" y="291"/>
                    </a:lnTo>
                    <a:lnTo>
                      <a:pt x="341" y="302"/>
                    </a:lnTo>
                    <a:lnTo>
                      <a:pt x="330" y="310"/>
                    </a:lnTo>
                    <a:lnTo>
                      <a:pt x="325" y="316"/>
                    </a:lnTo>
                    <a:lnTo>
                      <a:pt x="323" y="321"/>
                    </a:lnTo>
                    <a:lnTo>
                      <a:pt x="325" y="326"/>
                    </a:lnTo>
                    <a:lnTo>
                      <a:pt x="327" y="333"/>
                    </a:lnTo>
                    <a:lnTo>
                      <a:pt x="325" y="341"/>
                    </a:lnTo>
                    <a:lnTo>
                      <a:pt x="318" y="349"/>
                    </a:lnTo>
                    <a:lnTo>
                      <a:pt x="302" y="355"/>
                    </a:lnTo>
                    <a:lnTo>
                      <a:pt x="305" y="371"/>
                    </a:lnTo>
                    <a:lnTo>
                      <a:pt x="302" y="385"/>
                    </a:lnTo>
                    <a:lnTo>
                      <a:pt x="288" y="396"/>
                    </a:lnTo>
                    <a:lnTo>
                      <a:pt x="261" y="399"/>
                    </a:lnTo>
                    <a:lnTo>
                      <a:pt x="258" y="403"/>
                    </a:lnTo>
                    <a:lnTo>
                      <a:pt x="252" y="408"/>
                    </a:lnTo>
                    <a:lnTo>
                      <a:pt x="247" y="412"/>
                    </a:lnTo>
                    <a:lnTo>
                      <a:pt x="240" y="416"/>
                    </a:lnTo>
                    <a:lnTo>
                      <a:pt x="233" y="419"/>
                    </a:lnTo>
                    <a:lnTo>
                      <a:pt x="222" y="421"/>
                    </a:lnTo>
                    <a:lnTo>
                      <a:pt x="213" y="421"/>
                    </a:lnTo>
                    <a:lnTo>
                      <a:pt x="201" y="420"/>
                    </a:lnTo>
                    <a:lnTo>
                      <a:pt x="199" y="424"/>
                    </a:lnTo>
                    <a:lnTo>
                      <a:pt x="201" y="429"/>
                    </a:lnTo>
                    <a:lnTo>
                      <a:pt x="204" y="434"/>
                    </a:lnTo>
                    <a:lnTo>
                      <a:pt x="213" y="439"/>
                    </a:lnTo>
                    <a:lnTo>
                      <a:pt x="217" y="46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7" name="Freeform 317"/>
              <p:cNvSpPr>
                <a:spLocks/>
              </p:cNvSpPr>
              <p:nvPr/>
            </p:nvSpPr>
            <p:spPr bwMode="auto">
              <a:xfrm>
                <a:off x="1154" y="2472"/>
                <a:ext cx="63" cy="17"/>
              </a:xfrm>
              <a:custGeom>
                <a:avLst/>
                <a:gdLst>
                  <a:gd name="T0" fmla="*/ 117 w 126"/>
                  <a:gd name="T1" fmla="*/ 0 h 17"/>
                  <a:gd name="T2" fmla="*/ 119 w 126"/>
                  <a:gd name="T3" fmla="*/ 2 h 17"/>
                  <a:gd name="T4" fmla="*/ 123 w 126"/>
                  <a:gd name="T5" fmla="*/ 5 h 17"/>
                  <a:gd name="T6" fmla="*/ 124 w 126"/>
                  <a:gd name="T7" fmla="*/ 10 h 17"/>
                  <a:gd name="T8" fmla="*/ 126 w 126"/>
                  <a:gd name="T9" fmla="*/ 14 h 17"/>
                  <a:gd name="T10" fmla="*/ 110 w 126"/>
                  <a:gd name="T11" fmla="*/ 15 h 17"/>
                  <a:gd name="T12" fmla="*/ 92 w 126"/>
                  <a:gd name="T13" fmla="*/ 16 h 17"/>
                  <a:gd name="T14" fmla="*/ 75 w 126"/>
                  <a:gd name="T15" fmla="*/ 17 h 17"/>
                  <a:gd name="T16" fmla="*/ 55 w 126"/>
                  <a:gd name="T17" fmla="*/ 17 h 17"/>
                  <a:gd name="T18" fmla="*/ 36 w 126"/>
                  <a:gd name="T19" fmla="*/ 17 h 17"/>
                  <a:gd name="T20" fmla="*/ 20 w 126"/>
                  <a:gd name="T21" fmla="*/ 17 h 17"/>
                  <a:gd name="T22" fmla="*/ 7 w 126"/>
                  <a:gd name="T23" fmla="*/ 17 h 17"/>
                  <a:gd name="T24" fmla="*/ 0 w 126"/>
                  <a:gd name="T25" fmla="*/ 16 h 17"/>
                  <a:gd name="T26" fmla="*/ 7 w 126"/>
                  <a:gd name="T27" fmla="*/ 14 h 17"/>
                  <a:gd name="T28" fmla="*/ 20 w 126"/>
                  <a:gd name="T29" fmla="*/ 13 h 17"/>
                  <a:gd name="T30" fmla="*/ 36 w 126"/>
                  <a:gd name="T31" fmla="*/ 11 h 17"/>
                  <a:gd name="T32" fmla="*/ 53 w 126"/>
                  <a:gd name="T33" fmla="*/ 10 h 17"/>
                  <a:gd name="T34" fmla="*/ 73 w 126"/>
                  <a:gd name="T35" fmla="*/ 8 h 17"/>
                  <a:gd name="T36" fmla="*/ 91 w 126"/>
                  <a:gd name="T37" fmla="*/ 6 h 17"/>
                  <a:gd name="T38" fmla="*/ 105 w 126"/>
                  <a:gd name="T39" fmla="*/ 3 h 17"/>
                  <a:gd name="T40" fmla="*/ 117 w 126"/>
                  <a:gd name="T41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6" h="17">
                    <a:moveTo>
                      <a:pt x="117" y="0"/>
                    </a:moveTo>
                    <a:lnTo>
                      <a:pt x="119" y="2"/>
                    </a:lnTo>
                    <a:lnTo>
                      <a:pt x="123" y="5"/>
                    </a:lnTo>
                    <a:lnTo>
                      <a:pt x="124" y="10"/>
                    </a:lnTo>
                    <a:lnTo>
                      <a:pt x="126" y="14"/>
                    </a:lnTo>
                    <a:lnTo>
                      <a:pt x="110" y="15"/>
                    </a:lnTo>
                    <a:lnTo>
                      <a:pt x="92" y="16"/>
                    </a:lnTo>
                    <a:lnTo>
                      <a:pt x="75" y="17"/>
                    </a:lnTo>
                    <a:lnTo>
                      <a:pt x="55" y="17"/>
                    </a:lnTo>
                    <a:lnTo>
                      <a:pt x="36" y="17"/>
                    </a:lnTo>
                    <a:lnTo>
                      <a:pt x="20" y="17"/>
                    </a:lnTo>
                    <a:lnTo>
                      <a:pt x="7" y="17"/>
                    </a:lnTo>
                    <a:lnTo>
                      <a:pt x="0" y="16"/>
                    </a:lnTo>
                    <a:lnTo>
                      <a:pt x="7" y="14"/>
                    </a:lnTo>
                    <a:lnTo>
                      <a:pt x="20" y="13"/>
                    </a:lnTo>
                    <a:lnTo>
                      <a:pt x="36" y="11"/>
                    </a:lnTo>
                    <a:lnTo>
                      <a:pt x="53" y="10"/>
                    </a:lnTo>
                    <a:lnTo>
                      <a:pt x="73" y="8"/>
                    </a:lnTo>
                    <a:lnTo>
                      <a:pt x="91" y="6"/>
                    </a:lnTo>
                    <a:lnTo>
                      <a:pt x="105" y="3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8" name="Freeform 318"/>
              <p:cNvSpPr>
                <a:spLocks/>
              </p:cNvSpPr>
              <p:nvPr/>
            </p:nvSpPr>
            <p:spPr bwMode="auto">
              <a:xfrm>
                <a:off x="1127" y="2411"/>
                <a:ext cx="82" cy="71"/>
              </a:xfrm>
              <a:custGeom>
                <a:avLst/>
                <a:gdLst>
                  <a:gd name="T0" fmla="*/ 163 w 165"/>
                  <a:gd name="T1" fmla="*/ 52 h 71"/>
                  <a:gd name="T2" fmla="*/ 163 w 165"/>
                  <a:gd name="T3" fmla="*/ 49 h 71"/>
                  <a:gd name="T4" fmla="*/ 163 w 165"/>
                  <a:gd name="T5" fmla="*/ 46 h 71"/>
                  <a:gd name="T6" fmla="*/ 163 w 165"/>
                  <a:gd name="T7" fmla="*/ 44 h 71"/>
                  <a:gd name="T8" fmla="*/ 165 w 165"/>
                  <a:gd name="T9" fmla="*/ 42 h 71"/>
                  <a:gd name="T10" fmla="*/ 158 w 165"/>
                  <a:gd name="T11" fmla="*/ 43 h 71"/>
                  <a:gd name="T12" fmla="*/ 151 w 165"/>
                  <a:gd name="T13" fmla="*/ 41 h 71"/>
                  <a:gd name="T14" fmla="*/ 149 w 165"/>
                  <a:gd name="T15" fmla="*/ 35 h 71"/>
                  <a:gd name="T16" fmla="*/ 156 w 165"/>
                  <a:gd name="T17" fmla="*/ 19 h 71"/>
                  <a:gd name="T18" fmla="*/ 149 w 165"/>
                  <a:gd name="T19" fmla="*/ 13 h 71"/>
                  <a:gd name="T20" fmla="*/ 142 w 165"/>
                  <a:gd name="T21" fmla="*/ 8 h 71"/>
                  <a:gd name="T22" fmla="*/ 135 w 165"/>
                  <a:gd name="T23" fmla="*/ 3 h 71"/>
                  <a:gd name="T24" fmla="*/ 128 w 165"/>
                  <a:gd name="T25" fmla="*/ 0 h 71"/>
                  <a:gd name="T26" fmla="*/ 121 w 165"/>
                  <a:gd name="T27" fmla="*/ 3 h 71"/>
                  <a:gd name="T28" fmla="*/ 112 w 165"/>
                  <a:gd name="T29" fmla="*/ 7 h 71"/>
                  <a:gd name="T30" fmla="*/ 105 w 165"/>
                  <a:gd name="T31" fmla="*/ 11 h 71"/>
                  <a:gd name="T32" fmla="*/ 97 w 165"/>
                  <a:gd name="T33" fmla="*/ 15 h 71"/>
                  <a:gd name="T34" fmla="*/ 89 w 165"/>
                  <a:gd name="T35" fmla="*/ 19 h 71"/>
                  <a:gd name="T36" fmla="*/ 83 w 165"/>
                  <a:gd name="T37" fmla="*/ 23 h 71"/>
                  <a:gd name="T38" fmla="*/ 76 w 165"/>
                  <a:gd name="T39" fmla="*/ 26 h 71"/>
                  <a:gd name="T40" fmla="*/ 71 w 165"/>
                  <a:gd name="T41" fmla="*/ 31 h 71"/>
                  <a:gd name="T42" fmla="*/ 64 w 165"/>
                  <a:gd name="T43" fmla="*/ 34 h 71"/>
                  <a:gd name="T44" fmla="*/ 57 w 165"/>
                  <a:gd name="T45" fmla="*/ 38 h 71"/>
                  <a:gd name="T46" fmla="*/ 48 w 165"/>
                  <a:gd name="T47" fmla="*/ 41 h 71"/>
                  <a:gd name="T48" fmla="*/ 39 w 165"/>
                  <a:gd name="T49" fmla="*/ 45 h 71"/>
                  <a:gd name="T50" fmla="*/ 32 w 165"/>
                  <a:gd name="T51" fmla="*/ 48 h 71"/>
                  <a:gd name="T52" fmla="*/ 25 w 165"/>
                  <a:gd name="T53" fmla="*/ 50 h 71"/>
                  <a:gd name="T54" fmla="*/ 19 w 165"/>
                  <a:gd name="T55" fmla="*/ 53 h 71"/>
                  <a:gd name="T56" fmla="*/ 16 w 165"/>
                  <a:gd name="T57" fmla="*/ 54 h 71"/>
                  <a:gd name="T58" fmla="*/ 10 w 165"/>
                  <a:gd name="T59" fmla="*/ 57 h 71"/>
                  <a:gd name="T60" fmla="*/ 5 w 165"/>
                  <a:gd name="T61" fmla="*/ 62 h 71"/>
                  <a:gd name="T62" fmla="*/ 2 w 165"/>
                  <a:gd name="T63" fmla="*/ 67 h 71"/>
                  <a:gd name="T64" fmla="*/ 0 w 165"/>
                  <a:gd name="T65" fmla="*/ 71 h 71"/>
                  <a:gd name="T66" fmla="*/ 25 w 165"/>
                  <a:gd name="T67" fmla="*/ 71 h 71"/>
                  <a:gd name="T68" fmla="*/ 51 w 165"/>
                  <a:gd name="T69" fmla="*/ 71 h 71"/>
                  <a:gd name="T70" fmla="*/ 76 w 165"/>
                  <a:gd name="T71" fmla="*/ 69 h 71"/>
                  <a:gd name="T72" fmla="*/ 101 w 165"/>
                  <a:gd name="T73" fmla="*/ 66 h 71"/>
                  <a:gd name="T74" fmla="*/ 122 w 165"/>
                  <a:gd name="T75" fmla="*/ 63 h 71"/>
                  <a:gd name="T76" fmla="*/ 140 w 165"/>
                  <a:gd name="T77" fmla="*/ 59 h 71"/>
                  <a:gd name="T78" fmla="*/ 154 w 165"/>
                  <a:gd name="T79" fmla="*/ 56 h 71"/>
                  <a:gd name="T80" fmla="*/ 163 w 165"/>
                  <a:gd name="T81" fmla="*/ 52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65" h="71">
                    <a:moveTo>
                      <a:pt x="163" y="52"/>
                    </a:moveTo>
                    <a:lnTo>
                      <a:pt x="163" y="49"/>
                    </a:lnTo>
                    <a:lnTo>
                      <a:pt x="163" y="46"/>
                    </a:lnTo>
                    <a:lnTo>
                      <a:pt x="163" y="44"/>
                    </a:lnTo>
                    <a:lnTo>
                      <a:pt x="165" y="42"/>
                    </a:lnTo>
                    <a:lnTo>
                      <a:pt x="158" y="43"/>
                    </a:lnTo>
                    <a:lnTo>
                      <a:pt x="151" y="41"/>
                    </a:lnTo>
                    <a:lnTo>
                      <a:pt x="149" y="35"/>
                    </a:lnTo>
                    <a:lnTo>
                      <a:pt x="156" y="19"/>
                    </a:lnTo>
                    <a:lnTo>
                      <a:pt x="149" y="13"/>
                    </a:lnTo>
                    <a:lnTo>
                      <a:pt x="142" y="8"/>
                    </a:lnTo>
                    <a:lnTo>
                      <a:pt x="135" y="3"/>
                    </a:lnTo>
                    <a:lnTo>
                      <a:pt x="128" y="0"/>
                    </a:lnTo>
                    <a:lnTo>
                      <a:pt x="121" y="3"/>
                    </a:lnTo>
                    <a:lnTo>
                      <a:pt x="112" y="7"/>
                    </a:lnTo>
                    <a:lnTo>
                      <a:pt x="105" y="11"/>
                    </a:lnTo>
                    <a:lnTo>
                      <a:pt x="97" y="15"/>
                    </a:lnTo>
                    <a:lnTo>
                      <a:pt x="89" y="19"/>
                    </a:lnTo>
                    <a:lnTo>
                      <a:pt x="83" y="23"/>
                    </a:lnTo>
                    <a:lnTo>
                      <a:pt x="76" y="26"/>
                    </a:lnTo>
                    <a:lnTo>
                      <a:pt x="71" y="31"/>
                    </a:lnTo>
                    <a:lnTo>
                      <a:pt x="64" y="34"/>
                    </a:lnTo>
                    <a:lnTo>
                      <a:pt x="57" y="38"/>
                    </a:lnTo>
                    <a:lnTo>
                      <a:pt x="48" y="41"/>
                    </a:lnTo>
                    <a:lnTo>
                      <a:pt x="39" y="45"/>
                    </a:lnTo>
                    <a:lnTo>
                      <a:pt x="32" y="48"/>
                    </a:lnTo>
                    <a:lnTo>
                      <a:pt x="25" y="50"/>
                    </a:lnTo>
                    <a:lnTo>
                      <a:pt x="19" y="53"/>
                    </a:lnTo>
                    <a:lnTo>
                      <a:pt x="16" y="54"/>
                    </a:lnTo>
                    <a:lnTo>
                      <a:pt x="10" y="57"/>
                    </a:lnTo>
                    <a:lnTo>
                      <a:pt x="5" y="62"/>
                    </a:lnTo>
                    <a:lnTo>
                      <a:pt x="2" y="67"/>
                    </a:lnTo>
                    <a:lnTo>
                      <a:pt x="0" y="71"/>
                    </a:lnTo>
                    <a:lnTo>
                      <a:pt x="25" y="71"/>
                    </a:lnTo>
                    <a:lnTo>
                      <a:pt x="51" y="71"/>
                    </a:lnTo>
                    <a:lnTo>
                      <a:pt x="76" y="69"/>
                    </a:lnTo>
                    <a:lnTo>
                      <a:pt x="101" y="66"/>
                    </a:lnTo>
                    <a:lnTo>
                      <a:pt x="122" y="63"/>
                    </a:lnTo>
                    <a:lnTo>
                      <a:pt x="140" y="59"/>
                    </a:lnTo>
                    <a:lnTo>
                      <a:pt x="154" y="56"/>
                    </a:lnTo>
                    <a:lnTo>
                      <a:pt x="163" y="5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559" name="Group 319"/>
            <p:cNvGrpSpPr>
              <a:grpSpLocks noChangeAspect="1"/>
            </p:cNvGrpSpPr>
            <p:nvPr/>
          </p:nvGrpSpPr>
          <p:grpSpPr bwMode="auto">
            <a:xfrm>
              <a:off x="3648" y="1968"/>
              <a:ext cx="480" cy="480"/>
              <a:chOff x="912" y="2256"/>
              <a:chExt cx="816" cy="816"/>
            </a:xfrm>
          </p:grpSpPr>
          <p:sp>
            <p:nvSpPr>
              <p:cNvPr id="10560" name="AutoShape 320"/>
              <p:cNvSpPr>
                <a:spLocks noChangeAspect="1" noChangeArrowheads="1" noTextEdit="1"/>
              </p:cNvSpPr>
              <p:nvPr/>
            </p:nvSpPr>
            <p:spPr bwMode="auto">
              <a:xfrm>
                <a:off x="912" y="2256"/>
                <a:ext cx="816" cy="8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1" name="Freeform 321"/>
              <p:cNvSpPr>
                <a:spLocks/>
              </p:cNvSpPr>
              <p:nvPr/>
            </p:nvSpPr>
            <p:spPr bwMode="auto">
              <a:xfrm>
                <a:off x="932" y="2713"/>
                <a:ext cx="303" cy="324"/>
              </a:xfrm>
              <a:custGeom>
                <a:avLst/>
                <a:gdLst>
                  <a:gd name="T0" fmla="*/ 105 w 607"/>
                  <a:gd name="T1" fmla="*/ 0 h 324"/>
                  <a:gd name="T2" fmla="*/ 60 w 607"/>
                  <a:gd name="T3" fmla="*/ 30 h 324"/>
                  <a:gd name="T4" fmla="*/ 30 w 607"/>
                  <a:gd name="T5" fmla="*/ 63 h 324"/>
                  <a:gd name="T6" fmla="*/ 9 w 607"/>
                  <a:gd name="T7" fmla="*/ 101 h 324"/>
                  <a:gd name="T8" fmla="*/ 0 w 607"/>
                  <a:gd name="T9" fmla="*/ 138 h 324"/>
                  <a:gd name="T10" fmla="*/ 0 w 607"/>
                  <a:gd name="T11" fmla="*/ 176 h 324"/>
                  <a:gd name="T12" fmla="*/ 11 w 607"/>
                  <a:gd name="T13" fmla="*/ 212 h 324"/>
                  <a:gd name="T14" fmla="*/ 30 w 607"/>
                  <a:gd name="T15" fmla="*/ 243 h 324"/>
                  <a:gd name="T16" fmla="*/ 59 w 607"/>
                  <a:gd name="T17" fmla="*/ 271 h 324"/>
                  <a:gd name="T18" fmla="*/ 69 w 607"/>
                  <a:gd name="T19" fmla="*/ 278 h 324"/>
                  <a:gd name="T20" fmla="*/ 82 w 607"/>
                  <a:gd name="T21" fmla="*/ 284 h 324"/>
                  <a:gd name="T22" fmla="*/ 94 w 607"/>
                  <a:gd name="T23" fmla="*/ 291 h 324"/>
                  <a:gd name="T24" fmla="*/ 110 w 607"/>
                  <a:gd name="T25" fmla="*/ 296 h 324"/>
                  <a:gd name="T26" fmla="*/ 124 w 607"/>
                  <a:gd name="T27" fmla="*/ 301 h 324"/>
                  <a:gd name="T28" fmla="*/ 142 w 607"/>
                  <a:gd name="T29" fmla="*/ 306 h 324"/>
                  <a:gd name="T30" fmla="*/ 160 w 607"/>
                  <a:gd name="T31" fmla="*/ 310 h 324"/>
                  <a:gd name="T32" fmla="*/ 178 w 607"/>
                  <a:gd name="T33" fmla="*/ 314 h 324"/>
                  <a:gd name="T34" fmla="*/ 195 w 607"/>
                  <a:gd name="T35" fmla="*/ 317 h 324"/>
                  <a:gd name="T36" fmla="*/ 215 w 607"/>
                  <a:gd name="T37" fmla="*/ 319 h 324"/>
                  <a:gd name="T38" fmla="*/ 234 w 607"/>
                  <a:gd name="T39" fmla="*/ 321 h 324"/>
                  <a:gd name="T40" fmla="*/ 254 w 607"/>
                  <a:gd name="T41" fmla="*/ 324 h 324"/>
                  <a:gd name="T42" fmla="*/ 274 w 607"/>
                  <a:gd name="T43" fmla="*/ 324 h 324"/>
                  <a:gd name="T44" fmla="*/ 295 w 607"/>
                  <a:gd name="T45" fmla="*/ 324 h 324"/>
                  <a:gd name="T46" fmla="*/ 314 w 607"/>
                  <a:gd name="T47" fmla="*/ 324 h 324"/>
                  <a:gd name="T48" fmla="*/ 336 w 607"/>
                  <a:gd name="T49" fmla="*/ 323 h 324"/>
                  <a:gd name="T50" fmla="*/ 357 w 607"/>
                  <a:gd name="T51" fmla="*/ 321 h 324"/>
                  <a:gd name="T52" fmla="*/ 378 w 607"/>
                  <a:gd name="T53" fmla="*/ 318 h 324"/>
                  <a:gd name="T54" fmla="*/ 398 w 607"/>
                  <a:gd name="T55" fmla="*/ 316 h 324"/>
                  <a:gd name="T56" fmla="*/ 419 w 607"/>
                  <a:gd name="T57" fmla="*/ 312 h 324"/>
                  <a:gd name="T58" fmla="*/ 439 w 607"/>
                  <a:gd name="T59" fmla="*/ 308 h 324"/>
                  <a:gd name="T60" fmla="*/ 458 w 607"/>
                  <a:gd name="T61" fmla="*/ 303 h 324"/>
                  <a:gd name="T62" fmla="*/ 478 w 607"/>
                  <a:gd name="T63" fmla="*/ 298 h 324"/>
                  <a:gd name="T64" fmla="*/ 496 w 607"/>
                  <a:gd name="T65" fmla="*/ 292 h 324"/>
                  <a:gd name="T66" fmla="*/ 512 w 607"/>
                  <a:gd name="T67" fmla="*/ 286 h 324"/>
                  <a:gd name="T68" fmla="*/ 527 w 607"/>
                  <a:gd name="T69" fmla="*/ 279 h 324"/>
                  <a:gd name="T70" fmla="*/ 543 w 607"/>
                  <a:gd name="T71" fmla="*/ 272 h 324"/>
                  <a:gd name="T72" fmla="*/ 558 w 607"/>
                  <a:gd name="T73" fmla="*/ 264 h 324"/>
                  <a:gd name="T74" fmla="*/ 570 w 607"/>
                  <a:gd name="T75" fmla="*/ 256 h 324"/>
                  <a:gd name="T76" fmla="*/ 584 w 607"/>
                  <a:gd name="T77" fmla="*/ 246 h 324"/>
                  <a:gd name="T78" fmla="*/ 595 w 607"/>
                  <a:gd name="T79" fmla="*/ 236 h 324"/>
                  <a:gd name="T80" fmla="*/ 606 w 607"/>
                  <a:gd name="T81" fmla="*/ 226 h 324"/>
                  <a:gd name="T82" fmla="*/ 607 w 607"/>
                  <a:gd name="T83" fmla="*/ 194 h 324"/>
                  <a:gd name="T84" fmla="*/ 568 w 607"/>
                  <a:gd name="T85" fmla="*/ 185 h 324"/>
                  <a:gd name="T86" fmla="*/ 574 w 607"/>
                  <a:gd name="T87" fmla="*/ 141 h 324"/>
                  <a:gd name="T88" fmla="*/ 558 w 607"/>
                  <a:gd name="T89" fmla="*/ 134 h 324"/>
                  <a:gd name="T90" fmla="*/ 540 w 607"/>
                  <a:gd name="T91" fmla="*/ 107 h 324"/>
                  <a:gd name="T92" fmla="*/ 467 w 607"/>
                  <a:gd name="T93" fmla="*/ 115 h 324"/>
                  <a:gd name="T94" fmla="*/ 465 w 607"/>
                  <a:gd name="T95" fmla="*/ 101 h 324"/>
                  <a:gd name="T96" fmla="*/ 442 w 607"/>
                  <a:gd name="T97" fmla="*/ 95 h 324"/>
                  <a:gd name="T98" fmla="*/ 440 w 607"/>
                  <a:gd name="T99" fmla="*/ 79 h 324"/>
                  <a:gd name="T100" fmla="*/ 405 w 607"/>
                  <a:gd name="T101" fmla="*/ 64 h 324"/>
                  <a:gd name="T102" fmla="*/ 355 w 607"/>
                  <a:gd name="T103" fmla="*/ 68 h 324"/>
                  <a:gd name="T104" fmla="*/ 350 w 607"/>
                  <a:gd name="T105" fmla="*/ 55 h 324"/>
                  <a:gd name="T106" fmla="*/ 329 w 607"/>
                  <a:gd name="T107" fmla="*/ 57 h 324"/>
                  <a:gd name="T108" fmla="*/ 297 w 607"/>
                  <a:gd name="T109" fmla="*/ 31 h 324"/>
                  <a:gd name="T110" fmla="*/ 295 w 607"/>
                  <a:gd name="T111" fmla="*/ 15 h 324"/>
                  <a:gd name="T112" fmla="*/ 258 w 607"/>
                  <a:gd name="T113" fmla="*/ 5 h 324"/>
                  <a:gd name="T114" fmla="*/ 208 w 607"/>
                  <a:gd name="T115" fmla="*/ 13 h 324"/>
                  <a:gd name="T116" fmla="*/ 105 w 607"/>
                  <a:gd name="T117" fmla="*/ 0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07" h="324">
                    <a:moveTo>
                      <a:pt x="105" y="0"/>
                    </a:moveTo>
                    <a:lnTo>
                      <a:pt x="60" y="30"/>
                    </a:lnTo>
                    <a:lnTo>
                      <a:pt x="30" y="63"/>
                    </a:lnTo>
                    <a:lnTo>
                      <a:pt x="9" y="101"/>
                    </a:lnTo>
                    <a:lnTo>
                      <a:pt x="0" y="138"/>
                    </a:lnTo>
                    <a:lnTo>
                      <a:pt x="0" y="176"/>
                    </a:lnTo>
                    <a:lnTo>
                      <a:pt x="11" y="212"/>
                    </a:lnTo>
                    <a:lnTo>
                      <a:pt x="30" y="243"/>
                    </a:lnTo>
                    <a:lnTo>
                      <a:pt x="59" y="271"/>
                    </a:lnTo>
                    <a:lnTo>
                      <a:pt x="69" y="278"/>
                    </a:lnTo>
                    <a:lnTo>
                      <a:pt x="82" y="284"/>
                    </a:lnTo>
                    <a:lnTo>
                      <a:pt x="94" y="291"/>
                    </a:lnTo>
                    <a:lnTo>
                      <a:pt x="110" y="296"/>
                    </a:lnTo>
                    <a:lnTo>
                      <a:pt x="124" y="301"/>
                    </a:lnTo>
                    <a:lnTo>
                      <a:pt x="142" y="306"/>
                    </a:lnTo>
                    <a:lnTo>
                      <a:pt x="160" y="310"/>
                    </a:lnTo>
                    <a:lnTo>
                      <a:pt x="178" y="314"/>
                    </a:lnTo>
                    <a:lnTo>
                      <a:pt x="195" y="317"/>
                    </a:lnTo>
                    <a:lnTo>
                      <a:pt x="215" y="319"/>
                    </a:lnTo>
                    <a:lnTo>
                      <a:pt x="234" y="321"/>
                    </a:lnTo>
                    <a:lnTo>
                      <a:pt x="254" y="324"/>
                    </a:lnTo>
                    <a:lnTo>
                      <a:pt x="274" y="324"/>
                    </a:lnTo>
                    <a:lnTo>
                      <a:pt x="295" y="324"/>
                    </a:lnTo>
                    <a:lnTo>
                      <a:pt x="314" y="324"/>
                    </a:lnTo>
                    <a:lnTo>
                      <a:pt x="336" y="323"/>
                    </a:lnTo>
                    <a:lnTo>
                      <a:pt x="357" y="321"/>
                    </a:lnTo>
                    <a:lnTo>
                      <a:pt x="378" y="318"/>
                    </a:lnTo>
                    <a:lnTo>
                      <a:pt x="398" y="316"/>
                    </a:lnTo>
                    <a:lnTo>
                      <a:pt x="419" y="312"/>
                    </a:lnTo>
                    <a:lnTo>
                      <a:pt x="439" y="308"/>
                    </a:lnTo>
                    <a:lnTo>
                      <a:pt x="458" y="303"/>
                    </a:lnTo>
                    <a:lnTo>
                      <a:pt x="478" y="298"/>
                    </a:lnTo>
                    <a:lnTo>
                      <a:pt x="496" y="292"/>
                    </a:lnTo>
                    <a:lnTo>
                      <a:pt x="512" y="286"/>
                    </a:lnTo>
                    <a:lnTo>
                      <a:pt x="527" y="279"/>
                    </a:lnTo>
                    <a:lnTo>
                      <a:pt x="543" y="272"/>
                    </a:lnTo>
                    <a:lnTo>
                      <a:pt x="558" y="264"/>
                    </a:lnTo>
                    <a:lnTo>
                      <a:pt x="570" y="256"/>
                    </a:lnTo>
                    <a:lnTo>
                      <a:pt x="584" y="246"/>
                    </a:lnTo>
                    <a:lnTo>
                      <a:pt x="595" y="236"/>
                    </a:lnTo>
                    <a:lnTo>
                      <a:pt x="606" y="226"/>
                    </a:lnTo>
                    <a:lnTo>
                      <a:pt x="607" y="194"/>
                    </a:lnTo>
                    <a:lnTo>
                      <a:pt x="568" y="185"/>
                    </a:lnTo>
                    <a:lnTo>
                      <a:pt x="574" y="141"/>
                    </a:lnTo>
                    <a:lnTo>
                      <a:pt x="558" y="134"/>
                    </a:lnTo>
                    <a:lnTo>
                      <a:pt x="540" y="107"/>
                    </a:lnTo>
                    <a:lnTo>
                      <a:pt x="467" y="115"/>
                    </a:lnTo>
                    <a:lnTo>
                      <a:pt x="465" y="101"/>
                    </a:lnTo>
                    <a:lnTo>
                      <a:pt x="442" y="95"/>
                    </a:lnTo>
                    <a:lnTo>
                      <a:pt x="440" y="79"/>
                    </a:lnTo>
                    <a:lnTo>
                      <a:pt x="405" y="64"/>
                    </a:lnTo>
                    <a:lnTo>
                      <a:pt x="355" y="68"/>
                    </a:lnTo>
                    <a:lnTo>
                      <a:pt x="350" y="55"/>
                    </a:lnTo>
                    <a:lnTo>
                      <a:pt x="329" y="57"/>
                    </a:lnTo>
                    <a:lnTo>
                      <a:pt x="297" y="31"/>
                    </a:lnTo>
                    <a:lnTo>
                      <a:pt x="295" y="15"/>
                    </a:lnTo>
                    <a:lnTo>
                      <a:pt x="258" y="5"/>
                    </a:lnTo>
                    <a:lnTo>
                      <a:pt x="208" y="13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2" name="Freeform 322"/>
              <p:cNvSpPr>
                <a:spLocks/>
              </p:cNvSpPr>
              <p:nvPr/>
            </p:nvSpPr>
            <p:spPr bwMode="auto">
              <a:xfrm>
                <a:off x="1020" y="3005"/>
                <a:ext cx="214" cy="41"/>
              </a:xfrm>
              <a:custGeom>
                <a:avLst/>
                <a:gdLst>
                  <a:gd name="T0" fmla="*/ 318 w 428"/>
                  <a:gd name="T1" fmla="*/ 0 h 41"/>
                  <a:gd name="T2" fmla="*/ 300 w 428"/>
                  <a:gd name="T3" fmla="*/ 6 h 41"/>
                  <a:gd name="T4" fmla="*/ 280 w 428"/>
                  <a:gd name="T5" fmla="*/ 11 h 41"/>
                  <a:gd name="T6" fmla="*/ 261 w 428"/>
                  <a:gd name="T7" fmla="*/ 16 h 41"/>
                  <a:gd name="T8" fmla="*/ 241 w 428"/>
                  <a:gd name="T9" fmla="*/ 20 h 41"/>
                  <a:gd name="T10" fmla="*/ 220 w 428"/>
                  <a:gd name="T11" fmla="*/ 24 h 41"/>
                  <a:gd name="T12" fmla="*/ 200 w 428"/>
                  <a:gd name="T13" fmla="*/ 26 h 41"/>
                  <a:gd name="T14" fmla="*/ 179 w 428"/>
                  <a:gd name="T15" fmla="*/ 29 h 41"/>
                  <a:gd name="T16" fmla="*/ 158 w 428"/>
                  <a:gd name="T17" fmla="*/ 31 h 41"/>
                  <a:gd name="T18" fmla="*/ 136 w 428"/>
                  <a:gd name="T19" fmla="*/ 32 h 41"/>
                  <a:gd name="T20" fmla="*/ 117 w 428"/>
                  <a:gd name="T21" fmla="*/ 32 h 41"/>
                  <a:gd name="T22" fmla="*/ 96 w 428"/>
                  <a:gd name="T23" fmla="*/ 32 h 41"/>
                  <a:gd name="T24" fmla="*/ 76 w 428"/>
                  <a:gd name="T25" fmla="*/ 32 h 41"/>
                  <a:gd name="T26" fmla="*/ 56 w 428"/>
                  <a:gd name="T27" fmla="*/ 29 h 41"/>
                  <a:gd name="T28" fmla="*/ 37 w 428"/>
                  <a:gd name="T29" fmla="*/ 27 h 41"/>
                  <a:gd name="T30" fmla="*/ 17 w 428"/>
                  <a:gd name="T31" fmla="*/ 25 h 41"/>
                  <a:gd name="T32" fmla="*/ 0 w 428"/>
                  <a:gd name="T33" fmla="*/ 22 h 41"/>
                  <a:gd name="T34" fmla="*/ 19 w 428"/>
                  <a:gd name="T35" fmla="*/ 27 h 41"/>
                  <a:gd name="T36" fmla="*/ 42 w 428"/>
                  <a:gd name="T37" fmla="*/ 32 h 41"/>
                  <a:gd name="T38" fmla="*/ 71 w 428"/>
                  <a:gd name="T39" fmla="*/ 35 h 41"/>
                  <a:gd name="T40" fmla="*/ 101 w 428"/>
                  <a:gd name="T41" fmla="*/ 38 h 41"/>
                  <a:gd name="T42" fmla="*/ 135 w 428"/>
                  <a:gd name="T43" fmla="*/ 39 h 41"/>
                  <a:gd name="T44" fmla="*/ 170 w 428"/>
                  <a:gd name="T45" fmla="*/ 41 h 41"/>
                  <a:gd name="T46" fmla="*/ 206 w 428"/>
                  <a:gd name="T47" fmla="*/ 41 h 41"/>
                  <a:gd name="T48" fmla="*/ 241 w 428"/>
                  <a:gd name="T49" fmla="*/ 41 h 41"/>
                  <a:gd name="T50" fmla="*/ 275 w 428"/>
                  <a:gd name="T51" fmla="*/ 40 h 41"/>
                  <a:gd name="T52" fmla="*/ 309 w 428"/>
                  <a:gd name="T53" fmla="*/ 38 h 41"/>
                  <a:gd name="T54" fmla="*/ 339 w 428"/>
                  <a:gd name="T55" fmla="*/ 36 h 41"/>
                  <a:gd name="T56" fmla="*/ 365 w 428"/>
                  <a:gd name="T57" fmla="*/ 34 h 41"/>
                  <a:gd name="T58" fmla="*/ 389 w 428"/>
                  <a:gd name="T59" fmla="*/ 31 h 41"/>
                  <a:gd name="T60" fmla="*/ 408 w 428"/>
                  <a:gd name="T61" fmla="*/ 26 h 41"/>
                  <a:gd name="T62" fmla="*/ 421 w 428"/>
                  <a:gd name="T63" fmla="*/ 22 h 41"/>
                  <a:gd name="T64" fmla="*/ 428 w 428"/>
                  <a:gd name="T65" fmla="*/ 17 h 41"/>
                  <a:gd name="T66" fmla="*/ 428 w 428"/>
                  <a:gd name="T67" fmla="*/ 12 h 41"/>
                  <a:gd name="T68" fmla="*/ 419 w 428"/>
                  <a:gd name="T69" fmla="*/ 8 h 41"/>
                  <a:gd name="T70" fmla="*/ 403 w 428"/>
                  <a:gd name="T71" fmla="*/ 5 h 41"/>
                  <a:gd name="T72" fmla="*/ 383 w 428"/>
                  <a:gd name="T73" fmla="*/ 2 h 41"/>
                  <a:gd name="T74" fmla="*/ 364 w 428"/>
                  <a:gd name="T75" fmla="*/ 1 h 41"/>
                  <a:gd name="T76" fmla="*/ 344 w 428"/>
                  <a:gd name="T77" fmla="*/ 0 h 41"/>
                  <a:gd name="T78" fmla="*/ 328 w 428"/>
                  <a:gd name="T79" fmla="*/ 0 h 41"/>
                  <a:gd name="T80" fmla="*/ 318 w 428"/>
                  <a:gd name="T81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28" h="41">
                    <a:moveTo>
                      <a:pt x="318" y="0"/>
                    </a:moveTo>
                    <a:lnTo>
                      <a:pt x="300" y="6"/>
                    </a:lnTo>
                    <a:lnTo>
                      <a:pt x="280" y="11"/>
                    </a:lnTo>
                    <a:lnTo>
                      <a:pt x="261" y="16"/>
                    </a:lnTo>
                    <a:lnTo>
                      <a:pt x="241" y="20"/>
                    </a:lnTo>
                    <a:lnTo>
                      <a:pt x="220" y="24"/>
                    </a:lnTo>
                    <a:lnTo>
                      <a:pt x="200" y="26"/>
                    </a:lnTo>
                    <a:lnTo>
                      <a:pt x="179" y="29"/>
                    </a:lnTo>
                    <a:lnTo>
                      <a:pt x="158" y="31"/>
                    </a:lnTo>
                    <a:lnTo>
                      <a:pt x="136" y="32"/>
                    </a:lnTo>
                    <a:lnTo>
                      <a:pt x="117" y="32"/>
                    </a:lnTo>
                    <a:lnTo>
                      <a:pt x="96" y="32"/>
                    </a:lnTo>
                    <a:lnTo>
                      <a:pt x="76" y="32"/>
                    </a:lnTo>
                    <a:lnTo>
                      <a:pt x="56" y="29"/>
                    </a:lnTo>
                    <a:lnTo>
                      <a:pt x="37" y="27"/>
                    </a:lnTo>
                    <a:lnTo>
                      <a:pt x="17" y="25"/>
                    </a:lnTo>
                    <a:lnTo>
                      <a:pt x="0" y="22"/>
                    </a:lnTo>
                    <a:lnTo>
                      <a:pt x="19" y="27"/>
                    </a:lnTo>
                    <a:lnTo>
                      <a:pt x="42" y="32"/>
                    </a:lnTo>
                    <a:lnTo>
                      <a:pt x="71" y="35"/>
                    </a:lnTo>
                    <a:lnTo>
                      <a:pt x="101" y="38"/>
                    </a:lnTo>
                    <a:lnTo>
                      <a:pt x="135" y="39"/>
                    </a:lnTo>
                    <a:lnTo>
                      <a:pt x="170" y="41"/>
                    </a:lnTo>
                    <a:lnTo>
                      <a:pt x="206" y="41"/>
                    </a:lnTo>
                    <a:lnTo>
                      <a:pt x="241" y="41"/>
                    </a:lnTo>
                    <a:lnTo>
                      <a:pt x="275" y="40"/>
                    </a:lnTo>
                    <a:lnTo>
                      <a:pt x="309" y="38"/>
                    </a:lnTo>
                    <a:lnTo>
                      <a:pt x="339" y="36"/>
                    </a:lnTo>
                    <a:lnTo>
                      <a:pt x="365" y="34"/>
                    </a:lnTo>
                    <a:lnTo>
                      <a:pt x="389" y="31"/>
                    </a:lnTo>
                    <a:lnTo>
                      <a:pt x="408" y="26"/>
                    </a:lnTo>
                    <a:lnTo>
                      <a:pt x="421" y="22"/>
                    </a:lnTo>
                    <a:lnTo>
                      <a:pt x="428" y="17"/>
                    </a:lnTo>
                    <a:lnTo>
                      <a:pt x="428" y="12"/>
                    </a:lnTo>
                    <a:lnTo>
                      <a:pt x="419" y="8"/>
                    </a:lnTo>
                    <a:lnTo>
                      <a:pt x="403" y="5"/>
                    </a:lnTo>
                    <a:lnTo>
                      <a:pt x="383" y="2"/>
                    </a:lnTo>
                    <a:lnTo>
                      <a:pt x="364" y="1"/>
                    </a:lnTo>
                    <a:lnTo>
                      <a:pt x="344" y="0"/>
                    </a:lnTo>
                    <a:lnTo>
                      <a:pt x="328" y="0"/>
                    </a:lnTo>
                    <a:lnTo>
                      <a:pt x="318" y="0"/>
                    </a:lnTo>
                    <a:close/>
                  </a:path>
                </a:pathLst>
              </a:custGeom>
              <a:solidFill>
                <a:srgbClr val="667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3" name="Freeform 323"/>
              <p:cNvSpPr>
                <a:spLocks/>
              </p:cNvSpPr>
              <p:nvPr/>
            </p:nvSpPr>
            <p:spPr bwMode="auto">
              <a:xfrm>
                <a:off x="942" y="2739"/>
                <a:ext cx="274" cy="281"/>
              </a:xfrm>
              <a:custGeom>
                <a:avLst/>
                <a:gdLst>
                  <a:gd name="T0" fmla="*/ 7 w 547"/>
                  <a:gd name="T1" fmla="*/ 84 h 281"/>
                  <a:gd name="T2" fmla="*/ 38 w 547"/>
                  <a:gd name="T3" fmla="*/ 218 h 281"/>
                  <a:gd name="T4" fmla="*/ 217 w 547"/>
                  <a:gd name="T5" fmla="*/ 253 h 281"/>
                  <a:gd name="T6" fmla="*/ 221 w 547"/>
                  <a:gd name="T7" fmla="*/ 259 h 281"/>
                  <a:gd name="T8" fmla="*/ 197 w 547"/>
                  <a:gd name="T9" fmla="*/ 268 h 281"/>
                  <a:gd name="T10" fmla="*/ 183 w 547"/>
                  <a:gd name="T11" fmla="*/ 273 h 281"/>
                  <a:gd name="T12" fmla="*/ 237 w 547"/>
                  <a:gd name="T13" fmla="*/ 266 h 281"/>
                  <a:gd name="T14" fmla="*/ 286 w 547"/>
                  <a:gd name="T15" fmla="*/ 251 h 281"/>
                  <a:gd name="T16" fmla="*/ 300 w 547"/>
                  <a:gd name="T17" fmla="*/ 249 h 281"/>
                  <a:gd name="T18" fmla="*/ 281 w 547"/>
                  <a:gd name="T19" fmla="*/ 260 h 281"/>
                  <a:gd name="T20" fmla="*/ 251 w 547"/>
                  <a:gd name="T21" fmla="*/ 271 h 281"/>
                  <a:gd name="T22" fmla="*/ 297 w 547"/>
                  <a:gd name="T23" fmla="*/ 265 h 281"/>
                  <a:gd name="T24" fmla="*/ 338 w 547"/>
                  <a:gd name="T25" fmla="*/ 250 h 281"/>
                  <a:gd name="T26" fmla="*/ 364 w 547"/>
                  <a:gd name="T27" fmla="*/ 239 h 281"/>
                  <a:gd name="T28" fmla="*/ 363 w 547"/>
                  <a:gd name="T29" fmla="*/ 247 h 281"/>
                  <a:gd name="T30" fmla="*/ 311 w 547"/>
                  <a:gd name="T31" fmla="*/ 271 h 281"/>
                  <a:gd name="T32" fmla="*/ 327 w 547"/>
                  <a:gd name="T33" fmla="*/ 273 h 281"/>
                  <a:gd name="T34" fmla="*/ 386 w 547"/>
                  <a:gd name="T35" fmla="*/ 250 h 281"/>
                  <a:gd name="T36" fmla="*/ 419 w 547"/>
                  <a:gd name="T37" fmla="*/ 232 h 281"/>
                  <a:gd name="T38" fmla="*/ 425 w 547"/>
                  <a:gd name="T39" fmla="*/ 235 h 281"/>
                  <a:gd name="T40" fmla="*/ 389 w 547"/>
                  <a:gd name="T41" fmla="*/ 260 h 281"/>
                  <a:gd name="T42" fmla="*/ 379 w 547"/>
                  <a:gd name="T43" fmla="*/ 272 h 281"/>
                  <a:gd name="T44" fmla="*/ 439 w 547"/>
                  <a:gd name="T45" fmla="*/ 250 h 281"/>
                  <a:gd name="T46" fmla="*/ 476 w 547"/>
                  <a:gd name="T47" fmla="*/ 227 h 281"/>
                  <a:gd name="T48" fmla="*/ 499 w 547"/>
                  <a:gd name="T49" fmla="*/ 217 h 281"/>
                  <a:gd name="T50" fmla="*/ 478 w 547"/>
                  <a:gd name="T51" fmla="*/ 236 h 281"/>
                  <a:gd name="T52" fmla="*/ 437 w 547"/>
                  <a:gd name="T53" fmla="*/ 260 h 281"/>
                  <a:gd name="T54" fmla="*/ 482 w 547"/>
                  <a:gd name="T55" fmla="*/ 245 h 281"/>
                  <a:gd name="T56" fmla="*/ 512 w 547"/>
                  <a:gd name="T57" fmla="*/ 234 h 281"/>
                  <a:gd name="T58" fmla="*/ 537 w 547"/>
                  <a:gd name="T59" fmla="*/ 223 h 281"/>
                  <a:gd name="T60" fmla="*/ 546 w 547"/>
                  <a:gd name="T61" fmla="*/ 207 h 281"/>
                  <a:gd name="T62" fmla="*/ 505 w 547"/>
                  <a:gd name="T63" fmla="*/ 196 h 281"/>
                  <a:gd name="T64" fmla="*/ 439 w 547"/>
                  <a:gd name="T65" fmla="*/ 195 h 281"/>
                  <a:gd name="T66" fmla="*/ 416 w 547"/>
                  <a:gd name="T67" fmla="*/ 172 h 281"/>
                  <a:gd name="T68" fmla="*/ 395 w 547"/>
                  <a:gd name="T69" fmla="*/ 177 h 281"/>
                  <a:gd name="T70" fmla="*/ 366 w 547"/>
                  <a:gd name="T71" fmla="*/ 183 h 281"/>
                  <a:gd name="T72" fmla="*/ 345 w 547"/>
                  <a:gd name="T73" fmla="*/ 184 h 281"/>
                  <a:gd name="T74" fmla="*/ 311 w 547"/>
                  <a:gd name="T75" fmla="*/ 183 h 281"/>
                  <a:gd name="T76" fmla="*/ 292 w 547"/>
                  <a:gd name="T77" fmla="*/ 178 h 281"/>
                  <a:gd name="T78" fmla="*/ 285 w 547"/>
                  <a:gd name="T79" fmla="*/ 160 h 281"/>
                  <a:gd name="T80" fmla="*/ 256 w 547"/>
                  <a:gd name="T81" fmla="*/ 159 h 281"/>
                  <a:gd name="T82" fmla="*/ 226 w 547"/>
                  <a:gd name="T83" fmla="*/ 172 h 281"/>
                  <a:gd name="T84" fmla="*/ 219 w 547"/>
                  <a:gd name="T85" fmla="*/ 193 h 281"/>
                  <a:gd name="T86" fmla="*/ 192 w 547"/>
                  <a:gd name="T87" fmla="*/ 206 h 281"/>
                  <a:gd name="T88" fmla="*/ 183 w 547"/>
                  <a:gd name="T89" fmla="*/ 202 h 281"/>
                  <a:gd name="T90" fmla="*/ 205 w 547"/>
                  <a:gd name="T91" fmla="*/ 185 h 281"/>
                  <a:gd name="T92" fmla="*/ 201 w 547"/>
                  <a:gd name="T93" fmla="*/ 177 h 281"/>
                  <a:gd name="T94" fmla="*/ 196 w 547"/>
                  <a:gd name="T95" fmla="*/ 104 h 281"/>
                  <a:gd name="T96" fmla="*/ 75 w 547"/>
                  <a:gd name="T97" fmla="*/ 77 h 281"/>
                  <a:gd name="T98" fmla="*/ 86 w 547"/>
                  <a:gd name="T99" fmla="*/ 43 h 281"/>
                  <a:gd name="T100" fmla="*/ 73 w 547"/>
                  <a:gd name="T101" fmla="*/ 0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47" h="281">
                    <a:moveTo>
                      <a:pt x="73" y="0"/>
                    </a:moveTo>
                    <a:lnTo>
                      <a:pt x="32" y="38"/>
                    </a:lnTo>
                    <a:lnTo>
                      <a:pt x="7" y="84"/>
                    </a:lnTo>
                    <a:lnTo>
                      <a:pt x="0" y="132"/>
                    </a:lnTo>
                    <a:lnTo>
                      <a:pt x="11" y="178"/>
                    </a:lnTo>
                    <a:lnTo>
                      <a:pt x="38" y="218"/>
                    </a:lnTo>
                    <a:lnTo>
                      <a:pt x="82" y="247"/>
                    </a:lnTo>
                    <a:lnTo>
                      <a:pt x="141" y="260"/>
                    </a:lnTo>
                    <a:lnTo>
                      <a:pt x="217" y="253"/>
                    </a:lnTo>
                    <a:lnTo>
                      <a:pt x="221" y="254"/>
                    </a:lnTo>
                    <a:lnTo>
                      <a:pt x="222" y="256"/>
                    </a:lnTo>
                    <a:lnTo>
                      <a:pt x="221" y="259"/>
                    </a:lnTo>
                    <a:lnTo>
                      <a:pt x="217" y="262"/>
                    </a:lnTo>
                    <a:lnTo>
                      <a:pt x="208" y="265"/>
                    </a:lnTo>
                    <a:lnTo>
                      <a:pt x="197" y="268"/>
                    </a:lnTo>
                    <a:lnTo>
                      <a:pt x="183" y="270"/>
                    </a:lnTo>
                    <a:lnTo>
                      <a:pt x="167" y="272"/>
                    </a:lnTo>
                    <a:lnTo>
                      <a:pt x="183" y="273"/>
                    </a:lnTo>
                    <a:lnTo>
                      <a:pt x="201" y="272"/>
                    </a:lnTo>
                    <a:lnTo>
                      <a:pt x="219" y="269"/>
                    </a:lnTo>
                    <a:lnTo>
                      <a:pt x="237" y="266"/>
                    </a:lnTo>
                    <a:lnTo>
                      <a:pt x="254" y="261"/>
                    </a:lnTo>
                    <a:lnTo>
                      <a:pt x="270" y="257"/>
                    </a:lnTo>
                    <a:lnTo>
                      <a:pt x="286" y="251"/>
                    </a:lnTo>
                    <a:lnTo>
                      <a:pt x="300" y="246"/>
                    </a:lnTo>
                    <a:lnTo>
                      <a:pt x="302" y="247"/>
                    </a:lnTo>
                    <a:lnTo>
                      <a:pt x="300" y="249"/>
                    </a:lnTo>
                    <a:lnTo>
                      <a:pt x="297" y="253"/>
                    </a:lnTo>
                    <a:lnTo>
                      <a:pt x="290" y="256"/>
                    </a:lnTo>
                    <a:lnTo>
                      <a:pt x="281" y="260"/>
                    </a:lnTo>
                    <a:lnTo>
                      <a:pt x="272" y="264"/>
                    </a:lnTo>
                    <a:lnTo>
                      <a:pt x="261" y="268"/>
                    </a:lnTo>
                    <a:lnTo>
                      <a:pt x="251" y="271"/>
                    </a:lnTo>
                    <a:lnTo>
                      <a:pt x="265" y="271"/>
                    </a:lnTo>
                    <a:lnTo>
                      <a:pt x="281" y="269"/>
                    </a:lnTo>
                    <a:lnTo>
                      <a:pt x="297" y="265"/>
                    </a:lnTo>
                    <a:lnTo>
                      <a:pt x="311" y="260"/>
                    </a:lnTo>
                    <a:lnTo>
                      <a:pt x="325" y="255"/>
                    </a:lnTo>
                    <a:lnTo>
                      <a:pt x="338" y="250"/>
                    </a:lnTo>
                    <a:lnTo>
                      <a:pt x="348" y="245"/>
                    </a:lnTo>
                    <a:lnTo>
                      <a:pt x="357" y="241"/>
                    </a:lnTo>
                    <a:lnTo>
                      <a:pt x="364" y="239"/>
                    </a:lnTo>
                    <a:lnTo>
                      <a:pt x="368" y="240"/>
                    </a:lnTo>
                    <a:lnTo>
                      <a:pt x="368" y="242"/>
                    </a:lnTo>
                    <a:lnTo>
                      <a:pt x="363" y="247"/>
                    </a:lnTo>
                    <a:lnTo>
                      <a:pt x="352" y="254"/>
                    </a:lnTo>
                    <a:lnTo>
                      <a:pt x="336" y="262"/>
                    </a:lnTo>
                    <a:lnTo>
                      <a:pt x="311" y="271"/>
                    </a:lnTo>
                    <a:lnTo>
                      <a:pt x="277" y="281"/>
                    </a:lnTo>
                    <a:lnTo>
                      <a:pt x="304" y="278"/>
                    </a:lnTo>
                    <a:lnTo>
                      <a:pt x="327" y="273"/>
                    </a:lnTo>
                    <a:lnTo>
                      <a:pt x="350" y="266"/>
                    </a:lnTo>
                    <a:lnTo>
                      <a:pt x="370" y="258"/>
                    </a:lnTo>
                    <a:lnTo>
                      <a:pt x="386" y="250"/>
                    </a:lnTo>
                    <a:lnTo>
                      <a:pt x="400" y="243"/>
                    </a:lnTo>
                    <a:lnTo>
                      <a:pt x="411" y="236"/>
                    </a:lnTo>
                    <a:lnTo>
                      <a:pt x="419" y="232"/>
                    </a:lnTo>
                    <a:lnTo>
                      <a:pt x="428" y="229"/>
                    </a:lnTo>
                    <a:lnTo>
                      <a:pt x="430" y="230"/>
                    </a:lnTo>
                    <a:lnTo>
                      <a:pt x="425" y="235"/>
                    </a:lnTo>
                    <a:lnTo>
                      <a:pt x="416" y="242"/>
                    </a:lnTo>
                    <a:lnTo>
                      <a:pt x="403" y="251"/>
                    </a:lnTo>
                    <a:lnTo>
                      <a:pt x="389" y="260"/>
                    </a:lnTo>
                    <a:lnTo>
                      <a:pt x="372" y="268"/>
                    </a:lnTo>
                    <a:lnTo>
                      <a:pt x="354" y="274"/>
                    </a:lnTo>
                    <a:lnTo>
                      <a:pt x="379" y="272"/>
                    </a:lnTo>
                    <a:lnTo>
                      <a:pt x="400" y="266"/>
                    </a:lnTo>
                    <a:lnTo>
                      <a:pt x="421" y="259"/>
                    </a:lnTo>
                    <a:lnTo>
                      <a:pt x="439" y="250"/>
                    </a:lnTo>
                    <a:lnTo>
                      <a:pt x="453" y="242"/>
                    </a:lnTo>
                    <a:lnTo>
                      <a:pt x="467" y="233"/>
                    </a:lnTo>
                    <a:lnTo>
                      <a:pt x="476" y="227"/>
                    </a:lnTo>
                    <a:lnTo>
                      <a:pt x="483" y="223"/>
                    </a:lnTo>
                    <a:lnTo>
                      <a:pt x="496" y="217"/>
                    </a:lnTo>
                    <a:lnTo>
                      <a:pt x="499" y="217"/>
                    </a:lnTo>
                    <a:lnTo>
                      <a:pt x="498" y="221"/>
                    </a:lnTo>
                    <a:lnTo>
                      <a:pt x="491" y="228"/>
                    </a:lnTo>
                    <a:lnTo>
                      <a:pt x="478" y="236"/>
                    </a:lnTo>
                    <a:lnTo>
                      <a:pt x="466" y="245"/>
                    </a:lnTo>
                    <a:lnTo>
                      <a:pt x="451" y="253"/>
                    </a:lnTo>
                    <a:lnTo>
                      <a:pt x="437" y="260"/>
                    </a:lnTo>
                    <a:lnTo>
                      <a:pt x="455" y="254"/>
                    </a:lnTo>
                    <a:lnTo>
                      <a:pt x="469" y="249"/>
                    </a:lnTo>
                    <a:lnTo>
                      <a:pt x="482" y="245"/>
                    </a:lnTo>
                    <a:lnTo>
                      <a:pt x="494" y="241"/>
                    </a:lnTo>
                    <a:lnTo>
                      <a:pt x="503" y="237"/>
                    </a:lnTo>
                    <a:lnTo>
                      <a:pt x="512" y="234"/>
                    </a:lnTo>
                    <a:lnTo>
                      <a:pt x="519" y="231"/>
                    </a:lnTo>
                    <a:lnTo>
                      <a:pt x="526" y="228"/>
                    </a:lnTo>
                    <a:lnTo>
                      <a:pt x="537" y="223"/>
                    </a:lnTo>
                    <a:lnTo>
                      <a:pt x="544" y="216"/>
                    </a:lnTo>
                    <a:lnTo>
                      <a:pt x="547" y="211"/>
                    </a:lnTo>
                    <a:lnTo>
                      <a:pt x="546" y="207"/>
                    </a:lnTo>
                    <a:lnTo>
                      <a:pt x="535" y="203"/>
                    </a:lnTo>
                    <a:lnTo>
                      <a:pt x="519" y="199"/>
                    </a:lnTo>
                    <a:lnTo>
                      <a:pt x="505" y="196"/>
                    </a:lnTo>
                    <a:lnTo>
                      <a:pt x="499" y="195"/>
                    </a:lnTo>
                    <a:lnTo>
                      <a:pt x="489" y="202"/>
                    </a:lnTo>
                    <a:lnTo>
                      <a:pt x="439" y="195"/>
                    </a:lnTo>
                    <a:lnTo>
                      <a:pt x="430" y="175"/>
                    </a:lnTo>
                    <a:lnTo>
                      <a:pt x="418" y="171"/>
                    </a:lnTo>
                    <a:lnTo>
                      <a:pt x="416" y="172"/>
                    </a:lnTo>
                    <a:lnTo>
                      <a:pt x="411" y="173"/>
                    </a:lnTo>
                    <a:lnTo>
                      <a:pt x="403" y="175"/>
                    </a:lnTo>
                    <a:lnTo>
                      <a:pt x="395" y="177"/>
                    </a:lnTo>
                    <a:lnTo>
                      <a:pt x="384" y="180"/>
                    </a:lnTo>
                    <a:lnTo>
                      <a:pt x="375" y="182"/>
                    </a:lnTo>
                    <a:lnTo>
                      <a:pt x="366" y="183"/>
                    </a:lnTo>
                    <a:lnTo>
                      <a:pt x="361" y="184"/>
                    </a:lnTo>
                    <a:lnTo>
                      <a:pt x="354" y="184"/>
                    </a:lnTo>
                    <a:lnTo>
                      <a:pt x="345" y="184"/>
                    </a:lnTo>
                    <a:lnTo>
                      <a:pt x="334" y="184"/>
                    </a:lnTo>
                    <a:lnTo>
                      <a:pt x="324" y="184"/>
                    </a:lnTo>
                    <a:lnTo>
                      <a:pt x="311" y="183"/>
                    </a:lnTo>
                    <a:lnTo>
                      <a:pt x="302" y="182"/>
                    </a:lnTo>
                    <a:lnTo>
                      <a:pt x="295" y="180"/>
                    </a:lnTo>
                    <a:lnTo>
                      <a:pt x="292" y="178"/>
                    </a:lnTo>
                    <a:lnTo>
                      <a:pt x="290" y="173"/>
                    </a:lnTo>
                    <a:lnTo>
                      <a:pt x="286" y="166"/>
                    </a:lnTo>
                    <a:lnTo>
                      <a:pt x="285" y="160"/>
                    </a:lnTo>
                    <a:lnTo>
                      <a:pt x="285" y="157"/>
                    </a:lnTo>
                    <a:lnTo>
                      <a:pt x="270" y="158"/>
                    </a:lnTo>
                    <a:lnTo>
                      <a:pt x="256" y="159"/>
                    </a:lnTo>
                    <a:lnTo>
                      <a:pt x="245" y="162"/>
                    </a:lnTo>
                    <a:lnTo>
                      <a:pt x="235" y="166"/>
                    </a:lnTo>
                    <a:lnTo>
                      <a:pt x="226" y="172"/>
                    </a:lnTo>
                    <a:lnTo>
                      <a:pt x="221" y="178"/>
                    </a:lnTo>
                    <a:lnTo>
                      <a:pt x="219" y="185"/>
                    </a:lnTo>
                    <a:lnTo>
                      <a:pt x="219" y="193"/>
                    </a:lnTo>
                    <a:lnTo>
                      <a:pt x="213" y="197"/>
                    </a:lnTo>
                    <a:lnTo>
                      <a:pt x="203" y="198"/>
                    </a:lnTo>
                    <a:lnTo>
                      <a:pt x="192" y="206"/>
                    </a:lnTo>
                    <a:lnTo>
                      <a:pt x="196" y="216"/>
                    </a:lnTo>
                    <a:lnTo>
                      <a:pt x="182" y="207"/>
                    </a:lnTo>
                    <a:lnTo>
                      <a:pt x="183" y="202"/>
                    </a:lnTo>
                    <a:lnTo>
                      <a:pt x="192" y="200"/>
                    </a:lnTo>
                    <a:lnTo>
                      <a:pt x="203" y="193"/>
                    </a:lnTo>
                    <a:lnTo>
                      <a:pt x="205" y="185"/>
                    </a:lnTo>
                    <a:lnTo>
                      <a:pt x="203" y="184"/>
                    </a:lnTo>
                    <a:lnTo>
                      <a:pt x="201" y="181"/>
                    </a:lnTo>
                    <a:lnTo>
                      <a:pt x="201" y="177"/>
                    </a:lnTo>
                    <a:lnTo>
                      <a:pt x="205" y="172"/>
                    </a:lnTo>
                    <a:lnTo>
                      <a:pt x="174" y="142"/>
                    </a:lnTo>
                    <a:lnTo>
                      <a:pt x="196" y="104"/>
                    </a:lnTo>
                    <a:lnTo>
                      <a:pt x="132" y="86"/>
                    </a:lnTo>
                    <a:lnTo>
                      <a:pt x="86" y="92"/>
                    </a:lnTo>
                    <a:lnTo>
                      <a:pt x="75" y="77"/>
                    </a:lnTo>
                    <a:lnTo>
                      <a:pt x="93" y="60"/>
                    </a:lnTo>
                    <a:lnTo>
                      <a:pt x="91" y="55"/>
                    </a:lnTo>
                    <a:lnTo>
                      <a:pt x="86" y="43"/>
                    </a:lnTo>
                    <a:lnTo>
                      <a:pt x="75" y="30"/>
                    </a:lnTo>
                    <a:lnTo>
                      <a:pt x="63" y="21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4" name="Freeform 324"/>
              <p:cNvSpPr>
                <a:spLocks/>
              </p:cNvSpPr>
              <p:nvPr/>
            </p:nvSpPr>
            <p:spPr bwMode="auto">
              <a:xfrm>
                <a:off x="990" y="2725"/>
                <a:ext cx="236" cy="216"/>
              </a:xfrm>
              <a:custGeom>
                <a:avLst/>
                <a:gdLst>
                  <a:gd name="T0" fmla="*/ 2 w 473"/>
                  <a:gd name="T1" fmla="*/ 2 h 216"/>
                  <a:gd name="T2" fmla="*/ 112 w 473"/>
                  <a:gd name="T3" fmla="*/ 9 h 216"/>
                  <a:gd name="T4" fmla="*/ 123 w 473"/>
                  <a:gd name="T5" fmla="*/ 0 h 216"/>
                  <a:gd name="T6" fmla="*/ 149 w 473"/>
                  <a:gd name="T7" fmla="*/ 14 h 216"/>
                  <a:gd name="T8" fmla="*/ 155 w 473"/>
                  <a:gd name="T9" fmla="*/ 32 h 216"/>
                  <a:gd name="T10" fmla="*/ 190 w 473"/>
                  <a:gd name="T11" fmla="*/ 52 h 216"/>
                  <a:gd name="T12" fmla="*/ 219 w 473"/>
                  <a:gd name="T13" fmla="*/ 50 h 216"/>
                  <a:gd name="T14" fmla="*/ 233 w 473"/>
                  <a:gd name="T15" fmla="*/ 66 h 216"/>
                  <a:gd name="T16" fmla="*/ 292 w 473"/>
                  <a:gd name="T17" fmla="*/ 63 h 216"/>
                  <a:gd name="T18" fmla="*/ 302 w 473"/>
                  <a:gd name="T19" fmla="*/ 77 h 216"/>
                  <a:gd name="T20" fmla="*/ 292 w 473"/>
                  <a:gd name="T21" fmla="*/ 86 h 216"/>
                  <a:gd name="T22" fmla="*/ 322 w 473"/>
                  <a:gd name="T23" fmla="*/ 101 h 216"/>
                  <a:gd name="T24" fmla="*/ 323 w 473"/>
                  <a:gd name="T25" fmla="*/ 114 h 216"/>
                  <a:gd name="T26" fmla="*/ 354 w 473"/>
                  <a:gd name="T27" fmla="*/ 116 h 216"/>
                  <a:gd name="T28" fmla="*/ 409 w 473"/>
                  <a:gd name="T29" fmla="*/ 109 h 216"/>
                  <a:gd name="T30" fmla="*/ 423 w 473"/>
                  <a:gd name="T31" fmla="*/ 127 h 216"/>
                  <a:gd name="T32" fmla="*/ 441 w 473"/>
                  <a:gd name="T33" fmla="*/ 132 h 216"/>
                  <a:gd name="T34" fmla="*/ 425 w 473"/>
                  <a:gd name="T35" fmla="*/ 180 h 216"/>
                  <a:gd name="T36" fmla="*/ 473 w 473"/>
                  <a:gd name="T37" fmla="*/ 187 h 216"/>
                  <a:gd name="T38" fmla="*/ 466 w 473"/>
                  <a:gd name="T39" fmla="*/ 216 h 216"/>
                  <a:gd name="T40" fmla="*/ 412 w 473"/>
                  <a:gd name="T41" fmla="*/ 204 h 216"/>
                  <a:gd name="T42" fmla="*/ 396 w 473"/>
                  <a:gd name="T43" fmla="*/ 209 h 216"/>
                  <a:gd name="T44" fmla="*/ 366 w 473"/>
                  <a:gd name="T45" fmla="*/ 197 h 216"/>
                  <a:gd name="T46" fmla="*/ 361 w 473"/>
                  <a:gd name="T47" fmla="*/ 182 h 216"/>
                  <a:gd name="T48" fmla="*/ 325 w 473"/>
                  <a:gd name="T49" fmla="*/ 173 h 216"/>
                  <a:gd name="T50" fmla="*/ 274 w 473"/>
                  <a:gd name="T51" fmla="*/ 190 h 216"/>
                  <a:gd name="T52" fmla="*/ 233 w 473"/>
                  <a:gd name="T53" fmla="*/ 189 h 216"/>
                  <a:gd name="T54" fmla="*/ 228 w 473"/>
                  <a:gd name="T55" fmla="*/ 171 h 216"/>
                  <a:gd name="T56" fmla="*/ 196 w 473"/>
                  <a:gd name="T57" fmla="*/ 161 h 216"/>
                  <a:gd name="T58" fmla="*/ 116 w 473"/>
                  <a:gd name="T59" fmla="*/ 174 h 216"/>
                  <a:gd name="T60" fmla="*/ 105 w 473"/>
                  <a:gd name="T61" fmla="*/ 159 h 216"/>
                  <a:gd name="T62" fmla="*/ 130 w 473"/>
                  <a:gd name="T63" fmla="*/ 127 h 216"/>
                  <a:gd name="T64" fmla="*/ 125 w 473"/>
                  <a:gd name="T65" fmla="*/ 112 h 216"/>
                  <a:gd name="T66" fmla="*/ 52 w 473"/>
                  <a:gd name="T67" fmla="*/ 94 h 216"/>
                  <a:gd name="T68" fmla="*/ 62 w 473"/>
                  <a:gd name="T69" fmla="*/ 86 h 216"/>
                  <a:gd name="T70" fmla="*/ 59 w 473"/>
                  <a:gd name="T71" fmla="*/ 82 h 216"/>
                  <a:gd name="T72" fmla="*/ 36 w 473"/>
                  <a:gd name="T73" fmla="*/ 91 h 216"/>
                  <a:gd name="T74" fmla="*/ 20 w 473"/>
                  <a:gd name="T75" fmla="*/ 88 h 216"/>
                  <a:gd name="T76" fmla="*/ 57 w 473"/>
                  <a:gd name="T77" fmla="*/ 67 h 216"/>
                  <a:gd name="T78" fmla="*/ 52 w 473"/>
                  <a:gd name="T79" fmla="*/ 61 h 216"/>
                  <a:gd name="T80" fmla="*/ 32 w 473"/>
                  <a:gd name="T81" fmla="*/ 71 h 216"/>
                  <a:gd name="T82" fmla="*/ 32 w 473"/>
                  <a:gd name="T83" fmla="*/ 60 h 216"/>
                  <a:gd name="T84" fmla="*/ 61 w 473"/>
                  <a:gd name="T85" fmla="*/ 43 h 216"/>
                  <a:gd name="T86" fmla="*/ 54 w 473"/>
                  <a:gd name="T87" fmla="*/ 38 h 216"/>
                  <a:gd name="T88" fmla="*/ 23 w 473"/>
                  <a:gd name="T89" fmla="*/ 54 h 216"/>
                  <a:gd name="T90" fmla="*/ 16 w 473"/>
                  <a:gd name="T91" fmla="*/ 47 h 216"/>
                  <a:gd name="T92" fmla="*/ 30 w 473"/>
                  <a:gd name="T93" fmla="*/ 35 h 216"/>
                  <a:gd name="T94" fmla="*/ 64 w 473"/>
                  <a:gd name="T95" fmla="*/ 18 h 216"/>
                  <a:gd name="T96" fmla="*/ 52 w 473"/>
                  <a:gd name="T97" fmla="*/ 16 h 216"/>
                  <a:gd name="T98" fmla="*/ 27 w 473"/>
                  <a:gd name="T99" fmla="*/ 27 h 216"/>
                  <a:gd name="T100" fmla="*/ 20 w 473"/>
                  <a:gd name="T101" fmla="*/ 24 h 216"/>
                  <a:gd name="T102" fmla="*/ 46 w 473"/>
                  <a:gd name="T103" fmla="*/ 10 h 216"/>
                  <a:gd name="T104" fmla="*/ 36 w 473"/>
                  <a:gd name="T105" fmla="*/ 6 h 216"/>
                  <a:gd name="T106" fmla="*/ 11 w 473"/>
                  <a:gd name="T107" fmla="*/ 20 h 216"/>
                  <a:gd name="T108" fmla="*/ 0 w 473"/>
                  <a:gd name="T109" fmla="*/ 19 h 216"/>
                  <a:gd name="T110" fmla="*/ 2 w 473"/>
                  <a:gd name="T111" fmla="*/ 2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73" h="216">
                    <a:moveTo>
                      <a:pt x="2" y="2"/>
                    </a:moveTo>
                    <a:lnTo>
                      <a:pt x="112" y="9"/>
                    </a:lnTo>
                    <a:lnTo>
                      <a:pt x="123" y="0"/>
                    </a:lnTo>
                    <a:lnTo>
                      <a:pt x="149" y="14"/>
                    </a:lnTo>
                    <a:lnTo>
                      <a:pt x="155" y="32"/>
                    </a:lnTo>
                    <a:lnTo>
                      <a:pt x="190" y="52"/>
                    </a:lnTo>
                    <a:lnTo>
                      <a:pt x="219" y="50"/>
                    </a:lnTo>
                    <a:lnTo>
                      <a:pt x="233" y="66"/>
                    </a:lnTo>
                    <a:lnTo>
                      <a:pt x="292" y="63"/>
                    </a:lnTo>
                    <a:lnTo>
                      <a:pt x="302" y="77"/>
                    </a:lnTo>
                    <a:lnTo>
                      <a:pt x="292" y="86"/>
                    </a:lnTo>
                    <a:lnTo>
                      <a:pt x="322" y="101"/>
                    </a:lnTo>
                    <a:lnTo>
                      <a:pt x="323" y="114"/>
                    </a:lnTo>
                    <a:lnTo>
                      <a:pt x="354" y="116"/>
                    </a:lnTo>
                    <a:lnTo>
                      <a:pt x="409" y="109"/>
                    </a:lnTo>
                    <a:lnTo>
                      <a:pt x="423" y="127"/>
                    </a:lnTo>
                    <a:lnTo>
                      <a:pt x="441" y="132"/>
                    </a:lnTo>
                    <a:lnTo>
                      <a:pt x="425" y="180"/>
                    </a:lnTo>
                    <a:lnTo>
                      <a:pt x="473" y="187"/>
                    </a:lnTo>
                    <a:lnTo>
                      <a:pt x="466" y="216"/>
                    </a:lnTo>
                    <a:lnTo>
                      <a:pt x="412" y="204"/>
                    </a:lnTo>
                    <a:lnTo>
                      <a:pt x="396" y="209"/>
                    </a:lnTo>
                    <a:lnTo>
                      <a:pt x="366" y="197"/>
                    </a:lnTo>
                    <a:lnTo>
                      <a:pt x="361" y="182"/>
                    </a:lnTo>
                    <a:lnTo>
                      <a:pt x="325" y="173"/>
                    </a:lnTo>
                    <a:lnTo>
                      <a:pt x="274" y="190"/>
                    </a:lnTo>
                    <a:lnTo>
                      <a:pt x="233" y="189"/>
                    </a:lnTo>
                    <a:lnTo>
                      <a:pt x="228" y="171"/>
                    </a:lnTo>
                    <a:lnTo>
                      <a:pt x="196" y="161"/>
                    </a:lnTo>
                    <a:lnTo>
                      <a:pt x="116" y="174"/>
                    </a:lnTo>
                    <a:lnTo>
                      <a:pt x="105" y="159"/>
                    </a:lnTo>
                    <a:lnTo>
                      <a:pt x="130" y="127"/>
                    </a:lnTo>
                    <a:lnTo>
                      <a:pt x="125" y="112"/>
                    </a:lnTo>
                    <a:lnTo>
                      <a:pt x="52" y="94"/>
                    </a:lnTo>
                    <a:lnTo>
                      <a:pt x="62" y="86"/>
                    </a:lnTo>
                    <a:lnTo>
                      <a:pt x="59" y="82"/>
                    </a:lnTo>
                    <a:lnTo>
                      <a:pt x="36" y="91"/>
                    </a:lnTo>
                    <a:lnTo>
                      <a:pt x="20" y="88"/>
                    </a:lnTo>
                    <a:lnTo>
                      <a:pt x="57" y="67"/>
                    </a:lnTo>
                    <a:lnTo>
                      <a:pt x="52" y="61"/>
                    </a:lnTo>
                    <a:lnTo>
                      <a:pt x="32" y="71"/>
                    </a:lnTo>
                    <a:lnTo>
                      <a:pt x="32" y="60"/>
                    </a:lnTo>
                    <a:lnTo>
                      <a:pt x="61" y="43"/>
                    </a:lnTo>
                    <a:lnTo>
                      <a:pt x="54" y="38"/>
                    </a:lnTo>
                    <a:lnTo>
                      <a:pt x="23" y="54"/>
                    </a:lnTo>
                    <a:lnTo>
                      <a:pt x="16" y="47"/>
                    </a:lnTo>
                    <a:lnTo>
                      <a:pt x="30" y="35"/>
                    </a:lnTo>
                    <a:lnTo>
                      <a:pt x="64" y="18"/>
                    </a:lnTo>
                    <a:lnTo>
                      <a:pt x="52" y="16"/>
                    </a:lnTo>
                    <a:lnTo>
                      <a:pt x="27" y="27"/>
                    </a:lnTo>
                    <a:lnTo>
                      <a:pt x="20" y="24"/>
                    </a:lnTo>
                    <a:lnTo>
                      <a:pt x="46" y="10"/>
                    </a:lnTo>
                    <a:lnTo>
                      <a:pt x="36" y="6"/>
                    </a:lnTo>
                    <a:lnTo>
                      <a:pt x="11" y="20"/>
                    </a:lnTo>
                    <a:lnTo>
                      <a:pt x="0" y="19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5" name="Freeform 325"/>
              <p:cNvSpPr>
                <a:spLocks/>
              </p:cNvSpPr>
              <p:nvPr/>
            </p:nvSpPr>
            <p:spPr bwMode="auto">
              <a:xfrm>
                <a:off x="1185" y="2290"/>
                <a:ext cx="511" cy="598"/>
              </a:xfrm>
              <a:custGeom>
                <a:avLst/>
                <a:gdLst>
                  <a:gd name="T0" fmla="*/ 9 w 1021"/>
                  <a:gd name="T1" fmla="*/ 96 h 598"/>
                  <a:gd name="T2" fmla="*/ 50 w 1021"/>
                  <a:gd name="T3" fmla="*/ 57 h 598"/>
                  <a:gd name="T4" fmla="*/ 99 w 1021"/>
                  <a:gd name="T5" fmla="*/ 29 h 598"/>
                  <a:gd name="T6" fmla="*/ 135 w 1021"/>
                  <a:gd name="T7" fmla="*/ 15 h 598"/>
                  <a:gd name="T8" fmla="*/ 190 w 1021"/>
                  <a:gd name="T9" fmla="*/ 2 h 598"/>
                  <a:gd name="T10" fmla="*/ 247 w 1021"/>
                  <a:gd name="T11" fmla="*/ 4 h 598"/>
                  <a:gd name="T12" fmla="*/ 316 w 1021"/>
                  <a:gd name="T13" fmla="*/ 4 h 598"/>
                  <a:gd name="T14" fmla="*/ 371 w 1021"/>
                  <a:gd name="T15" fmla="*/ 26 h 598"/>
                  <a:gd name="T16" fmla="*/ 412 w 1021"/>
                  <a:gd name="T17" fmla="*/ 46 h 598"/>
                  <a:gd name="T18" fmla="*/ 456 w 1021"/>
                  <a:gd name="T19" fmla="*/ 62 h 598"/>
                  <a:gd name="T20" fmla="*/ 463 w 1021"/>
                  <a:gd name="T21" fmla="*/ 88 h 598"/>
                  <a:gd name="T22" fmla="*/ 499 w 1021"/>
                  <a:gd name="T23" fmla="*/ 113 h 598"/>
                  <a:gd name="T24" fmla="*/ 515 w 1021"/>
                  <a:gd name="T25" fmla="*/ 137 h 598"/>
                  <a:gd name="T26" fmla="*/ 554 w 1021"/>
                  <a:gd name="T27" fmla="*/ 152 h 598"/>
                  <a:gd name="T28" fmla="*/ 568 w 1021"/>
                  <a:gd name="T29" fmla="*/ 177 h 598"/>
                  <a:gd name="T30" fmla="*/ 604 w 1021"/>
                  <a:gd name="T31" fmla="*/ 189 h 598"/>
                  <a:gd name="T32" fmla="*/ 643 w 1021"/>
                  <a:gd name="T33" fmla="*/ 187 h 598"/>
                  <a:gd name="T34" fmla="*/ 682 w 1021"/>
                  <a:gd name="T35" fmla="*/ 186 h 598"/>
                  <a:gd name="T36" fmla="*/ 730 w 1021"/>
                  <a:gd name="T37" fmla="*/ 197 h 598"/>
                  <a:gd name="T38" fmla="*/ 767 w 1021"/>
                  <a:gd name="T39" fmla="*/ 207 h 598"/>
                  <a:gd name="T40" fmla="*/ 788 w 1021"/>
                  <a:gd name="T41" fmla="*/ 208 h 598"/>
                  <a:gd name="T42" fmla="*/ 836 w 1021"/>
                  <a:gd name="T43" fmla="*/ 231 h 598"/>
                  <a:gd name="T44" fmla="*/ 835 w 1021"/>
                  <a:gd name="T45" fmla="*/ 252 h 598"/>
                  <a:gd name="T46" fmla="*/ 886 w 1021"/>
                  <a:gd name="T47" fmla="*/ 272 h 598"/>
                  <a:gd name="T48" fmla="*/ 927 w 1021"/>
                  <a:gd name="T49" fmla="*/ 296 h 598"/>
                  <a:gd name="T50" fmla="*/ 943 w 1021"/>
                  <a:gd name="T51" fmla="*/ 332 h 598"/>
                  <a:gd name="T52" fmla="*/ 978 w 1021"/>
                  <a:gd name="T53" fmla="*/ 372 h 598"/>
                  <a:gd name="T54" fmla="*/ 1012 w 1021"/>
                  <a:gd name="T55" fmla="*/ 393 h 598"/>
                  <a:gd name="T56" fmla="*/ 1021 w 1021"/>
                  <a:gd name="T57" fmla="*/ 450 h 598"/>
                  <a:gd name="T58" fmla="*/ 998 w 1021"/>
                  <a:gd name="T59" fmla="*/ 485 h 598"/>
                  <a:gd name="T60" fmla="*/ 978 w 1021"/>
                  <a:gd name="T61" fmla="*/ 530 h 598"/>
                  <a:gd name="T62" fmla="*/ 925 w 1021"/>
                  <a:gd name="T63" fmla="*/ 567 h 598"/>
                  <a:gd name="T64" fmla="*/ 886 w 1021"/>
                  <a:gd name="T65" fmla="*/ 580 h 598"/>
                  <a:gd name="T66" fmla="*/ 886 w 1021"/>
                  <a:gd name="T67" fmla="*/ 598 h 598"/>
                  <a:gd name="T68" fmla="*/ 836 w 1021"/>
                  <a:gd name="T69" fmla="*/ 583 h 598"/>
                  <a:gd name="T70" fmla="*/ 797 w 1021"/>
                  <a:gd name="T71" fmla="*/ 563 h 598"/>
                  <a:gd name="T72" fmla="*/ 737 w 1021"/>
                  <a:gd name="T73" fmla="*/ 559 h 598"/>
                  <a:gd name="T74" fmla="*/ 739 w 1021"/>
                  <a:gd name="T75" fmla="*/ 591 h 598"/>
                  <a:gd name="T76" fmla="*/ 673 w 1021"/>
                  <a:gd name="T77" fmla="*/ 586 h 598"/>
                  <a:gd name="T78" fmla="*/ 625 w 1021"/>
                  <a:gd name="T79" fmla="*/ 590 h 598"/>
                  <a:gd name="T80" fmla="*/ 584 w 1021"/>
                  <a:gd name="T81" fmla="*/ 582 h 598"/>
                  <a:gd name="T82" fmla="*/ 538 w 1021"/>
                  <a:gd name="T83" fmla="*/ 574 h 598"/>
                  <a:gd name="T84" fmla="*/ 495 w 1021"/>
                  <a:gd name="T85" fmla="*/ 574 h 598"/>
                  <a:gd name="T86" fmla="*/ 447 w 1021"/>
                  <a:gd name="T87" fmla="*/ 565 h 598"/>
                  <a:gd name="T88" fmla="*/ 391 w 1021"/>
                  <a:gd name="T89" fmla="*/ 564 h 598"/>
                  <a:gd name="T90" fmla="*/ 311 w 1021"/>
                  <a:gd name="T91" fmla="*/ 552 h 598"/>
                  <a:gd name="T92" fmla="*/ 277 w 1021"/>
                  <a:gd name="T93" fmla="*/ 512 h 598"/>
                  <a:gd name="T94" fmla="*/ 224 w 1021"/>
                  <a:gd name="T95" fmla="*/ 493 h 598"/>
                  <a:gd name="T96" fmla="*/ 176 w 1021"/>
                  <a:gd name="T97" fmla="*/ 465 h 598"/>
                  <a:gd name="T98" fmla="*/ 128 w 1021"/>
                  <a:gd name="T99" fmla="*/ 436 h 598"/>
                  <a:gd name="T100" fmla="*/ 94 w 1021"/>
                  <a:gd name="T101" fmla="*/ 414 h 598"/>
                  <a:gd name="T102" fmla="*/ 62 w 1021"/>
                  <a:gd name="T103" fmla="*/ 389 h 598"/>
                  <a:gd name="T104" fmla="*/ 19 w 1021"/>
                  <a:gd name="T105" fmla="*/ 362 h 598"/>
                  <a:gd name="T106" fmla="*/ 0 w 1021"/>
                  <a:gd name="T107" fmla="*/ 323 h 598"/>
                  <a:gd name="T108" fmla="*/ 2 w 1021"/>
                  <a:gd name="T109" fmla="*/ 289 h 598"/>
                  <a:gd name="T110" fmla="*/ 44 w 1021"/>
                  <a:gd name="T111" fmla="*/ 246 h 598"/>
                  <a:gd name="T112" fmla="*/ 41 w 1021"/>
                  <a:gd name="T113" fmla="*/ 213 h 598"/>
                  <a:gd name="T114" fmla="*/ 59 w 1021"/>
                  <a:gd name="T115" fmla="*/ 187 h 598"/>
                  <a:gd name="T116" fmla="*/ 48 w 1021"/>
                  <a:gd name="T117" fmla="*/ 175 h 598"/>
                  <a:gd name="T118" fmla="*/ 48 w 1021"/>
                  <a:gd name="T119" fmla="*/ 163 h 598"/>
                  <a:gd name="T120" fmla="*/ 32 w 1021"/>
                  <a:gd name="T121" fmla="*/ 134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21" h="598">
                    <a:moveTo>
                      <a:pt x="11" y="121"/>
                    </a:moveTo>
                    <a:lnTo>
                      <a:pt x="5" y="115"/>
                    </a:lnTo>
                    <a:lnTo>
                      <a:pt x="4" y="110"/>
                    </a:lnTo>
                    <a:lnTo>
                      <a:pt x="4" y="103"/>
                    </a:lnTo>
                    <a:lnTo>
                      <a:pt x="9" y="96"/>
                    </a:lnTo>
                    <a:lnTo>
                      <a:pt x="23" y="92"/>
                    </a:lnTo>
                    <a:lnTo>
                      <a:pt x="16" y="82"/>
                    </a:lnTo>
                    <a:lnTo>
                      <a:pt x="18" y="71"/>
                    </a:lnTo>
                    <a:lnTo>
                      <a:pt x="28" y="62"/>
                    </a:lnTo>
                    <a:lnTo>
                      <a:pt x="50" y="57"/>
                    </a:lnTo>
                    <a:lnTo>
                      <a:pt x="48" y="47"/>
                    </a:lnTo>
                    <a:lnTo>
                      <a:pt x="57" y="39"/>
                    </a:lnTo>
                    <a:lnTo>
                      <a:pt x="71" y="33"/>
                    </a:lnTo>
                    <a:lnTo>
                      <a:pt x="94" y="33"/>
                    </a:lnTo>
                    <a:lnTo>
                      <a:pt x="99" y="29"/>
                    </a:lnTo>
                    <a:lnTo>
                      <a:pt x="105" y="25"/>
                    </a:lnTo>
                    <a:lnTo>
                      <a:pt x="112" y="21"/>
                    </a:lnTo>
                    <a:lnTo>
                      <a:pt x="119" y="18"/>
                    </a:lnTo>
                    <a:lnTo>
                      <a:pt x="126" y="16"/>
                    </a:lnTo>
                    <a:lnTo>
                      <a:pt x="135" y="15"/>
                    </a:lnTo>
                    <a:lnTo>
                      <a:pt x="144" y="14"/>
                    </a:lnTo>
                    <a:lnTo>
                      <a:pt x="154" y="15"/>
                    </a:lnTo>
                    <a:lnTo>
                      <a:pt x="165" y="9"/>
                    </a:lnTo>
                    <a:lnTo>
                      <a:pt x="178" y="5"/>
                    </a:lnTo>
                    <a:lnTo>
                      <a:pt x="190" y="2"/>
                    </a:lnTo>
                    <a:lnTo>
                      <a:pt x="202" y="4"/>
                    </a:lnTo>
                    <a:lnTo>
                      <a:pt x="215" y="6"/>
                    </a:lnTo>
                    <a:lnTo>
                      <a:pt x="227" y="7"/>
                    </a:lnTo>
                    <a:lnTo>
                      <a:pt x="236" y="6"/>
                    </a:lnTo>
                    <a:lnTo>
                      <a:pt x="247" y="4"/>
                    </a:lnTo>
                    <a:lnTo>
                      <a:pt x="256" y="2"/>
                    </a:lnTo>
                    <a:lnTo>
                      <a:pt x="268" y="1"/>
                    </a:lnTo>
                    <a:lnTo>
                      <a:pt x="284" y="0"/>
                    </a:lnTo>
                    <a:lnTo>
                      <a:pt x="300" y="0"/>
                    </a:lnTo>
                    <a:lnTo>
                      <a:pt x="316" y="4"/>
                    </a:lnTo>
                    <a:lnTo>
                      <a:pt x="328" y="8"/>
                    </a:lnTo>
                    <a:lnTo>
                      <a:pt x="339" y="15"/>
                    </a:lnTo>
                    <a:lnTo>
                      <a:pt x="343" y="26"/>
                    </a:lnTo>
                    <a:lnTo>
                      <a:pt x="357" y="26"/>
                    </a:lnTo>
                    <a:lnTo>
                      <a:pt x="371" y="26"/>
                    </a:lnTo>
                    <a:lnTo>
                      <a:pt x="384" y="28"/>
                    </a:lnTo>
                    <a:lnTo>
                      <a:pt x="394" y="30"/>
                    </a:lnTo>
                    <a:lnTo>
                      <a:pt x="403" y="34"/>
                    </a:lnTo>
                    <a:lnTo>
                      <a:pt x="408" y="39"/>
                    </a:lnTo>
                    <a:lnTo>
                      <a:pt x="412" y="46"/>
                    </a:lnTo>
                    <a:lnTo>
                      <a:pt x="414" y="54"/>
                    </a:lnTo>
                    <a:lnTo>
                      <a:pt x="428" y="55"/>
                    </a:lnTo>
                    <a:lnTo>
                      <a:pt x="439" y="57"/>
                    </a:lnTo>
                    <a:lnTo>
                      <a:pt x="449" y="59"/>
                    </a:lnTo>
                    <a:lnTo>
                      <a:pt x="456" y="62"/>
                    </a:lnTo>
                    <a:lnTo>
                      <a:pt x="462" y="66"/>
                    </a:lnTo>
                    <a:lnTo>
                      <a:pt x="463" y="71"/>
                    </a:lnTo>
                    <a:lnTo>
                      <a:pt x="462" y="78"/>
                    </a:lnTo>
                    <a:lnTo>
                      <a:pt x="455" y="85"/>
                    </a:lnTo>
                    <a:lnTo>
                      <a:pt x="463" y="88"/>
                    </a:lnTo>
                    <a:lnTo>
                      <a:pt x="474" y="92"/>
                    </a:lnTo>
                    <a:lnTo>
                      <a:pt x="483" y="96"/>
                    </a:lnTo>
                    <a:lnTo>
                      <a:pt x="492" y="101"/>
                    </a:lnTo>
                    <a:lnTo>
                      <a:pt x="497" y="107"/>
                    </a:lnTo>
                    <a:lnTo>
                      <a:pt x="499" y="113"/>
                    </a:lnTo>
                    <a:lnTo>
                      <a:pt x="497" y="119"/>
                    </a:lnTo>
                    <a:lnTo>
                      <a:pt x="490" y="126"/>
                    </a:lnTo>
                    <a:lnTo>
                      <a:pt x="499" y="128"/>
                    </a:lnTo>
                    <a:lnTo>
                      <a:pt x="508" y="132"/>
                    </a:lnTo>
                    <a:lnTo>
                      <a:pt x="515" y="137"/>
                    </a:lnTo>
                    <a:lnTo>
                      <a:pt x="517" y="142"/>
                    </a:lnTo>
                    <a:lnTo>
                      <a:pt x="526" y="142"/>
                    </a:lnTo>
                    <a:lnTo>
                      <a:pt x="536" y="144"/>
                    </a:lnTo>
                    <a:lnTo>
                      <a:pt x="545" y="147"/>
                    </a:lnTo>
                    <a:lnTo>
                      <a:pt x="554" y="152"/>
                    </a:lnTo>
                    <a:lnTo>
                      <a:pt x="559" y="157"/>
                    </a:lnTo>
                    <a:lnTo>
                      <a:pt x="563" y="163"/>
                    </a:lnTo>
                    <a:lnTo>
                      <a:pt x="563" y="170"/>
                    </a:lnTo>
                    <a:lnTo>
                      <a:pt x="558" y="177"/>
                    </a:lnTo>
                    <a:lnTo>
                      <a:pt x="568" y="177"/>
                    </a:lnTo>
                    <a:lnTo>
                      <a:pt x="579" y="178"/>
                    </a:lnTo>
                    <a:lnTo>
                      <a:pt x="586" y="181"/>
                    </a:lnTo>
                    <a:lnTo>
                      <a:pt x="591" y="185"/>
                    </a:lnTo>
                    <a:lnTo>
                      <a:pt x="597" y="188"/>
                    </a:lnTo>
                    <a:lnTo>
                      <a:pt x="604" y="189"/>
                    </a:lnTo>
                    <a:lnTo>
                      <a:pt x="613" y="189"/>
                    </a:lnTo>
                    <a:lnTo>
                      <a:pt x="622" y="189"/>
                    </a:lnTo>
                    <a:lnTo>
                      <a:pt x="627" y="188"/>
                    </a:lnTo>
                    <a:lnTo>
                      <a:pt x="634" y="188"/>
                    </a:lnTo>
                    <a:lnTo>
                      <a:pt x="643" y="187"/>
                    </a:lnTo>
                    <a:lnTo>
                      <a:pt x="652" y="186"/>
                    </a:lnTo>
                    <a:lnTo>
                      <a:pt x="661" y="185"/>
                    </a:lnTo>
                    <a:lnTo>
                      <a:pt x="669" y="185"/>
                    </a:lnTo>
                    <a:lnTo>
                      <a:pt x="677" y="185"/>
                    </a:lnTo>
                    <a:lnTo>
                      <a:pt x="682" y="186"/>
                    </a:lnTo>
                    <a:lnTo>
                      <a:pt x="691" y="188"/>
                    </a:lnTo>
                    <a:lnTo>
                      <a:pt x="701" y="191"/>
                    </a:lnTo>
                    <a:lnTo>
                      <a:pt x="709" y="194"/>
                    </a:lnTo>
                    <a:lnTo>
                      <a:pt x="714" y="198"/>
                    </a:lnTo>
                    <a:lnTo>
                      <a:pt x="730" y="197"/>
                    </a:lnTo>
                    <a:lnTo>
                      <a:pt x="746" y="197"/>
                    </a:lnTo>
                    <a:lnTo>
                      <a:pt x="756" y="199"/>
                    </a:lnTo>
                    <a:lnTo>
                      <a:pt x="765" y="202"/>
                    </a:lnTo>
                    <a:lnTo>
                      <a:pt x="767" y="205"/>
                    </a:lnTo>
                    <a:lnTo>
                      <a:pt x="767" y="207"/>
                    </a:lnTo>
                    <a:lnTo>
                      <a:pt x="765" y="210"/>
                    </a:lnTo>
                    <a:lnTo>
                      <a:pt x="762" y="213"/>
                    </a:lnTo>
                    <a:lnTo>
                      <a:pt x="772" y="211"/>
                    </a:lnTo>
                    <a:lnTo>
                      <a:pt x="781" y="209"/>
                    </a:lnTo>
                    <a:lnTo>
                      <a:pt x="788" y="208"/>
                    </a:lnTo>
                    <a:lnTo>
                      <a:pt x="792" y="208"/>
                    </a:lnTo>
                    <a:lnTo>
                      <a:pt x="799" y="212"/>
                    </a:lnTo>
                    <a:lnTo>
                      <a:pt x="815" y="219"/>
                    </a:lnTo>
                    <a:lnTo>
                      <a:pt x="831" y="227"/>
                    </a:lnTo>
                    <a:lnTo>
                      <a:pt x="836" y="231"/>
                    </a:lnTo>
                    <a:lnTo>
                      <a:pt x="835" y="235"/>
                    </a:lnTo>
                    <a:lnTo>
                      <a:pt x="831" y="240"/>
                    </a:lnTo>
                    <a:lnTo>
                      <a:pt x="828" y="246"/>
                    </a:lnTo>
                    <a:lnTo>
                      <a:pt x="824" y="250"/>
                    </a:lnTo>
                    <a:lnTo>
                      <a:pt x="835" y="252"/>
                    </a:lnTo>
                    <a:lnTo>
                      <a:pt x="847" y="255"/>
                    </a:lnTo>
                    <a:lnTo>
                      <a:pt x="858" y="258"/>
                    </a:lnTo>
                    <a:lnTo>
                      <a:pt x="870" y="263"/>
                    </a:lnTo>
                    <a:lnTo>
                      <a:pt x="879" y="267"/>
                    </a:lnTo>
                    <a:lnTo>
                      <a:pt x="886" y="272"/>
                    </a:lnTo>
                    <a:lnTo>
                      <a:pt x="891" y="277"/>
                    </a:lnTo>
                    <a:lnTo>
                      <a:pt x="893" y="282"/>
                    </a:lnTo>
                    <a:lnTo>
                      <a:pt x="906" y="282"/>
                    </a:lnTo>
                    <a:lnTo>
                      <a:pt x="920" y="287"/>
                    </a:lnTo>
                    <a:lnTo>
                      <a:pt x="927" y="296"/>
                    </a:lnTo>
                    <a:lnTo>
                      <a:pt x="927" y="312"/>
                    </a:lnTo>
                    <a:lnTo>
                      <a:pt x="934" y="314"/>
                    </a:lnTo>
                    <a:lnTo>
                      <a:pt x="941" y="319"/>
                    </a:lnTo>
                    <a:lnTo>
                      <a:pt x="943" y="325"/>
                    </a:lnTo>
                    <a:lnTo>
                      <a:pt x="943" y="332"/>
                    </a:lnTo>
                    <a:lnTo>
                      <a:pt x="962" y="336"/>
                    </a:lnTo>
                    <a:lnTo>
                      <a:pt x="977" y="344"/>
                    </a:lnTo>
                    <a:lnTo>
                      <a:pt x="980" y="356"/>
                    </a:lnTo>
                    <a:lnTo>
                      <a:pt x="968" y="371"/>
                    </a:lnTo>
                    <a:lnTo>
                      <a:pt x="978" y="372"/>
                    </a:lnTo>
                    <a:lnTo>
                      <a:pt x="989" y="375"/>
                    </a:lnTo>
                    <a:lnTo>
                      <a:pt x="1000" y="379"/>
                    </a:lnTo>
                    <a:lnTo>
                      <a:pt x="1007" y="383"/>
                    </a:lnTo>
                    <a:lnTo>
                      <a:pt x="1012" y="388"/>
                    </a:lnTo>
                    <a:lnTo>
                      <a:pt x="1012" y="393"/>
                    </a:lnTo>
                    <a:lnTo>
                      <a:pt x="1009" y="398"/>
                    </a:lnTo>
                    <a:lnTo>
                      <a:pt x="1000" y="404"/>
                    </a:lnTo>
                    <a:lnTo>
                      <a:pt x="1014" y="419"/>
                    </a:lnTo>
                    <a:lnTo>
                      <a:pt x="1021" y="435"/>
                    </a:lnTo>
                    <a:lnTo>
                      <a:pt x="1021" y="450"/>
                    </a:lnTo>
                    <a:lnTo>
                      <a:pt x="1014" y="461"/>
                    </a:lnTo>
                    <a:lnTo>
                      <a:pt x="1003" y="469"/>
                    </a:lnTo>
                    <a:lnTo>
                      <a:pt x="998" y="475"/>
                    </a:lnTo>
                    <a:lnTo>
                      <a:pt x="996" y="480"/>
                    </a:lnTo>
                    <a:lnTo>
                      <a:pt x="998" y="485"/>
                    </a:lnTo>
                    <a:lnTo>
                      <a:pt x="1000" y="492"/>
                    </a:lnTo>
                    <a:lnTo>
                      <a:pt x="998" y="500"/>
                    </a:lnTo>
                    <a:lnTo>
                      <a:pt x="991" y="508"/>
                    </a:lnTo>
                    <a:lnTo>
                      <a:pt x="975" y="514"/>
                    </a:lnTo>
                    <a:lnTo>
                      <a:pt x="978" y="530"/>
                    </a:lnTo>
                    <a:lnTo>
                      <a:pt x="975" y="544"/>
                    </a:lnTo>
                    <a:lnTo>
                      <a:pt x="961" y="555"/>
                    </a:lnTo>
                    <a:lnTo>
                      <a:pt x="934" y="558"/>
                    </a:lnTo>
                    <a:lnTo>
                      <a:pt x="931" y="562"/>
                    </a:lnTo>
                    <a:lnTo>
                      <a:pt x="925" y="567"/>
                    </a:lnTo>
                    <a:lnTo>
                      <a:pt x="920" y="571"/>
                    </a:lnTo>
                    <a:lnTo>
                      <a:pt x="913" y="575"/>
                    </a:lnTo>
                    <a:lnTo>
                      <a:pt x="906" y="578"/>
                    </a:lnTo>
                    <a:lnTo>
                      <a:pt x="895" y="580"/>
                    </a:lnTo>
                    <a:lnTo>
                      <a:pt x="886" y="580"/>
                    </a:lnTo>
                    <a:lnTo>
                      <a:pt x="874" y="579"/>
                    </a:lnTo>
                    <a:lnTo>
                      <a:pt x="872" y="583"/>
                    </a:lnTo>
                    <a:lnTo>
                      <a:pt x="874" y="588"/>
                    </a:lnTo>
                    <a:lnTo>
                      <a:pt x="877" y="593"/>
                    </a:lnTo>
                    <a:lnTo>
                      <a:pt x="886" y="598"/>
                    </a:lnTo>
                    <a:lnTo>
                      <a:pt x="875" y="594"/>
                    </a:lnTo>
                    <a:lnTo>
                      <a:pt x="865" y="592"/>
                    </a:lnTo>
                    <a:lnTo>
                      <a:pt x="854" y="589"/>
                    </a:lnTo>
                    <a:lnTo>
                      <a:pt x="845" y="586"/>
                    </a:lnTo>
                    <a:lnTo>
                      <a:pt x="836" y="583"/>
                    </a:lnTo>
                    <a:lnTo>
                      <a:pt x="831" y="578"/>
                    </a:lnTo>
                    <a:lnTo>
                      <a:pt x="828" y="573"/>
                    </a:lnTo>
                    <a:lnTo>
                      <a:pt x="826" y="567"/>
                    </a:lnTo>
                    <a:lnTo>
                      <a:pt x="813" y="566"/>
                    </a:lnTo>
                    <a:lnTo>
                      <a:pt x="797" y="563"/>
                    </a:lnTo>
                    <a:lnTo>
                      <a:pt x="785" y="557"/>
                    </a:lnTo>
                    <a:lnTo>
                      <a:pt x="774" y="550"/>
                    </a:lnTo>
                    <a:lnTo>
                      <a:pt x="767" y="563"/>
                    </a:lnTo>
                    <a:lnTo>
                      <a:pt x="733" y="549"/>
                    </a:lnTo>
                    <a:lnTo>
                      <a:pt x="737" y="559"/>
                    </a:lnTo>
                    <a:lnTo>
                      <a:pt x="744" y="570"/>
                    </a:lnTo>
                    <a:lnTo>
                      <a:pt x="755" y="580"/>
                    </a:lnTo>
                    <a:lnTo>
                      <a:pt x="767" y="587"/>
                    </a:lnTo>
                    <a:lnTo>
                      <a:pt x="753" y="589"/>
                    </a:lnTo>
                    <a:lnTo>
                      <a:pt x="739" y="591"/>
                    </a:lnTo>
                    <a:lnTo>
                      <a:pt x="725" y="591"/>
                    </a:lnTo>
                    <a:lnTo>
                      <a:pt x="710" y="591"/>
                    </a:lnTo>
                    <a:lnTo>
                      <a:pt x="696" y="591"/>
                    </a:lnTo>
                    <a:lnTo>
                      <a:pt x="684" y="589"/>
                    </a:lnTo>
                    <a:lnTo>
                      <a:pt x="673" y="586"/>
                    </a:lnTo>
                    <a:lnTo>
                      <a:pt x="666" y="581"/>
                    </a:lnTo>
                    <a:lnTo>
                      <a:pt x="657" y="584"/>
                    </a:lnTo>
                    <a:lnTo>
                      <a:pt x="648" y="587"/>
                    </a:lnTo>
                    <a:lnTo>
                      <a:pt x="637" y="589"/>
                    </a:lnTo>
                    <a:lnTo>
                      <a:pt x="625" y="590"/>
                    </a:lnTo>
                    <a:lnTo>
                      <a:pt x="616" y="590"/>
                    </a:lnTo>
                    <a:lnTo>
                      <a:pt x="606" y="589"/>
                    </a:lnTo>
                    <a:lnTo>
                      <a:pt x="598" y="587"/>
                    </a:lnTo>
                    <a:lnTo>
                      <a:pt x="595" y="582"/>
                    </a:lnTo>
                    <a:lnTo>
                      <a:pt x="584" y="582"/>
                    </a:lnTo>
                    <a:lnTo>
                      <a:pt x="574" y="581"/>
                    </a:lnTo>
                    <a:lnTo>
                      <a:pt x="565" y="581"/>
                    </a:lnTo>
                    <a:lnTo>
                      <a:pt x="554" y="579"/>
                    </a:lnTo>
                    <a:lnTo>
                      <a:pt x="547" y="577"/>
                    </a:lnTo>
                    <a:lnTo>
                      <a:pt x="538" y="574"/>
                    </a:lnTo>
                    <a:lnTo>
                      <a:pt x="533" y="569"/>
                    </a:lnTo>
                    <a:lnTo>
                      <a:pt x="529" y="564"/>
                    </a:lnTo>
                    <a:lnTo>
                      <a:pt x="519" y="568"/>
                    </a:lnTo>
                    <a:lnTo>
                      <a:pt x="506" y="571"/>
                    </a:lnTo>
                    <a:lnTo>
                      <a:pt x="495" y="574"/>
                    </a:lnTo>
                    <a:lnTo>
                      <a:pt x="485" y="575"/>
                    </a:lnTo>
                    <a:lnTo>
                      <a:pt x="474" y="575"/>
                    </a:lnTo>
                    <a:lnTo>
                      <a:pt x="463" y="573"/>
                    </a:lnTo>
                    <a:lnTo>
                      <a:pt x="455" y="570"/>
                    </a:lnTo>
                    <a:lnTo>
                      <a:pt x="447" y="565"/>
                    </a:lnTo>
                    <a:lnTo>
                      <a:pt x="437" y="571"/>
                    </a:lnTo>
                    <a:lnTo>
                      <a:pt x="424" y="572"/>
                    </a:lnTo>
                    <a:lnTo>
                      <a:pt x="412" y="569"/>
                    </a:lnTo>
                    <a:lnTo>
                      <a:pt x="401" y="559"/>
                    </a:lnTo>
                    <a:lnTo>
                      <a:pt x="391" y="564"/>
                    </a:lnTo>
                    <a:lnTo>
                      <a:pt x="375" y="567"/>
                    </a:lnTo>
                    <a:lnTo>
                      <a:pt x="357" y="567"/>
                    </a:lnTo>
                    <a:lnTo>
                      <a:pt x="339" y="565"/>
                    </a:lnTo>
                    <a:lnTo>
                      <a:pt x="323" y="560"/>
                    </a:lnTo>
                    <a:lnTo>
                      <a:pt x="311" y="552"/>
                    </a:lnTo>
                    <a:lnTo>
                      <a:pt x="304" y="540"/>
                    </a:lnTo>
                    <a:lnTo>
                      <a:pt x="307" y="525"/>
                    </a:lnTo>
                    <a:lnTo>
                      <a:pt x="291" y="525"/>
                    </a:lnTo>
                    <a:lnTo>
                      <a:pt x="281" y="521"/>
                    </a:lnTo>
                    <a:lnTo>
                      <a:pt x="277" y="512"/>
                    </a:lnTo>
                    <a:lnTo>
                      <a:pt x="284" y="495"/>
                    </a:lnTo>
                    <a:lnTo>
                      <a:pt x="272" y="495"/>
                    </a:lnTo>
                    <a:lnTo>
                      <a:pt x="256" y="495"/>
                    </a:lnTo>
                    <a:lnTo>
                      <a:pt x="240" y="495"/>
                    </a:lnTo>
                    <a:lnTo>
                      <a:pt x="224" y="493"/>
                    </a:lnTo>
                    <a:lnTo>
                      <a:pt x="210" y="490"/>
                    </a:lnTo>
                    <a:lnTo>
                      <a:pt x="199" y="485"/>
                    </a:lnTo>
                    <a:lnTo>
                      <a:pt x="194" y="477"/>
                    </a:lnTo>
                    <a:lnTo>
                      <a:pt x="194" y="465"/>
                    </a:lnTo>
                    <a:lnTo>
                      <a:pt x="176" y="465"/>
                    </a:lnTo>
                    <a:lnTo>
                      <a:pt x="160" y="460"/>
                    </a:lnTo>
                    <a:lnTo>
                      <a:pt x="149" y="452"/>
                    </a:lnTo>
                    <a:lnTo>
                      <a:pt x="146" y="440"/>
                    </a:lnTo>
                    <a:lnTo>
                      <a:pt x="137" y="439"/>
                    </a:lnTo>
                    <a:lnTo>
                      <a:pt x="128" y="436"/>
                    </a:lnTo>
                    <a:lnTo>
                      <a:pt x="119" y="433"/>
                    </a:lnTo>
                    <a:lnTo>
                      <a:pt x="110" y="429"/>
                    </a:lnTo>
                    <a:lnTo>
                      <a:pt x="103" y="424"/>
                    </a:lnTo>
                    <a:lnTo>
                      <a:pt x="98" y="419"/>
                    </a:lnTo>
                    <a:lnTo>
                      <a:pt x="94" y="414"/>
                    </a:lnTo>
                    <a:lnTo>
                      <a:pt x="92" y="409"/>
                    </a:lnTo>
                    <a:lnTo>
                      <a:pt x="80" y="411"/>
                    </a:lnTo>
                    <a:lnTo>
                      <a:pt x="69" y="409"/>
                    </a:lnTo>
                    <a:lnTo>
                      <a:pt x="62" y="403"/>
                    </a:lnTo>
                    <a:lnTo>
                      <a:pt x="62" y="389"/>
                    </a:lnTo>
                    <a:lnTo>
                      <a:pt x="44" y="390"/>
                    </a:lnTo>
                    <a:lnTo>
                      <a:pt x="34" y="388"/>
                    </a:lnTo>
                    <a:lnTo>
                      <a:pt x="28" y="380"/>
                    </a:lnTo>
                    <a:lnTo>
                      <a:pt x="34" y="364"/>
                    </a:lnTo>
                    <a:lnTo>
                      <a:pt x="19" y="362"/>
                    </a:lnTo>
                    <a:lnTo>
                      <a:pt x="12" y="355"/>
                    </a:lnTo>
                    <a:lnTo>
                      <a:pt x="12" y="346"/>
                    </a:lnTo>
                    <a:lnTo>
                      <a:pt x="18" y="336"/>
                    </a:lnTo>
                    <a:lnTo>
                      <a:pt x="7" y="329"/>
                    </a:lnTo>
                    <a:lnTo>
                      <a:pt x="0" y="323"/>
                    </a:lnTo>
                    <a:lnTo>
                      <a:pt x="2" y="315"/>
                    </a:lnTo>
                    <a:lnTo>
                      <a:pt x="14" y="307"/>
                    </a:lnTo>
                    <a:lnTo>
                      <a:pt x="7" y="302"/>
                    </a:lnTo>
                    <a:lnTo>
                      <a:pt x="4" y="295"/>
                    </a:lnTo>
                    <a:lnTo>
                      <a:pt x="2" y="289"/>
                    </a:lnTo>
                    <a:lnTo>
                      <a:pt x="2" y="282"/>
                    </a:lnTo>
                    <a:lnTo>
                      <a:pt x="7" y="274"/>
                    </a:lnTo>
                    <a:lnTo>
                      <a:pt x="14" y="265"/>
                    </a:lnTo>
                    <a:lnTo>
                      <a:pt x="27" y="256"/>
                    </a:lnTo>
                    <a:lnTo>
                      <a:pt x="44" y="246"/>
                    </a:lnTo>
                    <a:lnTo>
                      <a:pt x="35" y="241"/>
                    </a:lnTo>
                    <a:lnTo>
                      <a:pt x="32" y="235"/>
                    </a:lnTo>
                    <a:lnTo>
                      <a:pt x="34" y="228"/>
                    </a:lnTo>
                    <a:lnTo>
                      <a:pt x="39" y="220"/>
                    </a:lnTo>
                    <a:lnTo>
                      <a:pt x="41" y="213"/>
                    </a:lnTo>
                    <a:lnTo>
                      <a:pt x="44" y="206"/>
                    </a:lnTo>
                    <a:lnTo>
                      <a:pt x="51" y="199"/>
                    </a:lnTo>
                    <a:lnTo>
                      <a:pt x="62" y="196"/>
                    </a:lnTo>
                    <a:lnTo>
                      <a:pt x="60" y="192"/>
                    </a:lnTo>
                    <a:lnTo>
                      <a:pt x="59" y="187"/>
                    </a:lnTo>
                    <a:lnTo>
                      <a:pt x="55" y="184"/>
                    </a:lnTo>
                    <a:lnTo>
                      <a:pt x="53" y="182"/>
                    </a:lnTo>
                    <a:lnTo>
                      <a:pt x="51" y="180"/>
                    </a:lnTo>
                    <a:lnTo>
                      <a:pt x="50" y="177"/>
                    </a:lnTo>
                    <a:lnTo>
                      <a:pt x="48" y="175"/>
                    </a:lnTo>
                    <a:lnTo>
                      <a:pt x="46" y="173"/>
                    </a:lnTo>
                    <a:lnTo>
                      <a:pt x="46" y="170"/>
                    </a:lnTo>
                    <a:lnTo>
                      <a:pt x="46" y="167"/>
                    </a:lnTo>
                    <a:lnTo>
                      <a:pt x="46" y="165"/>
                    </a:lnTo>
                    <a:lnTo>
                      <a:pt x="48" y="163"/>
                    </a:lnTo>
                    <a:lnTo>
                      <a:pt x="41" y="164"/>
                    </a:lnTo>
                    <a:lnTo>
                      <a:pt x="34" y="162"/>
                    </a:lnTo>
                    <a:lnTo>
                      <a:pt x="32" y="156"/>
                    </a:lnTo>
                    <a:lnTo>
                      <a:pt x="39" y="140"/>
                    </a:lnTo>
                    <a:lnTo>
                      <a:pt x="32" y="134"/>
                    </a:lnTo>
                    <a:lnTo>
                      <a:pt x="25" y="129"/>
                    </a:lnTo>
                    <a:lnTo>
                      <a:pt x="18" y="124"/>
                    </a:lnTo>
                    <a:lnTo>
                      <a:pt x="11" y="121"/>
                    </a:lnTo>
                    <a:close/>
                  </a:path>
                </a:pathLst>
              </a:custGeom>
              <a:solidFill>
                <a:srgbClr val="FFED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6" name="Freeform 326"/>
              <p:cNvSpPr>
                <a:spLocks/>
              </p:cNvSpPr>
              <p:nvPr/>
            </p:nvSpPr>
            <p:spPr bwMode="auto">
              <a:xfrm>
                <a:off x="1243" y="2397"/>
                <a:ext cx="37" cy="30"/>
              </a:xfrm>
              <a:custGeom>
                <a:avLst/>
                <a:gdLst>
                  <a:gd name="T0" fmla="*/ 20 w 75"/>
                  <a:gd name="T1" fmla="*/ 6 h 30"/>
                  <a:gd name="T2" fmla="*/ 29 w 75"/>
                  <a:gd name="T3" fmla="*/ 2 h 30"/>
                  <a:gd name="T4" fmla="*/ 39 w 75"/>
                  <a:gd name="T5" fmla="*/ 0 h 30"/>
                  <a:gd name="T6" fmla="*/ 48 w 75"/>
                  <a:gd name="T7" fmla="*/ 0 h 30"/>
                  <a:gd name="T8" fmla="*/ 57 w 75"/>
                  <a:gd name="T9" fmla="*/ 1 h 30"/>
                  <a:gd name="T10" fmla="*/ 63 w 75"/>
                  <a:gd name="T11" fmla="*/ 3 h 30"/>
                  <a:gd name="T12" fmla="*/ 68 w 75"/>
                  <a:gd name="T13" fmla="*/ 6 h 30"/>
                  <a:gd name="T14" fmla="*/ 71 w 75"/>
                  <a:gd name="T15" fmla="*/ 11 h 30"/>
                  <a:gd name="T16" fmla="*/ 71 w 75"/>
                  <a:gd name="T17" fmla="*/ 16 h 30"/>
                  <a:gd name="T18" fmla="*/ 75 w 75"/>
                  <a:gd name="T19" fmla="*/ 18 h 30"/>
                  <a:gd name="T20" fmla="*/ 73 w 75"/>
                  <a:gd name="T21" fmla="*/ 22 h 30"/>
                  <a:gd name="T22" fmla="*/ 68 w 75"/>
                  <a:gd name="T23" fmla="*/ 26 h 30"/>
                  <a:gd name="T24" fmla="*/ 59 w 75"/>
                  <a:gd name="T25" fmla="*/ 29 h 30"/>
                  <a:gd name="T26" fmla="*/ 52 w 75"/>
                  <a:gd name="T27" fmla="*/ 30 h 30"/>
                  <a:gd name="T28" fmla="*/ 45 w 75"/>
                  <a:gd name="T29" fmla="*/ 30 h 30"/>
                  <a:gd name="T30" fmla="*/ 36 w 75"/>
                  <a:gd name="T31" fmla="*/ 30 h 30"/>
                  <a:gd name="T32" fmla="*/ 27 w 75"/>
                  <a:gd name="T33" fmla="*/ 30 h 30"/>
                  <a:gd name="T34" fmla="*/ 20 w 75"/>
                  <a:gd name="T35" fmla="*/ 29 h 30"/>
                  <a:gd name="T36" fmla="*/ 11 w 75"/>
                  <a:gd name="T37" fmla="*/ 28 h 30"/>
                  <a:gd name="T38" fmla="*/ 6 w 75"/>
                  <a:gd name="T39" fmla="*/ 27 h 30"/>
                  <a:gd name="T40" fmla="*/ 0 w 75"/>
                  <a:gd name="T41" fmla="*/ 26 h 30"/>
                  <a:gd name="T42" fmla="*/ 2 w 75"/>
                  <a:gd name="T43" fmla="*/ 23 h 30"/>
                  <a:gd name="T44" fmla="*/ 4 w 75"/>
                  <a:gd name="T45" fmla="*/ 19 h 30"/>
                  <a:gd name="T46" fmla="*/ 7 w 75"/>
                  <a:gd name="T47" fmla="*/ 15 h 30"/>
                  <a:gd name="T48" fmla="*/ 11 w 75"/>
                  <a:gd name="T49" fmla="*/ 12 h 30"/>
                  <a:gd name="T50" fmla="*/ 18 w 75"/>
                  <a:gd name="T51" fmla="*/ 15 h 30"/>
                  <a:gd name="T52" fmla="*/ 25 w 75"/>
                  <a:gd name="T53" fmla="*/ 16 h 30"/>
                  <a:gd name="T54" fmla="*/ 32 w 75"/>
                  <a:gd name="T55" fmla="*/ 16 h 30"/>
                  <a:gd name="T56" fmla="*/ 36 w 75"/>
                  <a:gd name="T57" fmla="*/ 14 h 30"/>
                  <a:gd name="T58" fmla="*/ 38 w 75"/>
                  <a:gd name="T59" fmla="*/ 12 h 30"/>
                  <a:gd name="T60" fmla="*/ 36 w 75"/>
                  <a:gd name="T61" fmla="*/ 9 h 30"/>
                  <a:gd name="T62" fmla="*/ 31 w 75"/>
                  <a:gd name="T63" fmla="*/ 7 h 30"/>
                  <a:gd name="T64" fmla="*/ 20 w 75"/>
                  <a:gd name="T65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5" h="30">
                    <a:moveTo>
                      <a:pt x="20" y="6"/>
                    </a:moveTo>
                    <a:lnTo>
                      <a:pt x="29" y="2"/>
                    </a:lnTo>
                    <a:lnTo>
                      <a:pt x="39" y="0"/>
                    </a:lnTo>
                    <a:lnTo>
                      <a:pt x="48" y="0"/>
                    </a:lnTo>
                    <a:lnTo>
                      <a:pt x="57" y="1"/>
                    </a:lnTo>
                    <a:lnTo>
                      <a:pt x="63" y="3"/>
                    </a:lnTo>
                    <a:lnTo>
                      <a:pt x="68" y="6"/>
                    </a:lnTo>
                    <a:lnTo>
                      <a:pt x="71" y="11"/>
                    </a:lnTo>
                    <a:lnTo>
                      <a:pt x="71" y="16"/>
                    </a:lnTo>
                    <a:lnTo>
                      <a:pt x="75" y="18"/>
                    </a:lnTo>
                    <a:lnTo>
                      <a:pt x="73" y="22"/>
                    </a:lnTo>
                    <a:lnTo>
                      <a:pt x="68" y="26"/>
                    </a:lnTo>
                    <a:lnTo>
                      <a:pt x="59" y="29"/>
                    </a:lnTo>
                    <a:lnTo>
                      <a:pt x="52" y="30"/>
                    </a:lnTo>
                    <a:lnTo>
                      <a:pt x="45" y="30"/>
                    </a:lnTo>
                    <a:lnTo>
                      <a:pt x="36" y="30"/>
                    </a:lnTo>
                    <a:lnTo>
                      <a:pt x="27" y="30"/>
                    </a:lnTo>
                    <a:lnTo>
                      <a:pt x="20" y="29"/>
                    </a:lnTo>
                    <a:lnTo>
                      <a:pt x="11" y="28"/>
                    </a:lnTo>
                    <a:lnTo>
                      <a:pt x="6" y="27"/>
                    </a:lnTo>
                    <a:lnTo>
                      <a:pt x="0" y="26"/>
                    </a:lnTo>
                    <a:lnTo>
                      <a:pt x="2" y="23"/>
                    </a:lnTo>
                    <a:lnTo>
                      <a:pt x="4" y="19"/>
                    </a:lnTo>
                    <a:lnTo>
                      <a:pt x="7" y="15"/>
                    </a:lnTo>
                    <a:lnTo>
                      <a:pt x="11" y="12"/>
                    </a:lnTo>
                    <a:lnTo>
                      <a:pt x="18" y="15"/>
                    </a:lnTo>
                    <a:lnTo>
                      <a:pt x="25" y="16"/>
                    </a:lnTo>
                    <a:lnTo>
                      <a:pt x="32" y="16"/>
                    </a:lnTo>
                    <a:lnTo>
                      <a:pt x="36" y="14"/>
                    </a:lnTo>
                    <a:lnTo>
                      <a:pt x="38" y="12"/>
                    </a:lnTo>
                    <a:lnTo>
                      <a:pt x="36" y="9"/>
                    </a:lnTo>
                    <a:lnTo>
                      <a:pt x="31" y="7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7" name="Freeform 327"/>
              <p:cNvSpPr>
                <a:spLocks/>
              </p:cNvSpPr>
              <p:nvPr/>
            </p:nvSpPr>
            <p:spPr bwMode="auto">
              <a:xfrm>
                <a:off x="1337" y="2622"/>
                <a:ext cx="33" cy="62"/>
              </a:xfrm>
              <a:custGeom>
                <a:avLst/>
                <a:gdLst>
                  <a:gd name="T0" fmla="*/ 12 w 65"/>
                  <a:gd name="T1" fmla="*/ 0 h 62"/>
                  <a:gd name="T2" fmla="*/ 26 w 65"/>
                  <a:gd name="T3" fmla="*/ 4 h 62"/>
                  <a:gd name="T4" fmla="*/ 35 w 65"/>
                  <a:gd name="T5" fmla="*/ 9 h 62"/>
                  <a:gd name="T6" fmla="*/ 39 w 65"/>
                  <a:gd name="T7" fmla="*/ 13 h 62"/>
                  <a:gd name="T8" fmla="*/ 42 w 65"/>
                  <a:gd name="T9" fmla="*/ 18 h 62"/>
                  <a:gd name="T10" fmla="*/ 42 w 65"/>
                  <a:gd name="T11" fmla="*/ 23 h 62"/>
                  <a:gd name="T12" fmla="*/ 46 w 65"/>
                  <a:gd name="T13" fmla="*/ 28 h 62"/>
                  <a:gd name="T14" fmla="*/ 53 w 65"/>
                  <a:gd name="T15" fmla="*/ 33 h 62"/>
                  <a:gd name="T16" fmla="*/ 65 w 65"/>
                  <a:gd name="T17" fmla="*/ 38 h 62"/>
                  <a:gd name="T18" fmla="*/ 55 w 65"/>
                  <a:gd name="T19" fmla="*/ 40 h 62"/>
                  <a:gd name="T20" fmla="*/ 46 w 65"/>
                  <a:gd name="T21" fmla="*/ 45 h 62"/>
                  <a:gd name="T22" fmla="*/ 39 w 65"/>
                  <a:gd name="T23" fmla="*/ 52 h 62"/>
                  <a:gd name="T24" fmla="*/ 35 w 65"/>
                  <a:gd name="T25" fmla="*/ 62 h 62"/>
                  <a:gd name="T26" fmla="*/ 33 w 65"/>
                  <a:gd name="T27" fmla="*/ 55 h 62"/>
                  <a:gd name="T28" fmla="*/ 33 w 65"/>
                  <a:gd name="T29" fmla="*/ 49 h 62"/>
                  <a:gd name="T30" fmla="*/ 33 w 65"/>
                  <a:gd name="T31" fmla="*/ 44 h 62"/>
                  <a:gd name="T32" fmla="*/ 35 w 65"/>
                  <a:gd name="T33" fmla="*/ 39 h 62"/>
                  <a:gd name="T34" fmla="*/ 30 w 65"/>
                  <a:gd name="T35" fmla="*/ 36 h 62"/>
                  <a:gd name="T36" fmla="*/ 24 w 65"/>
                  <a:gd name="T37" fmla="*/ 33 h 62"/>
                  <a:gd name="T38" fmla="*/ 19 w 65"/>
                  <a:gd name="T39" fmla="*/ 28 h 62"/>
                  <a:gd name="T40" fmla="*/ 17 w 65"/>
                  <a:gd name="T41" fmla="*/ 24 h 62"/>
                  <a:gd name="T42" fmla="*/ 14 w 65"/>
                  <a:gd name="T43" fmla="*/ 28 h 62"/>
                  <a:gd name="T44" fmla="*/ 10 w 65"/>
                  <a:gd name="T45" fmla="*/ 32 h 62"/>
                  <a:gd name="T46" fmla="*/ 9 w 65"/>
                  <a:gd name="T47" fmla="*/ 37 h 62"/>
                  <a:gd name="T48" fmla="*/ 7 w 65"/>
                  <a:gd name="T49" fmla="*/ 43 h 62"/>
                  <a:gd name="T50" fmla="*/ 3 w 65"/>
                  <a:gd name="T51" fmla="*/ 37 h 62"/>
                  <a:gd name="T52" fmla="*/ 1 w 65"/>
                  <a:gd name="T53" fmla="*/ 31 h 62"/>
                  <a:gd name="T54" fmla="*/ 0 w 65"/>
                  <a:gd name="T55" fmla="*/ 26 h 62"/>
                  <a:gd name="T56" fmla="*/ 0 w 65"/>
                  <a:gd name="T57" fmla="*/ 21 h 62"/>
                  <a:gd name="T58" fmla="*/ 1 w 65"/>
                  <a:gd name="T59" fmla="*/ 16 h 62"/>
                  <a:gd name="T60" fmla="*/ 7 w 65"/>
                  <a:gd name="T61" fmla="*/ 10 h 62"/>
                  <a:gd name="T62" fmla="*/ 10 w 65"/>
                  <a:gd name="T63" fmla="*/ 5 h 62"/>
                  <a:gd name="T64" fmla="*/ 12 w 65"/>
                  <a:gd name="T65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5" h="62">
                    <a:moveTo>
                      <a:pt x="12" y="0"/>
                    </a:moveTo>
                    <a:lnTo>
                      <a:pt x="26" y="4"/>
                    </a:lnTo>
                    <a:lnTo>
                      <a:pt x="35" y="9"/>
                    </a:lnTo>
                    <a:lnTo>
                      <a:pt x="39" y="13"/>
                    </a:lnTo>
                    <a:lnTo>
                      <a:pt x="42" y="18"/>
                    </a:lnTo>
                    <a:lnTo>
                      <a:pt x="42" y="23"/>
                    </a:lnTo>
                    <a:lnTo>
                      <a:pt x="46" y="28"/>
                    </a:lnTo>
                    <a:lnTo>
                      <a:pt x="53" y="33"/>
                    </a:lnTo>
                    <a:lnTo>
                      <a:pt x="65" y="38"/>
                    </a:lnTo>
                    <a:lnTo>
                      <a:pt x="55" y="40"/>
                    </a:lnTo>
                    <a:lnTo>
                      <a:pt x="46" y="45"/>
                    </a:lnTo>
                    <a:lnTo>
                      <a:pt x="39" y="52"/>
                    </a:lnTo>
                    <a:lnTo>
                      <a:pt x="35" y="62"/>
                    </a:lnTo>
                    <a:lnTo>
                      <a:pt x="33" y="55"/>
                    </a:lnTo>
                    <a:lnTo>
                      <a:pt x="33" y="49"/>
                    </a:lnTo>
                    <a:lnTo>
                      <a:pt x="33" y="44"/>
                    </a:lnTo>
                    <a:lnTo>
                      <a:pt x="35" y="39"/>
                    </a:lnTo>
                    <a:lnTo>
                      <a:pt x="30" y="36"/>
                    </a:lnTo>
                    <a:lnTo>
                      <a:pt x="24" y="33"/>
                    </a:lnTo>
                    <a:lnTo>
                      <a:pt x="19" y="28"/>
                    </a:lnTo>
                    <a:lnTo>
                      <a:pt x="17" y="24"/>
                    </a:lnTo>
                    <a:lnTo>
                      <a:pt x="14" y="28"/>
                    </a:lnTo>
                    <a:lnTo>
                      <a:pt x="10" y="32"/>
                    </a:lnTo>
                    <a:lnTo>
                      <a:pt x="9" y="37"/>
                    </a:lnTo>
                    <a:lnTo>
                      <a:pt x="7" y="43"/>
                    </a:lnTo>
                    <a:lnTo>
                      <a:pt x="3" y="37"/>
                    </a:lnTo>
                    <a:lnTo>
                      <a:pt x="1" y="31"/>
                    </a:lnTo>
                    <a:lnTo>
                      <a:pt x="0" y="26"/>
                    </a:lnTo>
                    <a:lnTo>
                      <a:pt x="0" y="21"/>
                    </a:lnTo>
                    <a:lnTo>
                      <a:pt x="1" y="16"/>
                    </a:lnTo>
                    <a:lnTo>
                      <a:pt x="7" y="10"/>
                    </a:lnTo>
                    <a:lnTo>
                      <a:pt x="10" y="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8" name="Freeform 328"/>
              <p:cNvSpPr>
                <a:spLocks/>
              </p:cNvSpPr>
              <p:nvPr/>
            </p:nvSpPr>
            <p:spPr bwMode="auto">
              <a:xfrm>
                <a:off x="1379" y="2682"/>
                <a:ext cx="214" cy="150"/>
              </a:xfrm>
              <a:custGeom>
                <a:avLst/>
                <a:gdLst>
                  <a:gd name="T0" fmla="*/ 13 w 428"/>
                  <a:gd name="T1" fmla="*/ 10 h 150"/>
                  <a:gd name="T2" fmla="*/ 32 w 428"/>
                  <a:gd name="T3" fmla="*/ 20 h 150"/>
                  <a:gd name="T4" fmla="*/ 66 w 428"/>
                  <a:gd name="T5" fmla="*/ 24 h 150"/>
                  <a:gd name="T6" fmla="*/ 59 w 428"/>
                  <a:gd name="T7" fmla="*/ 46 h 150"/>
                  <a:gd name="T8" fmla="*/ 76 w 428"/>
                  <a:gd name="T9" fmla="*/ 61 h 150"/>
                  <a:gd name="T10" fmla="*/ 107 w 428"/>
                  <a:gd name="T11" fmla="*/ 69 h 150"/>
                  <a:gd name="T12" fmla="*/ 139 w 428"/>
                  <a:gd name="T13" fmla="*/ 73 h 150"/>
                  <a:gd name="T14" fmla="*/ 147 w 428"/>
                  <a:gd name="T15" fmla="*/ 89 h 150"/>
                  <a:gd name="T16" fmla="*/ 176 w 428"/>
                  <a:gd name="T17" fmla="*/ 94 h 150"/>
                  <a:gd name="T18" fmla="*/ 213 w 428"/>
                  <a:gd name="T19" fmla="*/ 94 h 150"/>
                  <a:gd name="T20" fmla="*/ 235 w 428"/>
                  <a:gd name="T21" fmla="*/ 110 h 150"/>
                  <a:gd name="T22" fmla="*/ 268 w 428"/>
                  <a:gd name="T23" fmla="*/ 115 h 150"/>
                  <a:gd name="T24" fmla="*/ 300 w 428"/>
                  <a:gd name="T25" fmla="*/ 114 h 150"/>
                  <a:gd name="T26" fmla="*/ 323 w 428"/>
                  <a:gd name="T27" fmla="*/ 111 h 150"/>
                  <a:gd name="T28" fmla="*/ 330 w 428"/>
                  <a:gd name="T29" fmla="*/ 97 h 150"/>
                  <a:gd name="T30" fmla="*/ 361 w 428"/>
                  <a:gd name="T31" fmla="*/ 96 h 150"/>
                  <a:gd name="T32" fmla="*/ 373 w 428"/>
                  <a:gd name="T33" fmla="*/ 81 h 150"/>
                  <a:gd name="T34" fmla="*/ 375 w 428"/>
                  <a:gd name="T35" fmla="*/ 63 h 150"/>
                  <a:gd name="T36" fmla="*/ 346 w 428"/>
                  <a:gd name="T37" fmla="*/ 22 h 150"/>
                  <a:gd name="T38" fmla="*/ 362 w 428"/>
                  <a:gd name="T39" fmla="*/ 25 h 150"/>
                  <a:gd name="T40" fmla="*/ 380 w 428"/>
                  <a:gd name="T41" fmla="*/ 34 h 150"/>
                  <a:gd name="T42" fmla="*/ 407 w 428"/>
                  <a:gd name="T43" fmla="*/ 37 h 150"/>
                  <a:gd name="T44" fmla="*/ 407 w 428"/>
                  <a:gd name="T45" fmla="*/ 62 h 150"/>
                  <a:gd name="T46" fmla="*/ 412 w 428"/>
                  <a:gd name="T47" fmla="*/ 69 h 150"/>
                  <a:gd name="T48" fmla="*/ 396 w 428"/>
                  <a:gd name="T49" fmla="*/ 70 h 150"/>
                  <a:gd name="T50" fmla="*/ 394 w 428"/>
                  <a:gd name="T51" fmla="*/ 87 h 150"/>
                  <a:gd name="T52" fmla="*/ 403 w 428"/>
                  <a:gd name="T53" fmla="*/ 117 h 150"/>
                  <a:gd name="T54" fmla="*/ 389 w 428"/>
                  <a:gd name="T55" fmla="*/ 116 h 150"/>
                  <a:gd name="T56" fmla="*/ 373 w 428"/>
                  <a:gd name="T57" fmla="*/ 114 h 150"/>
                  <a:gd name="T58" fmla="*/ 341 w 428"/>
                  <a:gd name="T59" fmla="*/ 120 h 150"/>
                  <a:gd name="T60" fmla="*/ 343 w 428"/>
                  <a:gd name="T61" fmla="*/ 133 h 150"/>
                  <a:gd name="T62" fmla="*/ 338 w 428"/>
                  <a:gd name="T63" fmla="*/ 133 h 150"/>
                  <a:gd name="T64" fmla="*/ 327 w 428"/>
                  <a:gd name="T65" fmla="*/ 131 h 150"/>
                  <a:gd name="T66" fmla="*/ 297 w 428"/>
                  <a:gd name="T67" fmla="*/ 133 h 150"/>
                  <a:gd name="T68" fmla="*/ 268 w 428"/>
                  <a:gd name="T69" fmla="*/ 133 h 150"/>
                  <a:gd name="T70" fmla="*/ 254 w 428"/>
                  <a:gd name="T71" fmla="*/ 142 h 150"/>
                  <a:gd name="T72" fmla="*/ 243 w 428"/>
                  <a:gd name="T73" fmla="*/ 140 h 150"/>
                  <a:gd name="T74" fmla="*/ 210 w 428"/>
                  <a:gd name="T75" fmla="*/ 115 h 150"/>
                  <a:gd name="T76" fmla="*/ 211 w 428"/>
                  <a:gd name="T77" fmla="*/ 136 h 150"/>
                  <a:gd name="T78" fmla="*/ 197 w 428"/>
                  <a:gd name="T79" fmla="*/ 135 h 150"/>
                  <a:gd name="T80" fmla="*/ 174 w 428"/>
                  <a:gd name="T81" fmla="*/ 122 h 150"/>
                  <a:gd name="T82" fmla="*/ 147 w 428"/>
                  <a:gd name="T83" fmla="*/ 115 h 150"/>
                  <a:gd name="T84" fmla="*/ 149 w 428"/>
                  <a:gd name="T85" fmla="*/ 125 h 150"/>
                  <a:gd name="T86" fmla="*/ 135 w 428"/>
                  <a:gd name="T87" fmla="*/ 116 h 150"/>
                  <a:gd name="T88" fmla="*/ 123 w 428"/>
                  <a:gd name="T89" fmla="*/ 102 h 150"/>
                  <a:gd name="T90" fmla="*/ 82 w 428"/>
                  <a:gd name="T91" fmla="*/ 111 h 150"/>
                  <a:gd name="T92" fmla="*/ 110 w 428"/>
                  <a:gd name="T93" fmla="*/ 90 h 150"/>
                  <a:gd name="T94" fmla="*/ 96 w 428"/>
                  <a:gd name="T95" fmla="*/ 89 h 150"/>
                  <a:gd name="T96" fmla="*/ 75 w 428"/>
                  <a:gd name="T97" fmla="*/ 89 h 150"/>
                  <a:gd name="T98" fmla="*/ 80 w 428"/>
                  <a:gd name="T99" fmla="*/ 72 h 150"/>
                  <a:gd name="T100" fmla="*/ 62 w 428"/>
                  <a:gd name="T101" fmla="*/ 70 h 150"/>
                  <a:gd name="T102" fmla="*/ 53 w 428"/>
                  <a:gd name="T103" fmla="*/ 76 h 150"/>
                  <a:gd name="T104" fmla="*/ 39 w 428"/>
                  <a:gd name="T105" fmla="*/ 73 h 150"/>
                  <a:gd name="T106" fmla="*/ 34 w 428"/>
                  <a:gd name="T107" fmla="*/ 31 h 150"/>
                  <a:gd name="T108" fmla="*/ 11 w 428"/>
                  <a:gd name="T109" fmla="*/ 37 h 150"/>
                  <a:gd name="T110" fmla="*/ 2 w 428"/>
                  <a:gd name="T111" fmla="*/ 36 h 150"/>
                  <a:gd name="T112" fmla="*/ 4 w 428"/>
                  <a:gd name="T113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28" h="150">
                    <a:moveTo>
                      <a:pt x="4" y="0"/>
                    </a:moveTo>
                    <a:lnTo>
                      <a:pt x="7" y="6"/>
                    </a:lnTo>
                    <a:lnTo>
                      <a:pt x="13" y="10"/>
                    </a:lnTo>
                    <a:lnTo>
                      <a:pt x="18" y="14"/>
                    </a:lnTo>
                    <a:lnTo>
                      <a:pt x="25" y="17"/>
                    </a:lnTo>
                    <a:lnTo>
                      <a:pt x="32" y="20"/>
                    </a:lnTo>
                    <a:lnTo>
                      <a:pt x="41" y="22"/>
                    </a:lnTo>
                    <a:lnTo>
                      <a:pt x="53" y="23"/>
                    </a:lnTo>
                    <a:lnTo>
                      <a:pt x="66" y="24"/>
                    </a:lnTo>
                    <a:lnTo>
                      <a:pt x="60" y="32"/>
                    </a:lnTo>
                    <a:lnTo>
                      <a:pt x="59" y="39"/>
                    </a:lnTo>
                    <a:lnTo>
                      <a:pt x="59" y="46"/>
                    </a:lnTo>
                    <a:lnTo>
                      <a:pt x="62" y="52"/>
                    </a:lnTo>
                    <a:lnTo>
                      <a:pt x="68" y="58"/>
                    </a:lnTo>
                    <a:lnTo>
                      <a:pt x="76" y="61"/>
                    </a:lnTo>
                    <a:lnTo>
                      <a:pt x="89" y="63"/>
                    </a:lnTo>
                    <a:lnTo>
                      <a:pt x="103" y="62"/>
                    </a:lnTo>
                    <a:lnTo>
                      <a:pt x="107" y="69"/>
                    </a:lnTo>
                    <a:lnTo>
                      <a:pt x="114" y="74"/>
                    </a:lnTo>
                    <a:lnTo>
                      <a:pt x="124" y="75"/>
                    </a:lnTo>
                    <a:lnTo>
                      <a:pt x="139" y="73"/>
                    </a:lnTo>
                    <a:lnTo>
                      <a:pt x="139" y="79"/>
                    </a:lnTo>
                    <a:lnTo>
                      <a:pt x="142" y="84"/>
                    </a:lnTo>
                    <a:lnTo>
                      <a:pt x="147" y="89"/>
                    </a:lnTo>
                    <a:lnTo>
                      <a:pt x="155" y="92"/>
                    </a:lnTo>
                    <a:lnTo>
                      <a:pt x="163" y="94"/>
                    </a:lnTo>
                    <a:lnTo>
                      <a:pt x="176" y="94"/>
                    </a:lnTo>
                    <a:lnTo>
                      <a:pt x="192" y="92"/>
                    </a:lnTo>
                    <a:lnTo>
                      <a:pt x="211" y="88"/>
                    </a:lnTo>
                    <a:lnTo>
                      <a:pt x="213" y="94"/>
                    </a:lnTo>
                    <a:lnTo>
                      <a:pt x="219" y="99"/>
                    </a:lnTo>
                    <a:lnTo>
                      <a:pt x="226" y="105"/>
                    </a:lnTo>
                    <a:lnTo>
                      <a:pt x="235" y="110"/>
                    </a:lnTo>
                    <a:lnTo>
                      <a:pt x="243" y="114"/>
                    </a:lnTo>
                    <a:lnTo>
                      <a:pt x="256" y="115"/>
                    </a:lnTo>
                    <a:lnTo>
                      <a:pt x="268" y="115"/>
                    </a:lnTo>
                    <a:lnTo>
                      <a:pt x="282" y="111"/>
                    </a:lnTo>
                    <a:lnTo>
                      <a:pt x="291" y="113"/>
                    </a:lnTo>
                    <a:lnTo>
                      <a:pt x="300" y="114"/>
                    </a:lnTo>
                    <a:lnTo>
                      <a:pt x="309" y="114"/>
                    </a:lnTo>
                    <a:lnTo>
                      <a:pt x="318" y="113"/>
                    </a:lnTo>
                    <a:lnTo>
                      <a:pt x="323" y="111"/>
                    </a:lnTo>
                    <a:lnTo>
                      <a:pt x="329" y="108"/>
                    </a:lnTo>
                    <a:lnTo>
                      <a:pt x="330" y="103"/>
                    </a:lnTo>
                    <a:lnTo>
                      <a:pt x="330" y="97"/>
                    </a:lnTo>
                    <a:lnTo>
                      <a:pt x="341" y="98"/>
                    </a:lnTo>
                    <a:lnTo>
                      <a:pt x="352" y="98"/>
                    </a:lnTo>
                    <a:lnTo>
                      <a:pt x="361" y="96"/>
                    </a:lnTo>
                    <a:lnTo>
                      <a:pt x="368" y="92"/>
                    </a:lnTo>
                    <a:lnTo>
                      <a:pt x="371" y="87"/>
                    </a:lnTo>
                    <a:lnTo>
                      <a:pt x="373" y="81"/>
                    </a:lnTo>
                    <a:lnTo>
                      <a:pt x="369" y="74"/>
                    </a:lnTo>
                    <a:lnTo>
                      <a:pt x="362" y="67"/>
                    </a:lnTo>
                    <a:lnTo>
                      <a:pt x="375" y="63"/>
                    </a:lnTo>
                    <a:lnTo>
                      <a:pt x="378" y="52"/>
                    </a:lnTo>
                    <a:lnTo>
                      <a:pt x="369" y="38"/>
                    </a:lnTo>
                    <a:lnTo>
                      <a:pt x="346" y="22"/>
                    </a:lnTo>
                    <a:lnTo>
                      <a:pt x="352" y="17"/>
                    </a:lnTo>
                    <a:lnTo>
                      <a:pt x="357" y="21"/>
                    </a:lnTo>
                    <a:lnTo>
                      <a:pt x="362" y="25"/>
                    </a:lnTo>
                    <a:lnTo>
                      <a:pt x="368" y="28"/>
                    </a:lnTo>
                    <a:lnTo>
                      <a:pt x="375" y="31"/>
                    </a:lnTo>
                    <a:lnTo>
                      <a:pt x="380" y="34"/>
                    </a:lnTo>
                    <a:lnTo>
                      <a:pt x="389" y="36"/>
                    </a:lnTo>
                    <a:lnTo>
                      <a:pt x="398" y="37"/>
                    </a:lnTo>
                    <a:lnTo>
                      <a:pt x="407" y="37"/>
                    </a:lnTo>
                    <a:lnTo>
                      <a:pt x="400" y="44"/>
                    </a:lnTo>
                    <a:lnTo>
                      <a:pt x="398" y="52"/>
                    </a:lnTo>
                    <a:lnTo>
                      <a:pt x="407" y="62"/>
                    </a:lnTo>
                    <a:lnTo>
                      <a:pt x="428" y="69"/>
                    </a:lnTo>
                    <a:lnTo>
                      <a:pt x="421" y="69"/>
                    </a:lnTo>
                    <a:lnTo>
                      <a:pt x="412" y="69"/>
                    </a:lnTo>
                    <a:lnTo>
                      <a:pt x="403" y="68"/>
                    </a:lnTo>
                    <a:lnTo>
                      <a:pt x="394" y="65"/>
                    </a:lnTo>
                    <a:lnTo>
                      <a:pt x="396" y="70"/>
                    </a:lnTo>
                    <a:lnTo>
                      <a:pt x="398" y="76"/>
                    </a:lnTo>
                    <a:lnTo>
                      <a:pt x="396" y="82"/>
                    </a:lnTo>
                    <a:lnTo>
                      <a:pt x="394" y="87"/>
                    </a:lnTo>
                    <a:lnTo>
                      <a:pt x="401" y="97"/>
                    </a:lnTo>
                    <a:lnTo>
                      <a:pt x="405" y="107"/>
                    </a:lnTo>
                    <a:lnTo>
                      <a:pt x="403" y="117"/>
                    </a:lnTo>
                    <a:lnTo>
                      <a:pt x="396" y="127"/>
                    </a:lnTo>
                    <a:lnTo>
                      <a:pt x="393" y="122"/>
                    </a:lnTo>
                    <a:lnTo>
                      <a:pt x="389" y="116"/>
                    </a:lnTo>
                    <a:lnTo>
                      <a:pt x="384" y="112"/>
                    </a:lnTo>
                    <a:lnTo>
                      <a:pt x="375" y="109"/>
                    </a:lnTo>
                    <a:lnTo>
                      <a:pt x="373" y="114"/>
                    </a:lnTo>
                    <a:lnTo>
                      <a:pt x="368" y="117"/>
                    </a:lnTo>
                    <a:lnTo>
                      <a:pt x="357" y="119"/>
                    </a:lnTo>
                    <a:lnTo>
                      <a:pt x="341" y="120"/>
                    </a:lnTo>
                    <a:lnTo>
                      <a:pt x="341" y="124"/>
                    </a:lnTo>
                    <a:lnTo>
                      <a:pt x="341" y="128"/>
                    </a:lnTo>
                    <a:lnTo>
                      <a:pt x="343" y="133"/>
                    </a:lnTo>
                    <a:lnTo>
                      <a:pt x="345" y="137"/>
                    </a:lnTo>
                    <a:lnTo>
                      <a:pt x="341" y="135"/>
                    </a:lnTo>
                    <a:lnTo>
                      <a:pt x="338" y="133"/>
                    </a:lnTo>
                    <a:lnTo>
                      <a:pt x="336" y="131"/>
                    </a:lnTo>
                    <a:lnTo>
                      <a:pt x="334" y="129"/>
                    </a:lnTo>
                    <a:lnTo>
                      <a:pt x="327" y="131"/>
                    </a:lnTo>
                    <a:lnTo>
                      <a:pt x="318" y="131"/>
                    </a:lnTo>
                    <a:lnTo>
                      <a:pt x="307" y="132"/>
                    </a:lnTo>
                    <a:lnTo>
                      <a:pt x="297" y="133"/>
                    </a:lnTo>
                    <a:lnTo>
                      <a:pt x="286" y="133"/>
                    </a:lnTo>
                    <a:lnTo>
                      <a:pt x="277" y="133"/>
                    </a:lnTo>
                    <a:lnTo>
                      <a:pt x="268" y="133"/>
                    </a:lnTo>
                    <a:lnTo>
                      <a:pt x="263" y="133"/>
                    </a:lnTo>
                    <a:lnTo>
                      <a:pt x="259" y="137"/>
                    </a:lnTo>
                    <a:lnTo>
                      <a:pt x="254" y="142"/>
                    </a:lnTo>
                    <a:lnTo>
                      <a:pt x="247" y="146"/>
                    </a:lnTo>
                    <a:lnTo>
                      <a:pt x="240" y="150"/>
                    </a:lnTo>
                    <a:lnTo>
                      <a:pt x="243" y="140"/>
                    </a:lnTo>
                    <a:lnTo>
                      <a:pt x="240" y="129"/>
                    </a:lnTo>
                    <a:lnTo>
                      <a:pt x="229" y="121"/>
                    </a:lnTo>
                    <a:lnTo>
                      <a:pt x="210" y="115"/>
                    </a:lnTo>
                    <a:lnTo>
                      <a:pt x="213" y="121"/>
                    </a:lnTo>
                    <a:lnTo>
                      <a:pt x="213" y="128"/>
                    </a:lnTo>
                    <a:lnTo>
                      <a:pt x="211" y="136"/>
                    </a:lnTo>
                    <a:lnTo>
                      <a:pt x="204" y="143"/>
                    </a:lnTo>
                    <a:lnTo>
                      <a:pt x="201" y="139"/>
                    </a:lnTo>
                    <a:lnTo>
                      <a:pt x="197" y="135"/>
                    </a:lnTo>
                    <a:lnTo>
                      <a:pt x="190" y="131"/>
                    </a:lnTo>
                    <a:lnTo>
                      <a:pt x="183" y="126"/>
                    </a:lnTo>
                    <a:lnTo>
                      <a:pt x="174" y="122"/>
                    </a:lnTo>
                    <a:lnTo>
                      <a:pt x="165" y="119"/>
                    </a:lnTo>
                    <a:lnTo>
                      <a:pt x="156" y="117"/>
                    </a:lnTo>
                    <a:lnTo>
                      <a:pt x="147" y="115"/>
                    </a:lnTo>
                    <a:lnTo>
                      <a:pt x="147" y="118"/>
                    </a:lnTo>
                    <a:lnTo>
                      <a:pt x="147" y="121"/>
                    </a:lnTo>
                    <a:lnTo>
                      <a:pt x="149" y="125"/>
                    </a:lnTo>
                    <a:lnTo>
                      <a:pt x="151" y="128"/>
                    </a:lnTo>
                    <a:lnTo>
                      <a:pt x="142" y="123"/>
                    </a:lnTo>
                    <a:lnTo>
                      <a:pt x="135" y="116"/>
                    </a:lnTo>
                    <a:lnTo>
                      <a:pt x="132" y="107"/>
                    </a:lnTo>
                    <a:lnTo>
                      <a:pt x="128" y="95"/>
                    </a:lnTo>
                    <a:lnTo>
                      <a:pt x="123" y="102"/>
                    </a:lnTo>
                    <a:lnTo>
                      <a:pt x="114" y="107"/>
                    </a:lnTo>
                    <a:lnTo>
                      <a:pt x="100" y="110"/>
                    </a:lnTo>
                    <a:lnTo>
                      <a:pt x="82" y="111"/>
                    </a:lnTo>
                    <a:lnTo>
                      <a:pt x="96" y="105"/>
                    </a:lnTo>
                    <a:lnTo>
                      <a:pt x="105" y="99"/>
                    </a:lnTo>
                    <a:lnTo>
                      <a:pt x="110" y="90"/>
                    </a:lnTo>
                    <a:lnTo>
                      <a:pt x="107" y="79"/>
                    </a:lnTo>
                    <a:lnTo>
                      <a:pt x="101" y="84"/>
                    </a:lnTo>
                    <a:lnTo>
                      <a:pt x="96" y="89"/>
                    </a:lnTo>
                    <a:lnTo>
                      <a:pt x="87" y="93"/>
                    </a:lnTo>
                    <a:lnTo>
                      <a:pt x="78" y="95"/>
                    </a:lnTo>
                    <a:lnTo>
                      <a:pt x="75" y="89"/>
                    </a:lnTo>
                    <a:lnTo>
                      <a:pt x="75" y="83"/>
                    </a:lnTo>
                    <a:lnTo>
                      <a:pt x="76" y="78"/>
                    </a:lnTo>
                    <a:lnTo>
                      <a:pt x="80" y="72"/>
                    </a:lnTo>
                    <a:lnTo>
                      <a:pt x="73" y="72"/>
                    </a:lnTo>
                    <a:lnTo>
                      <a:pt x="68" y="71"/>
                    </a:lnTo>
                    <a:lnTo>
                      <a:pt x="62" y="70"/>
                    </a:lnTo>
                    <a:lnTo>
                      <a:pt x="60" y="69"/>
                    </a:lnTo>
                    <a:lnTo>
                      <a:pt x="57" y="72"/>
                    </a:lnTo>
                    <a:lnTo>
                      <a:pt x="53" y="76"/>
                    </a:lnTo>
                    <a:lnTo>
                      <a:pt x="48" y="81"/>
                    </a:lnTo>
                    <a:lnTo>
                      <a:pt x="46" y="84"/>
                    </a:lnTo>
                    <a:lnTo>
                      <a:pt x="39" y="73"/>
                    </a:lnTo>
                    <a:lnTo>
                      <a:pt x="32" y="61"/>
                    </a:lnTo>
                    <a:lnTo>
                      <a:pt x="30" y="47"/>
                    </a:lnTo>
                    <a:lnTo>
                      <a:pt x="34" y="31"/>
                    </a:lnTo>
                    <a:lnTo>
                      <a:pt x="23" y="29"/>
                    </a:lnTo>
                    <a:lnTo>
                      <a:pt x="16" y="33"/>
                    </a:lnTo>
                    <a:lnTo>
                      <a:pt x="11" y="37"/>
                    </a:lnTo>
                    <a:lnTo>
                      <a:pt x="5" y="42"/>
                    </a:lnTo>
                    <a:lnTo>
                      <a:pt x="4" y="47"/>
                    </a:lnTo>
                    <a:lnTo>
                      <a:pt x="2" y="36"/>
                    </a:lnTo>
                    <a:lnTo>
                      <a:pt x="0" y="25"/>
                    </a:lnTo>
                    <a:lnTo>
                      <a:pt x="0" y="1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9" name="Freeform 329"/>
              <p:cNvSpPr>
                <a:spLocks/>
              </p:cNvSpPr>
              <p:nvPr/>
            </p:nvSpPr>
            <p:spPr bwMode="auto">
              <a:xfrm>
                <a:off x="1547" y="2676"/>
                <a:ext cx="19" cy="19"/>
              </a:xfrm>
              <a:custGeom>
                <a:avLst/>
                <a:gdLst>
                  <a:gd name="T0" fmla="*/ 3 w 37"/>
                  <a:gd name="T1" fmla="*/ 0 h 19"/>
                  <a:gd name="T2" fmla="*/ 9 w 37"/>
                  <a:gd name="T3" fmla="*/ 4 h 19"/>
                  <a:gd name="T4" fmla="*/ 17 w 37"/>
                  <a:gd name="T5" fmla="*/ 8 h 19"/>
                  <a:gd name="T6" fmla="*/ 26 w 37"/>
                  <a:gd name="T7" fmla="*/ 11 h 19"/>
                  <a:gd name="T8" fmla="*/ 37 w 37"/>
                  <a:gd name="T9" fmla="*/ 13 h 19"/>
                  <a:gd name="T10" fmla="*/ 35 w 37"/>
                  <a:gd name="T11" fmla="*/ 19 h 19"/>
                  <a:gd name="T12" fmla="*/ 21 w 37"/>
                  <a:gd name="T13" fmla="*/ 18 h 19"/>
                  <a:gd name="T14" fmla="*/ 9 w 37"/>
                  <a:gd name="T15" fmla="*/ 14 h 19"/>
                  <a:gd name="T16" fmla="*/ 0 w 37"/>
                  <a:gd name="T17" fmla="*/ 8 h 19"/>
                  <a:gd name="T18" fmla="*/ 3 w 37"/>
                  <a:gd name="T1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" h="19">
                    <a:moveTo>
                      <a:pt x="3" y="0"/>
                    </a:moveTo>
                    <a:lnTo>
                      <a:pt x="9" y="4"/>
                    </a:lnTo>
                    <a:lnTo>
                      <a:pt x="17" y="8"/>
                    </a:lnTo>
                    <a:lnTo>
                      <a:pt x="26" y="11"/>
                    </a:lnTo>
                    <a:lnTo>
                      <a:pt x="37" y="13"/>
                    </a:lnTo>
                    <a:lnTo>
                      <a:pt x="35" y="19"/>
                    </a:lnTo>
                    <a:lnTo>
                      <a:pt x="21" y="18"/>
                    </a:lnTo>
                    <a:lnTo>
                      <a:pt x="9" y="14"/>
                    </a:lnTo>
                    <a:lnTo>
                      <a:pt x="0" y="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0" name="Freeform 330"/>
              <p:cNvSpPr>
                <a:spLocks/>
              </p:cNvSpPr>
              <p:nvPr/>
            </p:nvSpPr>
            <p:spPr bwMode="auto">
              <a:xfrm>
                <a:off x="1156" y="2256"/>
                <a:ext cx="386" cy="223"/>
              </a:xfrm>
              <a:custGeom>
                <a:avLst/>
                <a:gdLst>
                  <a:gd name="T0" fmla="*/ 75 w 771"/>
                  <a:gd name="T1" fmla="*/ 116 h 223"/>
                  <a:gd name="T2" fmla="*/ 130 w 771"/>
                  <a:gd name="T3" fmla="*/ 67 h 223"/>
                  <a:gd name="T4" fmla="*/ 185 w 771"/>
                  <a:gd name="T5" fmla="*/ 50 h 223"/>
                  <a:gd name="T6" fmla="*/ 249 w 771"/>
                  <a:gd name="T7" fmla="*/ 36 h 223"/>
                  <a:gd name="T8" fmla="*/ 315 w 771"/>
                  <a:gd name="T9" fmla="*/ 36 h 223"/>
                  <a:gd name="T10" fmla="*/ 398 w 771"/>
                  <a:gd name="T11" fmla="*/ 49 h 223"/>
                  <a:gd name="T12" fmla="*/ 462 w 771"/>
                  <a:gd name="T13" fmla="*/ 68 h 223"/>
                  <a:gd name="T14" fmla="*/ 508 w 771"/>
                  <a:gd name="T15" fmla="*/ 93 h 223"/>
                  <a:gd name="T16" fmla="*/ 522 w 771"/>
                  <a:gd name="T17" fmla="*/ 122 h 223"/>
                  <a:gd name="T18" fmla="*/ 556 w 771"/>
                  <a:gd name="T19" fmla="*/ 153 h 223"/>
                  <a:gd name="T20" fmla="*/ 585 w 771"/>
                  <a:gd name="T21" fmla="*/ 176 h 223"/>
                  <a:gd name="T22" fmla="*/ 622 w 771"/>
                  <a:gd name="T23" fmla="*/ 204 h 223"/>
                  <a:gd name="T24" fmla="*/ 656 w 771"/>
                  <a:gd name="T25" fmla="*/ 222 h 223"/>
                  <a:gd name="T26" fmla="*/ 702 w 771"/>
                  <a:gd name="T27" fmla="*/ 221 h 223"/>
                  <a:gd name="T28" fmla="*/ 732 w 771"/>
                  <a:gd name="T29" fmla="*/ 206 h 223"/>
                  <a:gd name="T30" fmla="*/ 744 w 771"/>
                  <a:gd name="T31" fmla="*/ 190 h 223"/>
                  <a:gd name="T32" fmla="*/ 675 w 771"/>
                  <a:gd name="T33" fmla="*/ 194 h 223"/>
                  <a:gd name="T34" fmla="*/ 691 w 771"/>
                  <a:gd name="T35" fmla="*/ 179 h 223"/>
                  <a:gd name="T36" fmla="*/ 636 w 771"/>
                  <a:gd name="T37" fmla="*/ 178 h 223"/>
                  <a:gd name="T38" fmla="*/ 652 w 771"/>
                  <a:gd name="T39" fmla="*/ 170 h 223"/>
                  <a:gd name="T40" fmla="*/ 641 w 771"/>
                  <a:gd name="T41" fmla="*/ 152 h 223"/>
                  <a:gd name="T42" fmla="*/ 608 w 771"/>
                  <a:gd name="T43" fmla="*/ 153 h 223"/>
                  <a:gd name="T44" fmla="*/ 601 w 771"/>
                  <a:gd name="T45" fmla="*/ 141 h 223"/>
                  <a:gd name="T46" fmla="*/ 579 w 771"/>
                  <a:gd name="T47" fmla="*/ 135 h 223"/>
                  <a:gd name="T48" fmla="*/ 629 w 771"/>
                  <a:gd name="T49" fmla="*/ 127 h 223"/>
                  <a:gd name="T50" fmla="*/ 581 w 771"/>
                  <a:gd name="T51" fmla="*/ 116 h 223"/>
                  <a:gd name="T52" fmla="*/ 574 w 771"/>
                  <a:gd name="T53" fmla="*/ 101 h 223"/>
                  <a:gd name="T54" fmla="*/ 556 w 771"/>
                  <a:gd name="T55" fmla="*/ 93 h 223"/>
                  <a:gd name="T56" fmla="*/ 547 w 771"/>
                  <a:gd name="T57" fmla="*/ 79 h 223"/>
                  <a:gd name="T58" fmla="*/ 514 w 771"/>
                  <a:gd name="T59" fmla="*/ 71 h 223"/>
                  <a:gd name="T60" fmla="*/ 531 w 771"/>
                  <a:gd name="T61" fmla="*/ 59 h 223"/>
                  <a:gd name="T62" fmla="*/ 485 w 771"/>
                  <a:gd name="T63" fmla="*/ 50 h 223"/>
                  <a:gd name="T64" fmla="*/ 483 w 771"/>
                  <a:gd name="T65" fmla="*/ 46 h 223"/>
                  <a:gd name="T66" fmla="*/ 427 w 771"/>
                  <a:gd name="T67" fmla="*/ 41 h 223"/>
                  <a:gd name="T68" fmla="*/ 419 w 771"/>
                  <a:gd name="T69" fmla="*/ 32 h 223"/>
                  <a:gd name="T70" fmla="*/ 427 w 771"/>
                  <a:gd name="T71" fmla="*/ 13 h 223"/>
                  <a:gd name="T72" fmla="*/ 359 w 771"/>
                  <a:gd name="T73" fmla="*/ 19 h 223"/>
                  <a:gd name="T74" fmla="*/ 373 w 771"/>
                  <a:gd name="T75" fmla="*/ 3 h 223"/>
                  <a:gd name="T76" fmla="*/ 322 w 771"/>
                  <a:gd name="T77" fmla="*/ 17 h 223"/>
                  <a:gd name="T78" fmla="*/ 297 w 771"/>
                  <a:gd name="T79" fmla="*/ 16 h 223"/>
                  <a:gd name="T80" fmla="*/ 260 w 771"/>
                  <a:gd name="T81" fmla="*/ 7 h 223"/>
                  <a:gd name="T82" fmla="*/ 210 w 771"/>
                  <a:gd name="T83" fmla="*/ 26 h 223"/>
                  <a:gd name="T84" fmla="*/ 197 w 771"/>
                  <a:gd name="T85" fmla="*/ 21 h 223"/>
                  <a:gd name="T86" fmla="*/ 153 w 771"/>
                  <a:gd name="T87" fmla="*/ 33 h 223"/>
                  <a:gd name="T88" fmla="*/ 135 w 771"/>
                  <a:gd name="T89" fmla="*/ 38 h 223"/>
                  <a:gd name="T90" fmla="*/ 107 w 771"/>
                  <a:gd name="T91" fmla="*/ 43 h 223"/>
                  <a:gd name="T92" fmla="*/ 91 w 771"/>
                  <a:gd name="T93" fmla="*/ 53 h 223"/>
                  <a:gd name="T94" fmla="*/ 68 w 771"/>
                  <a:gd name="T95" fmla="*/ 58 h 223"/>
                  <a:gd name="T96" fmla="*/ 55 w 771"/>
                  <a:gd name="T97" fmla="*/ 83 h 223"/>
                  <a:gd name="T98" fmla="*/ 39 w 771"/>
                  <a:gd name="T99" fmla="*/ 95 h 223"/>
                  <a:gd name="T100" fmla="*/ 52 w 771"/>
                  <a:gd name="T101" fmla="*/ 103 h 223"/>
                  <a:gd name="T102" fmla="*/ 15 w 771"/>
                  <a:gd name="T103" fmla="*/ 109 h 223"/>
                  <a:gd name="T104" fmla="*/ 39 w 771"/>
                  <a:gd name="T105" fmla="*/ 127 h 223"/>
                  <a:gd name="T106" fmla="*/ 9 w 771"/>
                  <a:gd name="T107" fmla="*/ 141 h 223"/>
                  <a:gd name="T108" fmla="*/ 20 w 771"/>
                  <a:gd name="T109" fmla="*/ 158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71" h="223">
                    <a:moveTo>
                      <a:pt x="64" y="149"/>
                    </a:moveTo>
                    <a:lnTo>
                      <a:pt x="63" y="144"/>
                    </a:lnTo>
                    <a:lnTo>
                      <a:pt x="63" y="137"/>
                    </a:lnTo>
                    <a:lnTo>
                      <a:pt x="68" y="130"/>
                    </a:lnTo>
                    <a:lnTo>
                      <a:pt x="82" y="126"/>
                    </a:lnTo>
                    <a:lnTo>
                      <a:pt x="75" y="116"/>
                    </a:lnTo>
                    <a:lnTo>
                      <a:pt x="77" y="105"/>
                    </a:lnTo>
                    <a:lnTo>
                      <a:pt x="87" y="96"/>
                    </a:lnTo>
                    <a:lnTo>
                      <a:pt x="109" y="91"/>
                    </a:lnTo>
                    <a:lnTo>
                      <a:pt x="107" y="81"/>
                    </a:lnTo>
                    <a:lnTo>
                      <a:pt x="116" y="73"/>
                    </a:lnTo>
                    <a:lnTo>
                      <a:pt x="130" y="67"/>
                    </a:lnTo>
                    <a:lnTo>
                      <a:pt x="153" y="67"/>
                    </a:lnTo>
                    <a:lnTo>
                      <a:pt x="158" y="63"/>
                    </a:lnTo>
                    <a:lnTo>
                      <a:pt x="164" y="59"/>
                    </a:lnTo>
                    <a:lnTo>
                      <a:pt x="171" y="55"/>
                    </a:lnTo>
                    <a:lnTo>
                      <a:pt x="178" y="52"/>
                    </a:lnTo>
                    <a:lnTo>
                      <a:pt x="185" y="50"/>
                    </a:lnTo>
                    <a:lnTo>
                      <a:pt x="194" y="49"/>
                    </a:lnTo>
                    <a:lnTo>
                      <a:pt x="203" y="48"/>
                    </a:lnTo>
                    <a:lnTo>
                      <a:pt x="213" y="49"/>
                    </a:lnTo>
                    <a:lnTo>
                      <a:pt x="224" y="43"/>
                    </a:lnTo>
                    <a:lnTo>
                      <a:pt x="237" y="39"/>
                    </a:lnTo>
                    <a:lnTo>
                      <a:pt x="249" y="36"/>
                    </a:lnTo>
                    <a:lnTo>
                      <a:pt x="261" y="38"/>
                    </a:lnTo>
                    <a:lnTo>
                      <a:pt x="274" y="40"/>
                    </a:lnTo>
                    <a:lnTo>
                      <a:pt x="286" y="41"/>
                    </a:lnTo>
                    <a:lnTo>
                      <a:pt x="295" y="40"/>
                    </a:lnTo>
                    <a:lnTo>
                      <a:pt x="306" y="38"/>
                    </a:lnTo>
                    <a:lnTo>
                      <a:pt x="315" y="36"/>
                    </a:lnTo>
                    <a:lnTo>
                      <a:pt x="327" y="35"/>
                    </a:lnTo>
                    <a:lnTo>
                      <a:pt x="343" y="34"/>
                    </a:lnTo>
                    <a:lnTo>
                      <a:pt x="359" y="34"/>
                    </a:lnTo>
                    <a:lnTo>
                      <a:pt x="375" y="38"/>
                    </a:lnTo>
                    <a:lnTo>
                      <a:pt x="387" y="42"/>
                    </a:lnTo>
                    <a:lnTo>
                      <a:pt x="398" y="49"/>
                    </a:lnTo>
                    <a:lnTo>
                      <a:pt x="402" y="60"/>
                    </a:lnTo>
                    <a:lnTo>
                      <a:pt x="416" y="60"/>
                    </a:lnTo>
                    <a:lnTo>
                      <a:pt x="430" y="60"/>
                    </a:lnTo>
                    <a:lnTo>
                      <a:pt x="443" y="62"/>
                    </a:lnTo>
                    <a:lnTo>
                      <a:pt x="453" y="64"/>
                    </a:lnTo>
                    <a:lnTo>
                      <a:pt x="462" y="68"/>
                    </a:lnTo>
                    <a:lnTo>
                      <a:pt x="467" y="73"/>
                    </a:lnTo>
                    <a:lnTo>
                      <a:pt x="471" y="80"/>
                    </a:lnTo>
                    <a:lnTo>
                      <a:pt x="473" y="88"/>
                    </a:lnTo>
                    <a:lnTo>
                      <a:pt x="487" y="89"/>
                    </a:lnTo>
                    <a:lnTo>
                      <a:pt x="498" y="91"/>
                    </a:lnTo>
                    <a:lnTo>
                      <a:pt x="508" y="93"/>
                    </a:lnTo>
                    <a:lnTo>
                      <a:pt x="515" y="96"/>
                    </a:lnTo>
                    <a:lnTo>
                      <a:pt x="521" y="100"/>
                    </a:lnTo>
                    <a:lnTo>
                      <a:pt x="522" y="105"/>
                    </a:lnTo>
                    <a:lnTo>
                      <a:pt x="521" y="112"/>
                    </a:lnTo>
                    <a:lnTo>
                      <a:pt x="514" y="119"/>
                    </a:lnTo>
                    <a:lnTo>
                      <a:pt x="522" y="122"/>
                    </a:lnTo>
                    <a:lnTo>
                      <a:pt x="533" y="126"/>
                    </a:lnTo>
                    <a:lnTo>
                      <a:pt x="542" y="130"/>
                    </a:lnTo>
                    <a:lnTo>
                      <a:pt x="551" y="135"/>
                    </a:lnTo>
                    <a:lnTo>
                      <a:pt x="556" y="141"/>
                    </a:lnTo>
                    <a:lnTo>
                      <a:pt x="558" y="147"/>
                    </a:lnTo>
                    <a:lnTo>
                      <a:pt x="556" y="153"/>
                    </a:lnTo>
                    <a:lnTo>
                      <a:pt x="549" y="160"/>
                    </a:lnTo>
                    <a:lnTo>
                      <a:pt x="558" y="162"/>
                    </a:lnTo>
                    <a:lnTo>
                      <a:pt x="567" y="166"/>
                    </a:lnTo>
                    <a:lnTo>
                      <a:pt x="574" y="171"/>
                    </a:lnTo>
                    <a:lnTo>
                      <a:pt x="576" y="176"/>
                    </a:lnTo>
                    <a:lnTo>
                      <a:pt x="585" y="176"/>
                    </a:lnTo>
                    <a:lnTo>
                      <a:pt x="595" y="178"/>
                    </a:lnTo>
                    <a:lnTo>
                      <a:pt x="604" y="181"/>
                    </a:lnTo>
                    <a:lnTo>
                      <a:pt x="613" y="186"/>
                    </a:lnTo>
                    <a:lnTo>
                      <a:pt x="618" y="191"/>
                    </a:lnTo>
                    <a:lnTo>
                      <a:pt x="622" y="197"/>
                    </a:lnTo>
                    <a:lnTo>
                      <a:pt x="622" y="204"/>
                    </a:lnTo>
                    <a:lnTo>
                      <a:pt x="617" y="211"/>
                    </a:lnTo>
                    <a:lnTo>
                      <a:pt x="627" y="211"/>
                    </a:lnTo>
                    <a:lnTo>
                      <a:pt x="638" y="212"/>
                    </a:lnTo>
                    <a:lnTo>
                      <a:pt x="645" y="215"/>
                    </a:lnTo>
                    <a:lnTo>
                      <a:pt x="650" y="219"/>
                    </a:lnTo>
                    <a:lnTo>
                      <a:pt x="656" y="222"/>
                    </a:lnTo>
                    <a:lnTo>
                      <a:pt x="663" y="223"/>
                    </a:lnTo>
                    <a:lnTo>
                      <a:pt x="672" y="223"/>
                    </a:lnTo>
                    <a:lnTo>
                      <a:pt x="681" y="223"/>
                    </a:lnTo>
                    <a:lnTo>
                      <a:pt x="686" y="222"/>
                    </a:lnTo>
                    <a:lnTo>
                      <a:pt x="693" y="222"/>
                    </a:lnTo>
                    <a:lnTo>
                      <a:pt x="702" y="221"/>
                    </a:lnTo>
                    <a:lnTo>
                      <a:pt x="711" y="220"/>
                    </a:lnTo>
                    <a:lnTo>
                      <a:pt x="720" y="219"/>
                    </a:lnTo>
                    <a:lnTo>
                      <a:pt x="728" y="219"/>
                    </a:lnTo>
                    <a:lnTo>
                      <a:pt x="736" y="219"/>
                    </a:lnTo>
                    <a:lnTo>
                      <a:pt x="741" y="220"/>
                    </a:lnTo>
                    <a:lnTo>
                      <a:pt x="732" y="206"/>
                    </a:lnTo>
                    <a:lnTo>
                      <a:pt x="737" y="203"/>
                    </a:lnTo>
                    <a:lnTo>
                      <a:pt x="746" y="199"/>
                    </a:lnTo>
                    <a:lnTo>
                      <a:pt x="757" y="196"/>
                    </a:lnTo>
                    <a:lnTo>
                      <a:pt x="771" y="194"/>
                    </a:lnTo>
                    <a:lnTo>
                      <a:pt x="760" y="191"/>
                    </a:lnTo>
                    <a:lnTo>
                      <a:pt x="744" y="190"/>
                    </a:lnTo>
                    <a:lnTo>
                      <a:pt x="730" y="191"/>
                    </a:lnTo>
                    <a:lnTo>
                      <a:pt x="720" y="192"/>
                    </a:lnTo>
                    <a:lnTo>
                      <a:pt x="712" y="186"/>
                    </a:lnTo>
                    <a:lnTo>
                      <a:pt x="702" y="191"/>
                    </a:lnTo>
                    <a:lnTo>
                      <a:pt x="689" y="194"/>
                    </a:lnTo>
                    <a:lnTo>
                      <a:pt x="675" y="194"/>
                    </a:lnTo>
                    <a:lnTo>
                      <a:pt x="665" y="193"/>
                    </a:lnTo>
                    <a:lnTo>
                      <a:pt x="675" y="191"/>
                    </a:lnTo>
                    <a:lnTo>
                      <a:pt x="686" y="187"/>
                    </a:lnTo>
                    <a:lnTo>
                      <a:pt x="693" y="181"/>
                    </a:lnTo>
                    <a:lnTo>
                      <a:pt x="698" y="177"/>
                    </a:lnTo>
                    <a:lnTo>
                      <a:pt x="691" y="179"/>
                    </a:lnTo>
                    <a:lnTo>
                      <a:pt x="682" y="181"/>
                    </a:lnTo>
                    <a:lnTo>
                      <a:pt x="672" y="183"/>
                    </a:lnTo>
                    <a:lnTo>
                      <a:pt x="663" y="183"/>
                    </a:lnTo>
                    <a:lnTo>
                      <a:pt x="652" y="183"/>
                    </a:lnTo>
                    <a:lnTo>
                      <a:pt x="643" y="181"/>
                    </a:lnTo>
                    <a:lnTo>
                      <a:pt x="636" y="178"/>
                    </a:lnTo>
                    <a:lnTo>
                      <a:pt x="631" y="174"/>
                    </a:lnTo>
                    <a:lnTo>
                      <a:pt x="638" y="173"/>
                    </a:lnTo>
                    <a:lnTo>
                      <a:pt x="645" y="173"/>
                    </a:lnTo>
                    <a:lnTo>
                      <a:pt x="652" y="173"/>
                    </a:lnTo>
                    <a:lnTo>
                      <a:pt x="659" y="173"/>
                    </a:lnTo>
                    <a:lnTo>
                      <a:pt x="652" y="170"/>
                    </a:lnTo>
                    <a:lnTo>
                      <a:pt x="641" y="166"/>
                    </a:lnTo>
                    <a:lnTo>
                      <a:pt x="629" y="162"/>
                    </a:lnTo>
                    <a:lnTo>
                      <a:pt x="617" y="160"/>
                    </a:lnTo>
                    <a:lnTo>
                      <a:pt x="625" y="159"/>
                    </a:lnTo>
                    <a:lnTo>
                      <a:pt x="634" y="156"/>
                    </a:lnTo>
                    <a:lnTo>
                      <a:pt x="641" y="152"/>
                    </a:lnTo>
                    <a:lnTo>
                      <a:pt x="647" y="149"/>
                    </a:lnTo>
                    <a:lnTo>
                      <a:pt x="641" y="150"/>
                    </a:lnTo>
                    <a:lnTo>
                      <a:pt x="634" y="151"/>
                    </a:lnTo>
                    <a:lnTo>
                      <a:pt x="625" y="152"/>
                    </a:lnTo>
                    <a:lnTo>
                      <a:pt x="617" y="153"/>
                    </a:lnTo>
                    <a:lnTo>
                      <a:pt x="608" y="153"/>
                    </a:lnTo>
                    <a:lnTo>
                      <a:pt x="599" y="153"/>
                    </a:lnTo>
                    <a:lnTo>
                      <a:pt x="592" y="152"/>
                    </a:lnTo>
                    <a:lnTo>
                      <a:pt x="585" y="151"/>
                    </a:lnTo>
                    <a:lnTo>
                      <a:pt x="586" y="146"/>
                    </a:lnTo>
                    <a:lnTo>
                      <a:pt x="592" y="142"/>
                    </a:lnTo>
                    <a:lnTo>
                      <a:pt x="601" y="141"/>
                    </a:lnTo>
                    <a:lnTo>
                      <a:pt x="613" y="140"/>
                    </a:lnTo>
                    <a:lnTo>
                      <a:pt x="606" y="137"/>
                    </a:lnTo>
                    <a:lnTo>
                      <a:pt x="597" y="136"/>
                    </a:lnTo>
                    <a:lnTo>
                      <a:pt x="588" y="136"/>
                    </a:lnTo>
                    <a:lnTo>
                      <a:pt x="578" y="137"/>
                    </a:lnTo>
                    <a:lnTo>
                      <a:pt x="579" y="135"/>
                    </a:lnTo>
                    <a:lnTo>
                      <a:pt x="585" y="133"/>
                    </a:lnTo>
                    <a:lnTo>
                      <a:pt x="592" y="131"/>
                    </a:lnTo>
                    <a:lnTo>
                      <a:pt x="601" y="130"/>
                    </a:lnTo>
                    <a:lnTo>
                      <a:pt x="609" y="129"/>
                    </a:lnTo>
                    <a:lnTo>
                      <a:pt x="618" y="128"/>
                    </a:lnTo>
                    <a:lnTo>
                      <a:pt x="629" y="127"/>
                    </a:lnTo>
                    <a:lnTo>
                      <a:pt x="638" y="127"/>
                    </a:lnTo>
                    <a:lnTo>
                      <a:pt x="629" y="124"/>
                    </a:lnTo>
                    <a:lnTo>
                      <a:pt x="618" y="121"/>
                    </a:lnTo>
                    <a:lnTo>
                      <a:pt x="606" y="119"/>
                    </a:lnTo>
                    <a:lnTo>
                      <a:pt x="595" y="117"/>
                    </a:lnTo>
                    <a:lnTo>
                      <a:pt x="581" y="116"/>
                    </a:lnTo>
                    <a:lnTo>
                      <a:pt x="569" y="114"/>
                    </a:lnTo>
                    <a:lnTo>
                      <a:pt x="556" y="114"/>
                    </a:lnTo>
                    <a:lnTo>
                      <a:pt x="546" y="114"/>
                    </a:lnTo>
                    <a:lnTo>
                      <a:pt x="553" y="109"/>
                    </a:lnTo>
                    <a:lnTo>
                      <a:pt x="562" y="104"/>
                    </a:lnTo>
                    <a:lnTo>
                      <a:pt x="574" y="101"/>
                    </a:lnTo>
                    <a:lnTo>
                      <a:pt x="588" y="98"/>
                    </a:lnTo>
                    <a:lnTo>
                      <a:pt x="579" y="97"/>
                    </a:lnTo>
                    <a:lnTo>
                      <a:pt x="570" y="96"/>
                    </a:lnTo>
                    <a:lnTo>
                      <a:pt x="556" y="96"/>
                    </a:lnTo>
                    <a:lnTo>
                      <a:pt x="540" y="96"/>
                    </a:lnTo>
                    <a:lnTo>
                      <a:pt x="556" y="93"/>
                    </a:lnTo>
                    <a:lnTo>
                      <a:pt x="569" y="89"/>
                    </a:lnTo>
                    <a:lnTo>
                      <a:pt x="579" y="83"/>
                    </a:lnTo>
                    <a:lnTo>
                      <a:pt x="583" y="78"/>
                    </a:lnTo>
                    <a:lnTo>
                      <a:pt x="570" y="79"/>
                    </a:lnTo>
                    <a:lnTo>
                      <a:pt x="560" y="79"/>
                    </a:lnTo>
                    <a:lnTo>
                      <a:pt x="547" y="79"/>
                    </a:lnTo>
                    <a:lnTo>
                      <a:pt x="537" y="79"/>
                    </a:lnTo>
                    <a:lnTo>
                      <a:pt x="526" y="78"/>
                    </a:lnTo>
                    <a:lnTo>
                      <a:pt x="519" y="77"/>
                    </a:lnTo>
                    <a:lnTo>
                      <a:pt x="512" y="76"/>
                    </a:lnTo>
                    <a:lnTo>
                      <a:pt x="506" y="74"/>
                    </a:lnTo>
                    <a:lnTo>
                      <a:pt x="514" y="71"/>
                    </a:lnTo>
                    <a:lnTo>
                      <a:pt x="524" y="70"/>
                    </a:lnTo>
                    <a:lnTo>
                      <a:pt x="537" y="69"/>
                    </a:lnTo>
                    <a:lnTo>
                      <a:pt x="553" y="69"/>
                    </a:lnTo>
                    <a:lnTo>
                      <a:pt x="547" y="65"/>
                    </a:lnTo>
                    <a:lnTo>
                      <a:pt x="540" y="62"/>
                    </a:lnTo>
                    <a:lnTo>
                      <a:pt x="531" y="59"/>
                    </a:lnTo>
                    <a:lnTo>
                      <a:pt x="521" y="57"/>
                    </a:lnTo>
                    <a:lnTo>
                      <a:pt x="510" y="55"/>
                    </a:lnTo>
                    <a:lnTo>
                      <a:pt x="498" y="54"/>
                    </a:lnTo>
                    <a:lnTo>
                      <a:pt x="487" y="53"/>
                    </a:lnTo>
                    <a:lnTo>
                      <a:pt x="478" y="52"/>
                    </a:lnTo>
                    <a:lnTo>
                      <a:pt x="485" y="50"/>
                    </a:lnTo>
                    <a:lnTo>
                      <a:pt x="492" y="48"/>
                    </a:lnTo>
                    <a:lnTo>
                      <a:pt x="501" y="47"/>
                    </a:lnTo>
                    <a:lnTo>
                      <a:pt x="510" y="46"/>
                    </a:lnTo>
                    <a:lnTo>
                      <a:pt x="505" y="45"/>
                    </a:lnTo>
                    <a:lnTo>
                      <a:pt x="496" y="45"/>
                    </a:lnTo>
                    <a:lnTo>
                      <a:pt x="483" y="46"/>
                    </a:lnTo>
                    <a:lnTo>
                      <a:pt x="473" y="48"/>
                    </a:lnTo>
                    <a:lnTo>
                      <a:pt x="459" y="49"/>
                    </a:lnTo>
                    <a:lnTo>
                      <a:pt x="446" y="49"/>
                    </a:lnTo>
                    <a:lnTo>
                      <a:pt x="434" y="48"/>
                    </a:lnTo>
                    <a:lnTo>
                      <a:pt x="423" y="44"/>
                    </a:lnTo>
                    <a:lnTo>
                      <a:pt x="427" y="41"/>
                    </a:lnTo>
                    <a:lnTo>
                      <a:pt x="434" y="36"/>
                    </a:lnTo>
                    <a:lnTo>
                      <a:pt x="446" y="32"/>
                    </a:lnTo>
                    <a:lnTo>
                      <a:pt x="459" y="29"/>
                    </a:lnTo>
                    <a:lnTo>
                      <a:pt x="446" y="29"/>
                    </a:lnTo>
                    <a:lnTo>
                      <a:pt x="432" y="30"/>
                    </a:lnTo>
                    <a:lnTo>
                      <a:pt x="419" y="32"/>
                    </a:lnTo>
                    <a:lnTo>
                      <a:pt x="411" y="35"/>
                    </a:lnTo>
                    <a:lnTo>
                      <a:pt x="412" y="29"/>
                    </a:lnTo>
                    <a:lnTo>
                      <a:pt x="418" y="23"/>
                    </a:lnTo>
                    <a:lnTo>
                      <a:pt x="425" y="17"/>
                    </a:lnTo>
                    <a:lnTo>
                      <a:pt x="434" y="12"/>
                    </a:lnTo>
                    <a:lnTo>
                      <a:pt x="427" y="13"/>
                    </a:lnTo>
                    <a:lnTo>
                      <a:pt x="416" y="14"/>
                    </a:lnTo>
                    <a:lnTo>
                      <a:pt x="405" y="15"/>
                    </a:lnTo>
                    <a:lnTo>
                      <a:pt x="393" y="16"/>
                    </a:lnTo>
                    <a:lnTo>
                      <a:pt x="380" y="17"/>
                    </a:lnTo>
                    <a:lnTo>
                      <a:pt x="368" y="18"/>
                    </a:lnTo>
                    <a:lnTo>
                      <a:pt x="359" y="19"/>
                    </a:lnTo>
                    <a:lnTo>
                      <a:pt x="350" y="19"/>
                    </a:lnTo>
                    <a:lnTo>
                      <a:pt x="354" y="14"/>
                    </a:lnTo>
                    <a:lnTo>
                      <a:pt x="361" y="9"/>
                    </a:lnTo>
                    <a:lnTo>
                      <a:pt x="372" y="5"/>
                    </a:lnTo>
                    <a:lnTo>
                      <a:pt x="382" y="3"/>
                    </a:lnTo>
                    <a:lnTo>
                      <a:pt x="373" y="3"/>
                    </a:lnTo>
                    <a:lnTo>
                      <a:pt x="363" y="4"/>
                    </a:lnTo>
                    <a:lnTo>
                      <a:pt x="354" y="6"/>
                    </a:lnTo>
                    <a:lnTo>
                      <a:pt x="345" y="8"/>
                    </a:lnTo>
                    <a:lnTo>
                      <a:pt x="336" y="11"/>
                    </a:lnTo>
                    <a:lnTo>
                      <a:pt x="327" y="14"/>
                    </a:lnTo>
                    <a:lnTo>
                      <a:pt x="322" y="17"/>
                    </a:lnTo>
                    <a:lnTo>
                      <a:pt x="316" y="20"/>
                    </a:lnTo>
                    <a:lnTo>
                      <a:pt x="315" y="17"/>
                    </a:lnTo>
                    <a:lnTo>
                      <a:pt x="313" y="13"/>
                    </a:lnTo>
                    <a:lnTo>
                      <a:pt x="309" y="10"/>
                    </a:lnTo>
                    <a:lnTo>
                      <a:pt x="306" y="7"/>
                    </a:lnTo>
                    <a:lnTo>
                      <a:pt x="297" y="16"/>
                    </a:lnTo>
                    <a:lnTo>
                      <a:pt x="284" y="22"/>
                    </a:lnTo>
                    <a:lnTo>
                      <a:pt x="272" y="24"/>
                    </a:lnTo>
                    <a:lnTo>
                      <a:pt x="263" y="25"/>
                    </a:lnTo>
                    <a:lnTo>
                      <a:pt x="261" y="22"/>
                    </a:lnTo>
                    <a:lnTo>
                      <a:pt x="260" y="15"/>
                    </a:lnTo>
                    <a:lnTo>
                      <a:pt x="260" y="7"/>
                    </a:lnTo>
                    <a:lnTo>
                      <a:pt x="260" y="0"/>
                    </a:lnTo>
                    <a:lnTo>
                      <a:pt x="253" y="9"/>
                    </a:lnTo>
                    <a:lnTo>
                      <a:pt x="240" y="19"/>
                    </a:lnTo>
                    <a:lnTo>
                      <a:pt x="226" y="27"/>
                    </a:lnTo>
                    <a:lnTo>
                      <a:pt x="210" y="30"/>
                    </a:lnTo>
                    <a:lnTo>
                      <a:pt x="210" y="26"/>
                    </a:lnTo>
                    <a:lnTo>
                      <a:pt x="212" y="23"/>
                    </a:lnTo>
                    <a:lnTo>
                      <a:pt x="213" y="19"/>
                    </a:lnTo>
                    <a:lnTo>
                      <a:pt x="217" y="14"/>
                    </a:lnTo>
                    <a:lnTo>
                      <a:pt x="210" y="15"/>
                    </a:lnTo>
                    <a:lnTo>
                      <a:pt x="205" y="17"/>
                    </a:lnTo>
                    <a:lnTo>
                      <a:pt x="197" y="21"/>
                    </a:lnTo>
                    <a:lnTo>
                      <a:pt x="189" y="26"/>
                    </a:lnTo>
                    <a:lnTo>
                      <a:pt x="181" y="31"/>
                    </a:lnTo>
                    <a:lnTo>
                      <a:pt x="173" y="35"/>
                    </a:lnTo>
                    <a:lnTo>
                      <a:pt x="164" y="38"/>
                    </a:lnTo>
                    <a:lnTo>
                      <a:pt x="155" y="39"/>
                    </a:lnTo>
                    <a:lnTo>
                      <a:pt x="153" y="33"/>
                    </a:lnTo>
                    <a:lnTo>
                      <a:pt x="148" y="28"/>
                    </a:lnTo>
                    <a:lnTo>
                      <a:pt x="141" y="25"/>
                    </a:lnTo>
                    <a:lnTo>
                      <a:pt x="132" y="23"/>
                    </a:lnTo>
                    <a:lnTo>
                      <a:pt x="135" y="26"/>
                    </a:lnTo>
                    <a:lnTo>
                      <a:pt x="135" y="31"/>
                    </a:lnTo>
                    <a:lnTo>
                      <a:pt x="135" y="38"/>
                    </a:lnTo>
                    <a:lnTo>
                      <a:pt x="134" y="43"/>
                    </a:lnTo>
                    <a:lnTo>
                      <a:pt x="126" y="42"/>
                    </a:lnTo>
                    <a:lnTo>
                      <a:pt x="119" y="41"/>
                    </a:lnTo>
                    <a:lnTo>
                      <a:pt x="110" y="40"/>
                    </a:lnTo>
                    <a:lnTo>
                      <a:pt x="105" y="40"/>
                    </a:lnTo>
                    <a:lnTo>
                      <a:pt x="107" y="43"/>
                    </a:lnTo>
                    <a:lnTo>
                      <a:pt x="107" y="47"/>
                    </a:lnTo>
                    <a:lnTo>
                      <a:pt x="107" y="52"/>
                    </a:lnTo>
                    <a:lnTo>
                      <a:pt x="107" y="55"/>
                    </a:lnTo>
                    <a:lnTo>
                      <a:pt x="103" y="54"/>
                    </a:lnTo>
                    <a:lnTo>
                      <a:pt x="96" y="53"/>
                    </a:lnTo>
                    <a:lnTo>
                      <a:pt x="91" y="53"/>
                    </a:lnTo>
                    <a:lnTo>
                      <a:pt x="84" y="53"/>
                    </a:lnTo>
                    <a:lnTo>
                      <a:pt x="75" y="53"/>
                    </a:lnTo>
                    <a:lnTo>
                      <a:pt x="68" y="54"/>
                    </a:lnTo>
                    <a:lnTo>
                      <a:pt x="61" y="54"/>
                    </a:lnTo>
                    <a:lnTo>
                      <a:pt x="54" y="55"/>
                    </a:lnTo>
                    <a:lnTo>
                      <a:pt x="68" y="58"/>
                    </a:lnTo>
                    <a:lnTo>
                      <a:pt x="78" y="63"/>
                    </a:lnTo>
                    <a:lnTo>
                      <a:pt x="86" y="70"/>
                    </a:lnTo>
                    <a:lnTo>
                      <a:pt x="86" y="76"/>
                    </a:lnTo>
                    <a:lnTo>
                      <a:pt x="75" y="78"/>
                    </a:lnTo>
                    <a:lnTo>
                      <a:pt x="64" y="80"/>
                    </a:lnTo>
                    <a:lnTo>
                      <a:pt x="55" y="83"/>
                    </a:lnTo>
                    <a:lnTo>
                      <a:pt x="48" y="85"/>
                    </a:lnTo>
                    <a:lnTo>
                      <a:pt x="41" y="87"/>
                    </a:lnTo>
                    <a:lnTo>
                      <a:pt x="36" y="90"/>
                    </a:lnTo>
                    <a:lnTo>
                      <a:pt x="32" y="93"/>
                    </a:lnTo>
                    <a:lnTo>
                      <a:pt x="32" y="96"/>
                    </a:lnTo>
                    <a:lnTo>
                      <a:pt x="39" y="95"/>
                    </a:lnTo>
                    <a:lnTo>
                      <a:pt x="50" y="94"/>
                    </a:lnTo>
                    <a:lnTo>
                      <a:pt x="59" y="94"/>
                    </a:lnTo>
                    <a:lnTo>
                      <a:pt x="68" y="94"/>
                    </a:lnTo>
                    <a:lnTo>
                      <a:pt x="64" y="98"/>
                    </a:lnTo>
                    <a:lnTo>
                      <a:pt x="57" y="101"/>
                    </a:lnTo>
                    <a:lnTo>
                      <a:pt x="52" y="103"/>
                    </a:lnTo>
                    <a:lnTo>
                      <a:pt x="43" y="104"/>
                    </a:lnTo>
                    <a:lnTo>
                      <a:pt x="34" y="105"/>
                    </a:lnTo>
                    <a:lnTo>
                      <a:pt x="27" y="104"/>
                    </a:lnTo>
                    <a:lnTo>
                      <a:pt x="18" y="104"/>
                    </a:lnTo>
                    <a:lnTo>
                      <a:pt x="9" y="102"/>
                    </a:lnTo>
                    <a:lnTo>
                      <a:pt x="15" y="109"/>
                    </a:lnTo>
                    <a:lnTo>
                      <a:pt x="25" y="116"/>
                    </a:lnTo>
                    <a:lnTo>
                      <a:pt x="39" y="119"/>
                    </a:lnTo>
                    <a:lnTo>
                      <a:pt x="54" y="119"/>
                    </a:lnTo>
                    <a:lnTo>
                      <a:pt x="50" y="122"/>
                    </a:lnTo>
                    <a:lnTo>
                      <a:pt x="47" y="124"/>
                    </a:lnTo>
                    <a:lnTo>
                      <a:pt x="39" y="127"/>
                    </a:lnTo>
                    <a:lnTo>
                      <a:pt x="32" y="129"/>
                    </a:lnTo>
                    <a:lnTo>
                      <a:pt x="25" y="131"/>
                    </a:lnTo>
                    <a:lnTo>
                      <a:pt x="16" y="133"/>
                    </a:lnTo>
                    <a:lnTo>
                      <a:pt x="9" y="135"/>
                    </a:lnTo>
                    <a:lnTo>
                      <a:pt x="0" y="137"/>
                    </a:lnTo>
                    <a:lnTo>
                      <a:pt x="9" y="141"/>
                    </a:lnTo>
                    <a:lnTo>
                      <a:pt x="20" y="143"/>
                    </a:lnTo>
                    <a:lnTo>
                      <a:pt x="31" y="145"/>
                    </a:lnTo>
                    <a:lnTo>
                      <a:pt x="43" y="144"/>
                    </a:lnTo>
                    <a:lnTo>
                      <a:pt x="38" y="148"/>
                    </a:lnTo>
                    <a:lnTo>
                      <a:pt x="31" y="153"/>
                    </a:lnTo>
                    <a:lnTo>
                      <a:pt x="20" y="158"/>
                    </a:lnTo>
                    <a:lnTo>
                      <a:pt x="13" y="160"/>
                    </a:lnTo>
                    <a:lnTo>
                      <a:pt x="29" y="159"/>
                    </a:lnTo>
                    <a:lnTo>
                      <a:pt x="43" y="156"/>
                    </a:lnTo>
                    <a:lnTo>
                      <a:pt x="55" y="153"/>
                    </a:lnTo>
                    <a:lnTo>
                      <a:pt x="64" y="149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1" name="Freeform 331"/>
              <p:cNvSpPr>
                <a:spLocks/>
              </p:cNvSpPr>
              <p:nvPr/>
            </p:nvSpPr>
            <p:spPr bwMode="auto">
              <a:xfrm>
                <a:off x="1461" y="2909"/>
                <a:ext cx="199" cy="163"/>
              </a:xfrm>
              <a:custGeom>
                <a:avLst/>
                <a:gdLst>
                  <a:gd name="T0" fmla="*/ 327 w 398"/>
                  <a:gd name="T1" fmla="*/ 13 h 163"/>
                  <a:gd name="T2" fmla="*/ 302 w 398"/>
                  <a:gd name="T3" fmla="*/ 39 h 163"/>
                  <a:gd name="T4" fmla="*/ 281 w 398"/>
                  <a:gd name="T5" fmla="*/ 60 h 163"/>
                  <a:gd name="T6" fmla="*/ 299 w 398"/>
                  <a:gd name="T7" fmla="*/ 74 h 163"/>
                  <a:gd name="T8" fmla="*/ 331 w 398"/>
                  <a:gd name="T9" fmla="*/ 83 h 163"/>
                  <a:gd name="T10" fmla="*/ 379 w 398"/>
                  <a:gd name="T11" fmla="*/ 91 h 163"/>
                  <a:gd name="T12" fmla="*/ 398 w 398"/>
                  <a:gd name="T13" fmla="*/ 107 h 163"/>
                  <a:gd name="T14" fmla="*/ 375 w 398"/>
                  <a:gd name="T15" fmla="*/ 106 h 163"/>
                  <a:gd name="T16" fmla="*/ 349 w 398"/>
                  <a:gd name="T17" fmla="*/ 107 h 163"/>
                  <a:gd name="T18" fmla="*/ 329 w 398"/>
                  <a:gd name="T19" fmla="*/ 108 h 163"/>
                  <a:gd name="T20" fmla="*/ 297 w 398"/>
                  <a:gd name="T21" fmla="*/ 105 h 163"/>
                  <a:gd name="T22" fmla="*/ 265 w 398"/>
                  <a:gd name="T23" fmla="*/ 99 h 163"/>
                  <a:gd name="T24" fmla="*/ 244 w 398"/>
                  <a:gd name="T25" fmla="*/ 108 h 163"/>
                  <a:gd name="T26" fmla="*/ 217 w 398"/>
                  <a:gd name="T27" fmla="*/ 129 h 163"/>
                  <a:gd name="T28" fmla="*/ 196 w 398"/>
                  <a:gd name="T29" fmla="*/ 151 h 163"/>
                  <a:gd name="T30" fmla="*/ 180 w 398"/>
                  <a:gd name="T31" fmla="*/ 154 h 163"/>
                  <a:gd name="T32" fmla="*/ 169 w 398"/>
                  <a:gd name="T33" fmla="*/ 158 h 163"/>
                  <a:gd name="T34" fmla="*/ 159 w 398"/>
                  <a:gd name="T35" fmla="*/ 157 h 163"/>
                  <a:gd name="T36" fmla="*/ 171 w 398"/>
                  <a:gd name="T37" fmla="*/ 135 h 163"/>
                  <a:gd name="T38" fmla="*/ 196 w 398"/>
                  <a:gd name="T39" fmla="*/ 112 h 163"/>
                  <a:gd name="T40" fmla="*/ 182 w 398"/>
                  <a:gd name="T41" fmla="*/ 107 h 163"/>
                  <a:gd name="T42" fmla="*/ 100 w 398"/>
                  <a:gd name="T43" fmla="*/ 128 h 163"/>
                  <a:gd name="T44" fmla="*/ 20 w 398"/>
                  <a:gd name="T45" fmla="*/ 146 h 163"/>
                  <a:gd name="T46" fmla="*/ 16 w 398"/>
                  <a:gd name="T47" fmla="*/ 142 h 163"/>
                  <a:gd name="T48" fmla="*/ 22 w 398"/>
                  <a:gd name="T49" fmla="*/ 130 h 163"/>
                  <a:gd name="T50" fmla="*/ 34 w 398"/>
                  <a:gd name="T51" fmla="*/ 116 h 163"/>
                  <a:gd name="T52" fmla="*/ 64 w 398"/>
                  <a:gd name="T53" fmla="*/ 110 h 163"/>
                  <a:gd name="T54" fmla="*/ 105 w 398"/>
                  <a:gd name="T55" fmla="*/ 102 h 163"/>
                  <a:gd name="T56" fmla="*/ 127 w 398"/>
                  <a:gd name="T57" fmla="*/ 95 h 163"/>
                  <a:gd name="T58" fmla="*/ 151 w 398"/>
                  <a:gd name="T59" fmla="*/ 87 h 163"/>
                  <a:gd name="T60" fmla="*/ 100 w 398"/>
                  <a:gd name="T61" fmla="*/ 88 h 163"/>
                  <a:gd name="T62" fmla="*/ 31 w 398"/>
                  <a:gd name="T63" fmla="*/ 88 h 163"/>
                  <a:gd name="T64" fmla="*/ 4 w 398"/>
                  <a:gd name="T65" fmla="*/ 85 h 163"/>
                  <a:gd name="T66" fmla="*/ 24 w 398"/>
                  <a:gd name="T67" fmla="*/ 73 h 163"/>
                  <a:gd name="T68" fmla="*/ 52 w 398"/>
                  <a:gd name="T69" fmla="*/ 64 h 163"/>
                  <a:gd name="T70" fmla="*/ 84 w 398"/>
                  <a:gd name="T71" fmla="*/ 66 h 163"/>
                  <a:gd name="T72" fmla="*/ 118 w 398"/>
                  <a:gd name="T73" fmla="*/ 68 h 163"/>
                  <a:gd name="T74" fmla="*/ 148 w 398"/>
                  <a:gd name="T75" fmla="*/ 67 h 163"/>
                  <a:gd name="T76" fmla="*/ 176 w 398"/>
                  <a:gd name="T77" fmla="*/ 62 h 163"/>
                  <a:gd name="T78" fmla="*/ 210 w 398"/>
                  <a:gd name="T79" fmla="*/ 54 h 163"/>
                  <a:gd name="T80" fmla="*/ 242 w 398"/>
                  <a:gd name="T81" fmla="*/ 44 h 163"/>
                  <a:gd name="T82" fmla="*/ 265 w 398"/>
                  <a:gd name="T83" fmla="*/ 23 h 163"/>
                  <a:gd name="T84" fmla="*/ 286 w 398"/>
                  <a:gd name="T85" fmla="*/ 6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98" h="163">
                    <a:moveTo>
                      <a:pt x="340" y="0"/>
                    </a:moveTo>
                    <a:lnTo>
                      <a:pt x="334" y="6"/>
                    </a:lnTo>
                    <a:lnTo>
                      <a:pt x="327" y="13"/>
                    </a:lnTo>
                    <a:lnTo>
                      <a:pt x="320" y="21"/>
                    </a:lnTo>
                    <a:lnTo>
                      <a:pt x="311" y="30"/>
                    </a:lnTo>
                    <a:lnTo>
                      <a:pt x="302" y="39"/>
                    </a:lnTo>
                    <a:lnTo>
                      <a:pt x="293" y="47"/>
                    </a:lnTo>
                    <a:lnTo>
                      <a:pt x="286" y="55"/>
                    </a:lnTo>
                    <a:lnTo>
                      <a:pt x="281" y="60"/>
                    </a:lnTo>
                    <a:lnTo>
                      <a:pt x="290" y="64"/>
                    </a:lnTo>
                    <a:lnTo>
                      <a:pt x="297" y="69"/>
                    </a:lnTo>
                    <a:lnTo>
                      <a:pt x="299" y="74"/>
                    </a:lnTo>
                    <a:lnTo>
                      <a:pt x="301" y="78"/>
                    </a:lnTo>
                    <a:lnTo>
                      <a:pt x="315" y="81"/>
                    </a:lnTo>
                    <a:lnTo>
                      <a:pt x="331" y="83"/>
                    </a:lnTo>
                    <a:lnTo>
                      <a:pt x="347" y="85"/>
                    </a:lnTo>
                    <a:lnTo>
                      <a:pt x="363" y="88"/>
                    </a:lnTo>
                    <a:lnTo>
                      <a:pt x="379" y="91"/>
                    </a:lnTo>
                    <a:lnTo>
                      <a:pt x="389" y="95"/>
                    </a:lnTo>
                    <a:lnTo>
                      <a:pt x="396" y="100"/>
                    </a:lnTo>
                    <a:lnTo>
                      <a:pt x="398" y="107"/>
                    </a:lnTo>
                    <a:lnTo>
                      <a:pt x="391" y="106"/>
                    </a:lnTo>
                    <a:lnTo>
                      <a:pt x="382" y="106"/>
                    </a:lnTo>
                    <a:lnTo>
                      <a:pt x="375" y="106"/>
                    </a:lnTo>
                    <a:lnTo>
                      <a:pt x="366" y="106"/>
                    </a:lnTo>
                    <a:lnTo>
                      <a:pt x="357" y="106"/>
                    </a:lnTo>
                    <a:lnTo>
                      <a:pt x="349" y="107"/>
                    </a:lnTo>
                    <a:lnTo>
                      <a:pt x="341" y="107"/>
                    </a:lnTo>
                    <a:lnTo>
                      <a:pt x="336" y="108"/>
                    </a:lnTo>
                    <a:lnTo>
                      <a:pt x="329" y="108"/>
                    </a:lnTo>
                    <a:lnTo>
                      <a:pt x="320" y="108"/>
                    </a:lnTo>
                    <a:lnTo>
                      <a:pt x="309" y="107"/>
                    </a:lnTo>
                    <a:lnTo>
                      <a:pt x="297" y="105"/>
                    </a:lnTo>
                    <a:lnTo>
                      <a:pt x="286" y="103"/>
                    </a:lnTo>
                    <a:lnTo>
                      <a:pt x="274" y="101"/>
                    </a:lnTo>
                    <a:lnTo>
                      <a:pt x="265" y="99"/>
                    </a:lnTo>
                    <a:lnTo>
                      <a:pt x="258" y="98"/>
                    </a:lnTo>
                    <a:lnTo>
                      <a:pt x="251" y="102"/>
                    </a:lnTo>
                    <a:lnTo>
                      <a:pt x="244" y="108"/>
                    </a:lnTo>
                    <a:lnTo>
                      <a:pt x="235" y="114"/>
                    </a:lnTo>
                    <a:lnTo>
                      <a:pt x="226" y="121"/>
                    </a:lnTo>
                    <a:lnTo>
                      <a:pt x="217" y="129"/>
                    </a:lnTo>
                    <a:lnTo>
                      <a:pt x="208" y="137"/>
                    </a:lnTo>
                    <a:lnTo>
                      <a:pt x="201" y="144"/>
                    </a:lnTo>
                    <a:lnTo>
                      <a:pt x="196" y="151"/>
                    </a:lnTo>
                    <a:lnTo>
                      <a:pt x="190" y="152"/>
                    </a:lnTo>
                    <a:lnTo>
                      <a:pt x="185" y="153"/>
                    </a:lnTo>
                    <a:lnTo>
                      <a:pt x="180" y="154"/>
                    </a:lnTo>
                    <a:lnTo>
                      <a:pt x="175" y="154"/>
                    </a:lnTo>
                    <a:lnTo>
                      <a:pt x="171" y="156"/>
                    </a:lnTo>
                    <a:lnTo>
                      <a:pt x="169" y="158"/>
                    </a:lnTo>
                    <a:lnTo>
                      <a:pt x="166" y="160"/>
                    </a:lnTo>
                    <a:lnTo>
                      <a:pt x="162" y="163"/>
                    </a:lnTo>
                    <a:lnTo>
                      <a:pt x="159" y="157"/>
                    </a:lnTo>
                    <a:lnTo>
                      <a:pt x="160" y="150"/>
                    </a:lnTo>
                    <a:lnTo>
                      <a:pt x="164" y="143"/>
                    </a:lnTo>
                    <a:lnTo>
                      <a:pt x="171" y="135"/>
                    </a:lnTo>
                    <a:lnTo>
                      <a:pt x="178" y="127"/>
                    </a:lnTo>
                    <a:lnTo>
                      <a:pt x="187" y="119"/>
                    </a:lnTo>
                    <a:lnTo>
                      <a:pt x="196" y="112"/>
                    </a:lnTo>
                    <a:lnTo>
                      <a:pt x="203" y="107"/>
                    </a:lnTo>
                    <a:lnTo>
                      <a:pt x="198" y="103"/>
                    </a:lnTo>
                    <a:lnTo>
                      <a:pt x="182" y="107"/>
                    </a:lnTo>
                    <a:lnTo>
                      <a:pt x="159" y="113"/>
                    </a:lnTo>
                    <a:lnTo>
                      <a:pt x="130" y="120"/>
                    </a:lnTo>
                    <a:lnTo>
                      <a:pt x="100" y="128"/>
                    </a:lnTo>
                    <a:lnTo>
                      <a:pt x="70" y="135"/>
                    </a:lnTo>
                    <a:lnTo>
                      <a:pt x="41" y="141"/>
                    </a:lnTo>
                    <a:lnTo>
                      <a:pt x="20" y="146"/>
                    </a:lnTo>
                    <a:lnTo>
                      <a:pt x="6" y="149"/>
                    </a:lnTo>
                    <a:lnTo>
                      <a:pt x="11" y="146"/>
                    </a:lnTo>
                    <a:lnTo>
                      <a:pt x="16" y="142"/>
                    </a:lnTo>
                    <a:lnTo>
                      <a:pt x="22" y="139"/>
                    </a:lnTo>
                    <a:lnTo>
                      <a:pt x="22" y="135"/>
                    </a:lnTo>
                    <a:lnTo>
                      <a:pt x="22" y="130"/>
                    </a:lnTo>
                    <a:lnTo>
                      <a:pt x="24" y="124"/>
                    </a:lnTo>
                    <a:lnTo>
                      <a:pt x="27" y="119"/>
                    </a:lnTo>
                    <a:lnTo>
                      <a:pt x="34" y="116"/>
                    </a:lnTo>
                    <a:lnTo>
                      <a:pt x="41" y="115"/>
                    </a:lnTo>
                    <a:lnTo>
                      <a:pt x="52" y="113"/>
                    </a:lnTo>
                    <a:lnTo>
                      <a:pt x="64" y="110"/>
                    </a:lnTo>
                    <a:lnTo>
                      <a:pt x="79" y="107"/>
                    </a:lnTo>
                    <a:lnTo>
                      <a:pt x="93" y="104"/>
                    </a:lnTo>
                    <a:lnTo>
                      <a:pt x="105" y="102"/>
                    </a:lnTo>
                    <a:lnTo>
                      <a:pt x="114" y="100"/>
                    </a:lnTo>
                    <a:lnTo>
                      <a:pt x="119" y="98"/>
                    </a:lnTo>
                    <a:lnTo>
                      <a:pt x="127" y="95"/>
                    </a:lnTo>
                    <a:lnTo>
                      <a:pt x="134" y="92"/>
                    </a:lnTo>
                    <a:lnTo>
                      <a:pt x="143" y="89"/>
                    </a:lnTo>
                    <a:lnTo>
                      <a:pt x="151" y="87"/>
                    </a:lnTo>
                    <a:lnTo>
                      <a:pt x="139" y="87"/>
                    </a:lnTo>
                    <a:lnTo>
                      <a:pt x="121" y="88"/>
                    </a:lnTo>
                    <a:lnTo>
                      <a:pt x="100" y="88"/>
                    </a:lnTo>
                    <a:lnTo>
                      <a:pt x="77" y="88"/>
                    </a:lnTo>
                    <a:lnTo>
                      <a:pt x="54" y="88"/>
                    </a:lnTo>
                    <a:lnTo>
                      <a:pt x="31" y="88"/>
                    </a:lnTo>
                    <a:lnTo>
                      <a:pt x="13" y="88"/>
                    </a:lnTo>
                    <a:lnTo>
                      <a:pt x="0" y="88"/>
                    </a:lnTo>
                    <a:lnTo>
                      <a:pt x="4" y="85"/>
                    </a:lnTo>
                    <a:lnTo>
                      <a:pt x="8" y="81"/>
                    </a:lnTo>
                    <a:lnTo>
                      <a:pt x="15" y="77"/>
                    </a:lnTo>
                    <a:lnTo>
                      <a:pt x="24" y="73"/>
                    </a:lnTo>
                    <a:lnTo>
                      <a:pt x="32" y="69"/>
                    </a:lnTo>
                    <a:lnTo>
                      <a:pt x="41" y="66"/>
                    </a:lnTo>
                    <a:lnTo>
                      <a:pt x="52" y="64"/>
                    </a:lnTo>
                    <a:lnTo>
                      <a:pt x="63" y="64"/>
                    </a:lnTo>
                    <a:lnTo>
                      <a:pt x="73" y="65"/>
                    </a:lnTo>
                    <a:lnTo>
                      <a:pt x="84" y="66"/>
                    </a:lnTo>
                    <a:lnTo>
                      <a:pt x="96" y="67"/>
                    </a:lnTo>
                    <a:lnTo>
                      <a:pt x="107" y="67"/>
                    </a:lnTo>
                    <a:lnTo>
                      <a:pt x="118" y="68"/>
                    </a:lnTo>
                    <a:lnTo>
                      <a:pt x="128" y="68"/>
                    </a:lnTo>
                    <a:lnTo>
                      <a:pt x="139" y="68"/>
                    </a:lnTo>
                    <a:lnTo>
                      <a:pt x="148" y="67"/>
                    </a:lnTo>
                    <a:lnTo>
                      <a:pt x="157" y="66"/>
                    </a:lnTo>
                    <a:lnTo>
                      <a:pt x="166" y="64"/>
                    </a:lnTo>
                    <a:lnTo>
                      <a:pt x="176" y="62"/>
                    </a:lnTo>
                    <a:lnTo>
                      <a:pt x="187" y="59"/>
                    </a:lnTo>
                    <a:lnTo>
                      <a:pt x="199" y="56"/>
                    </a:lnTo>
                    <a:lnTo>
                      <a:pt x="210" y="54"/>
                    </a:lnTo>
                    <a:lnTo>
                      <a:pt x="222" y="51"/>
                    </a:lnTo>
                    <a:lnTo>
                      <a:pt x="235" y="50"/>
                    </a:lnTo>
                    <a:lnTo>
                      <a:pt x="242" y="44"/>
                    </a:lnTo>
                    <a:lnTo>
                      <a:pt x="249" y="38"/>
                    </a:lnTo>
                    <a:lnTo>
                      <a:pt x="258" y="30"/>
                    </a:lnTo>
                    <a:lnTo>
                      <a:pt x="265" y="23"/>
                    </a:lnTo>
                    <a:lnTo>
                      <a:pt x="274" y="16"/>
                    </a:lnTo>
                    <a:lnTo>
                      <a:pt x="281" y="10"/>
                    </a:lnTo>
                    <a:lnTo>
                      <a:pt x="286" y="6"/>
                    </a:lnTo>
                    <a:lnTo>
                      <a:pt x="290" y="3"/>
                    </a:lnTo>
                    <a:lnTo>
                      <a:pt x="340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2" name="Freeform 332"/>
              <p:cNvSpPr>
                <a:spLocks/>
              </p:cNvSpPr>
              <p:nvPr/>
            </p:nvSpPr>
            <p:spPr bwMode="auto">
              <a:xfrm>
                <a:off x="1262" y="2894"/>
                <a:ext cx="205" cy="166"/>
              </a:xfrm>
              <a:custGeom>
                <a:avLst/>
                <a:gdLst>
                  <a:gd name="T0" fmla="*/ 399 w 410"/>
                  <a:gd name="T1" fmla="*/ 28 h 166"/>
                  <a:gd name="T2" fmla="*/ 378 w 410"/>
                  <a:gd name="T3" fmla="*/ 43 h 166"/>
                  <a:gd name="T4" fmla="*/ 358 w 410"/>
                  <a:gd name="T5" fmla="*/ 61 h 166"/>
                  <a:gd name="T6" fmla="*/ 341 w 410"/>
                  <a:gd name="T7" fmla="*/ 81 h 166"/>
                  <a:gd name="T8" fmla="*/ 357 w 410"/>
                  <a:gd name="T9" fmla="*/ 97 h 166"/>
                  <a:gd name="T10" fmla="*/ 337 w 410"/>
                  <a:gd name="T11" fmla="*/ 101 h 166"/>
                  <a:gd name="T12" fmla="*/ 325 w 410"/>
                  <a:gd name="T13" fmla="*/ 103 h 166"/>
                  <a:gd name="T14" fmla="*/ 314 w 410"/>
                  <a:gd name="T15" fmla="*/ 108 h 166"/>
                  <a:gd name="T16" fmla="*/ 302 w 410"/>
                  <a:gd name="T17" fmla="*/ 118 h 166"/>
                  <a:gd name="T18" fmla="*/ 310 w 410"/>
                  <a:gd name="T19" fmla="*/ 131 h 166"/>
                  <a:gd name="T20" fmla="*/ 321 w 410"/>
                  <a:gd name="T21" fmla="*/ 152 h 166"/>
                  <a:gd name="T22" fmla="*/ 303 w 410"/>
                  <a:gd name="T23" fmla="*/ 161 h 166"/>
                  <a:gd name="T24" fmla="*/ 287 w 410"/>
                  <a:gd name="T25" fmla="*/ 148 h 166"/>
                  <a:gd name="T26" fmla="*/ 275 w 410"/>
                  <a:gd name="T27" fmla="*/ 135 h 166"/>
                  <a:gd name="T28" fmla="*/ 254 w 410"/>
                  <a:gd name="T29" fmla="*/ 121 h 166"/>
                  <a:gd name="T30" fmla="*/ 223 w 410"/>
                  <a:gd name="T31" fmla="*/ 115 h 166"/>
                  <a:gd name="T32" fmla="*/ 190 w 410"/>
                  <a:gd name="T33" fmla="*/ 124 h 166"/>
                  <a:gd name="T34" fmla="*/ 165 w 410"/>
                  <a:gd name="T35" fmla="*/ 134 h 166"/>
                  <a:gd name="T36" fmla="*/ 149 w 410"/>
                  <a:gd name="T37" fmla="*/ 142 h 166"/>
                  <a:gd name="T38" fmla="*/ 135 w 410"/>
                  <a:gd name="T39" fmla="*/ 145 h 166"/>
                  <a:gd name="T40" fmla="*/ 110 w 410"/>
                  <a:gd name="T41" fmla="*/ 147 h 166"/>
                  <a:gd name="T42" fmla="*/ 83 w 410"/>
                  <a:gd name="T43" fmla="*/ 150 h 166"/>
                  <a:gd name="T44" fmla="*/ 58 w 410"/>
                  <a:gd name="T45" fmla="*/ 159 h 166"/>
                  <a:gd name="T46" fmla="*/ 39 w 410"/>
                  <a:gd name="T47" fmla="*/ 166 h 166"/>
                  <a:gd name="T48" fmla="*/ 57 w 410"/>
                  <a:gd name="T49" fmla="*/ 146 h 166"/>
                  <a:gd name="T50" fmla="*/ 78 w 410"/>
                  <a:gd name="T51" fmla="*/ 131 h 166"/>
                  <a:gd name="T52" fmla="*/ 96 w 410"/>
                  <a:gd name="T53" fmla="*/ 125 h 166"/>
                  <a:gd name="T54" fmla="*/ 120 w 410"/>
                  <a:gd name="T55" fmla="*/ 118 h 166"/>
                  <a:gd name="T56" fmla="*/ 149 w 410"/>
                  <a:gd name="T57" fmla="*/ 110 h 166"/>
                  <a:gd name="T58" fmla="*/ 174 w 410"/>
                  <a:gd name="T59" fmla="*/ 106 h 166"/>
                  <a:gd name="T60" fmla="*/ 133 w 410"/>
                  <a:gd name="T61" fmla="*/ 104 h 166"/>
                  <a:gd name="T62" fmla="*/ 92 w 410"/>
                  <a:gd name="T63" fmla="*/ 101 h 166"/>
                  <a:gd name="T64" fmla="*/ 55 w 410"/>
                  <a:gd name="T65" fmla="*/ 98 h 166"/>
                  <a:gd name="T66" fmla="*/ 30 w 410"/>
                  <a:gd name="T67" fmla="*/ 94 h 166"/>
                  <a:gd name="T68" fmla="*/ 12 w 410"/>
                  <a:gd name="T69" fmla="*/ 99 h 166"/>
                  <a:gd name="T70" fmla="*/ 0 w 410"/>
                  <a:gd name="T71" fmla="*/ 105 h 166"/>
                  <a:gd name="T72" fmla="*/ 0 w 410"/>
                  <a:gd name="T73" fmla="*/ 97 h 166"/>
                  <a:gd name="T74" fmla="*/ 7 w 410"/>
                  <a:gd name="T75" fmla="*/ 91 h 166"/>
                  <a:gd name="T76" fmla="*/ 28 w 410"/>
                  <a:gd name="T77" fmla="*/ 81 h 166"/>
                  <a:gd name="T78" fmla="*/ 57 w 410"/>
                  <a:gd name="T79" fmla="*/ 74 h 166"/>
                  <a:gd name="T80" fmla="*/ 78 w 410"/>
                  <a:gd name="T81" fmla="*/ 75 h 166"/>
                  <a:gd name="T82" fmla="*/ 113 w 410"/>
                  <a:gd name="T83" fmla="*/ 78 h 166"/>
                  <a:gd name="T84" fmla="*/ 149 w 410"/>
                  <a:gd name="T85" fmla="*/ 80 h 166"/>
                  <a:gd name="T86" fmla="*/ 175 w 410"/>
                  <a:gd name="T87" fmla="*/ 82 h 166"/>
                  <a:gd name="T88" fmla="*/ 199 w 410"/>
                  <a:gd name="T89" fmla="*/ 82 h 166"/>
                  <a:gd name="T90" fmla="*/ 223 w 410"/>
                  <a:gd name="T91" fmla="*/ 82 h 166"/>
                  <a:gd name="T92" fmla="*/ 247 w 410"/>
                  <a:gd name="T93" fmla="*/ 82 h 166"/>
                  <a:gd name="T94" fmla="*/ 259 w 410"/>
                  <a:gd name="T95" fmla="*/ 82 h 166"/>
                  <a:gd name="T96" fmla="*/ 270 w 410"/>
                  <a:gd name="T97" fmla="*/ 71 h 166"/>
                  <a:gd name="T98" fmla="*/ 293 w 410"/>
                  <a:gd name="T99" fmla="*/ 60 h 166"/>
                  <a:gd name="T100" fmla="*/ 319 w 410"/>
                  <a:gd name="T101" fmla="*/ 51 h 166"/>
                  <a:gd name="T102" fmla="*/ 344 w 410"/>
                  <a:gd name="T103" fmla="*/ 40 h 166"/>
                  <a:gd name="T104" fmla="*/ 369 w 410"/>
                  <a:gd name="T105" fmla="*/ 19 h 166"/>
                  <a:gd name="T106" fmla="*/ 387 w 410"/>
                  <a:gd name="T107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10" h="166">
                    <a:moveTo>
                      <a:pt x="410" y="22"/>
                    </a:moveTo>
                    <a:lnTo>
                      <a:pt x="399" y="28"/>
                    </a:lnTo>
                    <a:lnTo>
                      <a:pt x="390" y="36"/>
                    </a:lnTo>
                    <a:lnTo>
                      <a:pt x="378" y="43"/>
                    </a:lnTo>
                    <a:lnTo>
                      <a:pt x="367" y="52"/>
                    </a:lnTo>
                    <a:lnTo>
                      <a:pt x="358" y="61"/>
                    </a:lnTo>
                    <a:lnTo>
                      <a:pt x="350" y="71"/>
                    </a:lnTo>
                    <a:lnTo>
                      <a:pt x="341" y="81"/>
                    </a:lnTo>
                    <a:lnTo>
                      <a:pt x="335" y="91"/>
                    </a:lnTo>
                    <a:lnTo>
                      <a:pt x="357" y="97"/>
                    </a:lnTo>
                    <a:lnTo>
                      <a:pt x="348" y="104"/>
                    </a:lnTo>
                    <a:lnTo>
                      <a:pt x="337" y="101"/>
                    </a:lnTo>
                    <a:lnTo>
                      <a:pt x="330" y="101"/>
                    </a:lnTo>
                    <a:lnTo>
                      <a:pt x="325" y="103"/>
                    </a:lnTo>
                    <a:lnTo>
                      <a:pt x="319" y="105"/>
                    </a:lnTo>
                    <a:lnTo>
                      <a:pt x="314" y="108"/>
                    </a:lnTo>
                    <a:lnTo>
                      <a:pt x="307" y="113"/>
                    </a:lnTo>
                    <a:lnTo>
                      <a:pt x="302" y="118"/>
                    </a:lnTo>
                    <a:lnTo>
                      <a:pt x="303" y="124"/>
                    </a:lnTo>
                    <a:lnTo>
                      <a:pt x="310" y="131"/>
                    </a:lnTo>
                    <a:lnTo>
                      <a:pt x="318" y="140"/>
                    </a:lnTo>
                    <a:lnTo>
                      <a:pt x="321" y="152"/>
                    </a:lnTo>
                    <a:lnTo>
                      <a:pt x="316" y="164"/>
                    </a:lnTo>
                    <a:lnTo>
                      <a:pt x="303" y="161"/>
                    </a:lnTo>
                    <a:lnTo>
                      <a:pt x="294" y="155"/>
                    </a:lnTo>
                    <a:lnTo>
                      <a:pt x="287" y="148"/>
                    </a:lnTo>
                    <a:lnTo>
                      <a:pt x="282" y="140"/>
                    </a:lnTo>
                    <a:lnTo>
                      <a:pt x="275" y="135"/>
                    </a:lnTo>
                    <a:lnTo>
                      <a:pt x="264" y="128"/>
                    </a:lnTo>
                    <a:lnTo>
                      <a:pt x="254" y="121"/>
                    </a:lnTo>
                    <a:lnTo>
                      <a:pt x="247" y="111"/>
                    </a:lnTo>
                    <a:lnTo>
                      <a:pt x="223" y="115"/>
                    </a:lnTo>
                    <a:lnTo>
                      <a:pt x="206" y="119"/>
                    </a:lnTo>
                    <a:lnTo>
                      <a:pt x="190" y="124"/>
                    </a:lnTo>
                    <a:lnTo>
                      <a:pt x="175" y="129"/>
                    </a:lnTo>
                    <a:lnTo>
                      <a:pt x="165" y="134"/>
                    </a:lnTo>
                    <a:lnTo>
                      <a:pt x="156" y="138"/>
                    </a:lnTo>
                    <a:lnTo>
                      <a:pt x="149" y="142"/>
                    </a:lnTo>
                    <a:lnTo>
                      <a:pt x="142" y="144"/>
                    </a:lnTo>
                    <a:lnTo>
                      <a:pt x="135" y="145"/>
                    </a:lnTo>
                    <a:lnTo>
                      <a:pt x="124" y="146"/>
                    </a:lnTo>
                    <a:lnTo>
                      <a:pt x="110" y="147"/>
                    </a:lnTo>
                    <a:lnTo>
                      <a:pt x="97" y="148"/>
                    </a:lnTo>
                    <a:lnTo>
                      <a:pt x="83" y="150"/>
                    </a:lnTo>
                    <a:lnTo>
                      <a:pt x="71" y="154"/>
                    </a:lnTo>
                    <a:lnTo>
                      <a:pt x="58" y="159"/>
                    </a:lnTo>
                    <a:lnTo>
                      <a:pt x="51" y="166"/>
                    </a:lnTo>
                    <a:lnTo>
                      <a:pt x="39" y="166"/>
                    </a:lnTo>
                    <a:lnTo>
                      <a:pt x="46" y="156"/>
                    </a:lnTo>
                    <a:lnTo>
                      <a:pt x="57" y="146"/>
                    </a:lnTo>
                    <a:lnTo>
                      <a:pt x="67" y="137"/>
                    </a:lnTo>
                    <a:lnTo>
                      <a:pt x="78" y="131"/>
                    </a:lnTo>
                    <a:lnTo>
                      <a:pt x="85" y="129"/>
                    </a:lnTo>
                    <a:lnTo>
                      <a:pt x="96" y="125"/>
                    </a:lnTo>
                    <a:lnTo>
                      <a:pt x="108" y="122"/>
                    </a:lnTo>
                    <a:lnTo>
                      <a:pt x="120" y="118"/>
                    </a:lnTo>
                    <a:lnTo>
                      <a:pt x="135" y="114"/>
                    </a:lnTo>
                    <a:lnTo>
                      <a:pt x="149" y="110"/>
                    </a:lnTo>
                    <a:lnTo>
                      <a:pt x="161" y="108"/>
                    </a:lnTo>
                    <a:lnTo>
                      <a:pt x="174" y="106"/>
                    </a:lnTo>
                    <a:lnTo>
                      <a:pt x="154" y="105"/>
                    </a:lnTo>
                    <a:lnTo>
                      <a:pt x="133" y="104"/>
                    </a:lnTo>
                    <a:lnTo>
                      <a:pt x="112" y="103"/>
                    </a:lnTo>
                    <a:lnTo>
                      <a:pt x="92" y="101"/>
                    </a:lnTo>
                    <a:lnTo>
                      <a:pt x="72" y="100"/>
                    </a:lnTo>
                    <a:lnTo>
                      <a:pt x="55" y="98"/>
                    </a:lnTo>
                    <a:lnTo>
                      <a:pt x="41" y="96"/>
                    </a:lnTo>
                    <a:lnTo>
                      <a:pt x="30" y="94"/>
                    </a:lnTo>
                    <a:lnTo>
                      <a:pt x="23" y="96"/>
                    </a:lnTo>
                    <a:lnTo>
                      <a:pt x="12" y="99"/>
                    </a:lnTo>
                    <a:lnTo>
                      <a:pt x="5" y="102"/>
                    </a:lnTo>
                    <a:lnTo>
                      <a:pt x="0" y="105"/>
                    </a:lnTo>
                    <a:lnTo>
                      <a:pt x="0" y="101"/>
                    </a:lnTo>
                    <a:lnTo>
                      <a:pt x="0" y="97"/>
                    </a:lnTo>
                    <a:lnTo>
                      <a:pt x="1" y="94"/>
                    </a:lnTo>
                    <a:lnTo>
                      <a:pt x="7" y="91"/>
                    </a:lnTo>
                    <a:lnTo>
                      <a:pt x="16" y="87"/>
                    </a:lnTo>
                    <a:lnTo>
                      <a:pt x="28" y="81"/>
                    </a:lnTo>
                    <a:lnTo>
                      <a:pt x="42" y="76"/>
                    </a:lnTo>
                    <a:lnTo>
                      <a:pt x="57" y="74"/>
                    </a:lnTo>
                    <a:lnTo>
                      <a:pt x="65" y="75"/>
                    </a:lnTo>
                    <a:lnTo>
                      <a:pt x="78" y="75"/>
                    </a:lnTo>
                    <a:lnTo>
                      <a:pt x="94" y="76"/>
                    </a:lnTo>
                    <a:lnTo>
                      <a:pt x="113" y="78"/>
                    </a:lnTo>
                    <a:lnTo>
                      <a:pt x="131" y="79"/>
                    </a:lnTo>
                    <a:lnTo>
                      <a:pt x="149" y="80"/>
                    </a:lnTo>
                    <a:lnTo>
                      <a:pt x="163" y="81"/>
                    </a:lnTo>
                    <a:lnTo>
                      <a:pt x="175" y="82"/>
                    </a:lnTo>
                    <a:lnTo>
                      <a:pt x="186" y="82"/>
                    </a:lnTo>
                    <a:lnTo>
                      <a:pt x="199" y="82"/>
                    </a:lnTo>
                    <a:lnTo>
                      <a:pt x="211" y="82"/>
                    </a:lnTo>
                    <a:lnTo>
                      <a:pt x="223" y="82"/>
                    </a:lnTo>
                    <a:lnTo>
                      <a:pt x="236" y="82"/>
                    </a:lnTo>
                    <a:lnTo>
                      <a:pt x="247" y="82"/>
                    </a:lnTo>
                    <a:lnTo>
                      <a:pt x="254" y="82"/>
                    </a:lnTo>
                    <a:lnTo>
                      <a:pt x="259" y="82"/>
                    </a:lnTo>
                    <a:lnTo>
                      <a:pt x="263" y="77"/>
                    </a:lnTo>
                    <a:lnTo>
                      <a:pt x="270" y="71"/>
                    </a:lnTo>
                    <a:lnTo>
                      <a:pt x="280" y="65"/>
                    </a:lnTo>
                    <a:lnTo>
                      <a:pt x="293" y="60"/>
                    </a:lnTo>
                    <a:lnTo>
                      <a:pt x="305" y="56"/>
                    </a:lnTo>
                    <a:lnTo>
                      <a:pt x="319" y="51"/>
                    </a:lnTo>
                    <a:lnTo>
                      <a:pt x="332" y="46"/>
                    </a:lnTo>
                    <a:lnTo>
                      <a:pt x="344" y="40"/>
                    </a:lnTo>
                    <a:lnTo>
                      <a:pt x="355" y="31"/>
                    </a:lnTo>
                    <a:lnTo>
                      <a:pt x="369" y="19"/>
                    </a:lnTo>
                    <a:lnTo>
                      <a:pt x="380" y="8"/>
                    </a:lnTo>
                    <a:lnTo>
                      <a:pt x="387" y="0"/>
                    </a:lnTo>
                    <a:lnTo>
                      <a:pt x="410" y="2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3" name="Freeform 333"/>
              <p:cNvSpPr>
                <a:spLocks/>
              </p:cNvSpPr>
              <p:nvPr/>
            </p:nvSpPr>
            <p:spPr bwMode="auto">
              <a:xfrm>
                <a:off x="1153" y="2500"/>
                <a:ext cx="477" cy="425"/>
              </a:xfrm>
              <a:custGeom>
                <a:avLst/>
                <a:gdLst>
                  <a:gd name="T0" fmla="*/ 931 w 956"/>
                  <a:gd name="T1" fmla="*/ 382 h 425"/>
                  <a:gd name="T2" fmla="*/ 894 w 956"/>
                  <a:gd name="T3" fmla="*/ 363 h 425"/>
                  <a:gd name="T4" fmla="*/ 840 w 956"/>
                  <a:gd name="T5" fmla="*/ 340 h 425"/>
                  <a:gd name="T6" fmla="*/ 821 w 956"/>
                  <a:gd name="T7" fmla="*/ 370 h 425"/>
                  <a:gd name="T8" fmla="*/ 776 w 956"/>
                  <a:gd name="T9" fmla="*/ 381 h 425"/>
                  <a:gd name="T10" fmla="*/ 723 w 956"/>
                  <a:gd name="T11" fmla="*/ 374 h 425"/>
                  <a:gd name="T12" fmla="*/ 672 w 956"/>
                  <a:gd name="T13" fmla="*/ 379 h 425"/>
                  <a:gd name="T14" fmla="*/ 631 w 956"/>
                  <a:gd name="T15" fmla="*/ 371 h 425"/>
                  <a:gd name="T16" fmla="*/ 595 w 956"/>
                  <a:gd name="T17" fmla="*/ 354 h 425"/>
                  <a:gd name="T18" fmla="*/ 540 w 956"/>
                  <a:gd name="T19" fmla="*/ 365 h 425"/>
                  <a:gd name="T20" fmla="*/ 490 w 956"/>
                  <a:gd name="T21" fmla="*/ 362 h 425"/>
                  <a:gd name="T22" fmla="*/ 423 w 956"/>
                  <a:gd name="T23" fmla="*/ 357 h 425"/>
                  <a:gd name="T24" fmla="*/ 373 w 956"/>
                  <a:gd name="T25" fmla="*/ 315 h 425"/>
                  <a:gd name="T26" fmla="*/ 338 w 956"/>
                  <a:gd name="T27" fmla="*/ 285 h 425"/>
                  <a:gd name="T28" fmla="*/ 265 w 956"/>
                  <a:gd name="T29" fmla="*/ 275 h 425"/>
                  <a:gd name="T30" fmla="*/ 215 w 956"/>
                  <a:gd name="T31" fmla="*/ 242 h 425"/>
                  <a:gd name="T32" fmla="*/ 176 w 956"/>
                  <a:gd name="T33" fmla="*/ 219 h 425"/>
                  <a:gd name="T34" fmla="*/ 146 w 956"/>
                  <a:gd name="T35" fmla="*/ 201 h 425"/>
                  <a:gd name="T36" fmla="*/ 100 w 956"/>
                  <a:gd name="T37" fmla="*/ 178 h 425"/>
                  <a:gd name="T38" fmla="*/ 78 w 956"/>
                  <a:gd name="T39" fmla="*/ 136 h 425"/>
                  <a:gd name="T40" fmla="*/ 80 w 956"/>
                  <a:gd name="T41" fmla="*/ 97 h 425"/>
                  <a:gd name="T42" fmla="*/ 73 w 956"/>
                  <a:gd name="T43" fmla="*/ 64 h 425"/>
                  <a:gd name="T44" fmla="*/ 98 w 956"/>
                  <a:gd name="T45" fmla="*/ 25 h 425"/>
                  <a:gd name="T46" fmla="*/ 78 w 956"/>
                  <a:gd name="T47" fmla="*/ 0 h 425"/>
                  <a:gd name="T48" fmla="*/ 39 w 956"/>
                  <a:gd name="T49" fmla="*/ 5 h 425"/>
                  <a:gd name="T50" fmla="*/ 43 w 956"/>
                  <a:gd name="T51" fmla="*/ 26 h 425"/>
                  <a:gd name="T52" fmla="*/ 25 w 956"/>
                  <a:gd name="T53" fmla="*/ 41 h 425"/>
                  <a:gd name="T54" fmla="*/ 27 w 956"/>
                  <a:gd name="T55" fmla="*/ 57 h 425"/>
                  <a:gd name="T56" fmla="*/ 43 w 956"/>
                  <a:gd name="T57" fmla="*/ 66 h 425"/>
                  <a:gd name="T58" fmla="*/ 29 w 956"/>
                  <a:gd name="T59" fmla="*/ 82 h 425"/>
                  <a:gd name="T60" fmla="*/ 14 w 956"/>
                  <a:gd name="T61" fmla="*/ 95 h 425"/>
                  <a:gd name="T62" fmla="*/ 14 w 956"/>
                  <a:gd name="T63" fmla="*/ 126 h 425"/>
                  <a:gd name="T64" fmla="*/ 41 w 956"/>
                  <a:gd name="T65" fmla="*/ 117 h 425"/>
                  <a:gd name="T66" fmla="*/ 22 w 956"/>
                  <a:gd name="T67" fmla="*/ 165 h 425"/>
                  <a:gd name="T68" fmla="*/ 54 w 956"/>
                  <a:gd name="T69" fmla="*/ 181 h 425"/>
                  <a:gd name="T70" fmla="*/ 82 w 956"/>
                  <a:gd name="T71" fmla="*/ 187 h 425"/>
                  <a:gd name="T72" fmla="*/ 100 w 956"/>
                  <a:gd name="T73" fmla="*/ 215 h 425"/>
                  <a:gd name="T74" fmla="*/ 117 w 956"/>
                  <a:gd name="T75" fmla="*/ 215 h 425"/>
                  <a:gd name="T76" fmla="*/ 126 w 956"/>
                  <a:gd name="T77" fmla="*/ 232 h 425"/>
                  <a:gd name="T78" fmla="*/ 146 w 956"/>
                  <a:gd name="T79" fmla="*/ 241 h 425"/>
                  <a:gd name="T80" fmla="*/ 173 w 956"/>
                  <a:gd name="T81" fmla="*/ 236 h 425"/>
                  <a:gd name="T82" fmla="*/ 190 w 956"/>
                  <a:gd name="T83" fmla="*/ 261 h 425"/>
                  <a:gd name="T84" fmla="*/ 235 w 956"/>
                  <a:gd name="T85" fmla="*/ 279 h 425"/>
                  <a:gd name="T86" fmla="*/ 260 w 956"/>
                  <a:gd name="T87" fmla="*/ 306 h 425"/>
                  <a:gd name="T88" fmla="*/ 283 w 956"/>
                  <a:gd name="T89" fmla="*/ 316 h 425"/>
                  <a:gd name="T90" fmla="*/ 311 w 956"/>
                  <a:gd name="T91" fmla="*/ 328 h 425"/>
                  <a:gd name="T92" fmla="*/ 325 w 956"/>
                  <a:gd name="T93" fmla="*/ 331 h 425"/>
                  <a:gd name="T94" fmla="*/ 339 w 956"/>
                  <a:gd name="T95" fmla="*/ 344 h 425"/>
                  <a:gd name="T96" fmla="*/ 361 w 956"/>
                  <a:gd name="T97" fmla="*/ 368 h 425"/>
                  <a:gd name="T98" fmla="*/ 379 w 956"/>
                  <a:gd name="T99" fmla="*/ 381 h 425"/>
                  <a:gd name="T100" fmla="*/ 458 w 956"/>
                  <a:gd name="T101" fmla="*/ 389 h 425"/>
                  <a:gd name="T102" fmla="*/ 489 w 956"/>
                  <a:gd name="T103" fmla="*/ 388 h 425"/>
                  <a:gd name="T104" fmla="*/ 522 w 956"/>
                  <a:gd name="T105" fmla="*/ 400 h 425"/>
                  <a:gd name="T106" fmla="*/ 565 w 956"/>
                  <a:gd name="T107" fmla="*/ 383 h 425"/>
                  <a:gd name="T108" fmla="*/ 576 w 956"/>
                  <a:gd name="T109" fmla="*/ 393 h 425"/>
                  <a:gd name="T110" fmla="*/ 636 w 956"/>
                  <a:gd name="T111" fmla="*/ 422 h 425"/>
                  <a:gd name="T112" fmla="*/ 686 w 956"/>
                  <a:gd name="T113" fmla="*/ 417 h 425"/>
                  <a:gd name="T114" fmla="*/ 730 w 956"/>
                  <a:gd name="T115" fmla="*/ 408 h 425"/>
                  <a:gd name="T116" fmla="*/ 762 w 956"/>
                  <a:gd name="T117" fmla="*/ 400 h 425"/>
                  <a:gd name="T118" fmla="*/ 791 w 956"/>
                  <a:gd name="T119" fmla="*/ 407 h 425"/>
                  <a:gd name="T120" fmla="*/ 830 w 956"/>
                  <a:gd name="T121" fmla="*/ 410 h 425"/>
                  <a:gd name="T122" fmla="*/ 854 w 956"/>
                  <a:gd name="T123" fmla="*/ 403 h 425"/>
                  <a:gd name="T124" fmla="*/ 885 w 956"/>
                  <a:gd name="T125" fmla="*/ 423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56" h="425">
                    <a:moveTo>
                      <a:pt x="906" y="412"/>
                    </a:moveTo>
                    <a:lnTo>
                      <a:pt x="956" y="409"/>
                    </a:lnTo>
                    <a:lnTo>
                      <a:pt x="952" y="388"/>
                    </a:lnTo>
                    <a:lnTo>
                      <a:pt x="941" y="384"/>
                    </a:lnTo>
                    <a:lnTo>
                      <a:pt x="931" y="382"/>
                    </a:lnTo>
                    <a:lnTo>
                      <a:pt x="920" y="379"/>
                    </a:lnTo>
                    <a:lnTo>
                      <a:pt x="911" y="376"/>
                    </a:lnTo>
                    <a:lnTo>
                      <a:pt x="902" y="373"/>
                    </a:lnTo>
                    <a:lnTo>
                      <a:pt x="897" y="368"/>
                    </a:lnTo>
                    <a:lnTo>
                      <a:pt x="894" y="363"/>
                    </a:lnTo>
                    <a:lnTo>
                      <a:pt x="892" y="357"/>
                    </a:lnTo>
                    <a:lnTo>
                      <a:pt x="879" y="356"/>
                    </a:lnTo>
                    <a:lnTo>
                      <a:pt x="863" y="353"/>
                    </a:lnTo>
                    <a:lnTo>
                      <a:pt x="851" y="347"/>
                    </a:lnTo>
                    <a:lnTo>
                      <a:pt x="840" y="340"/>
                    </a:lnTo>
                    <a:lnTo>
                      <a:pt x="833" y="353"/>
                    </a:lnTo>
                    <a:lnTo>
                      <a:pt x="799" y="339"/>
                    </a:lnTo>
                    <a:lnTo>
                      <a:pt x="803" y="349"/>
                    </a:lnTo>
                    <a:lnTo>
                      <a:pt x="810" y="360"/>
                    </a:lnTo>
                    <a:lnTo>
                      <a:pt x="821" y="370"/>
                    </a:lnTo>
                    <a:lnTo>
                      <a:pt x="833" y="377"/>
                    </a:lnTo>
                    <a:lnTo>
                      <a:pt x="819" y="379"/>
                    </a:lnTo>
                    <a:lnTo>
                      <a:pt x="805" y="381"/>
                    </a:lnTo>
                    <a:lnTo>
                      <a:pt x="791" y="381"/>
                    </a:lnTo>
                    <a:lnTo>
                      <a:pt x="776" y="381"/>
                    </a:lnTo>
                    <a:lnTo>
                      <a:pt x="762" y="381"/>
                    </a:lnTo>
                    <a:lnTo>
                      <a:pt x="750" y="379"/>
                    </a:lnTo>
                    <a:lnTo>
                      <a:pt x="739" y="376"/>
                    </a:lnTo>
                    <a:lnTo>
                      <a:pt x="732" y="371"/>
                    </a:lnTo>
                    <a:lnTo>
                      <a:pt x="723" y="374"/>
                    </a:lnTo>
                    <a:lnTo>
                      <a:pt x="714" y="377"/>
                    </a:lnTo>
                    <a:lnTo>
                      <a:pt x="703" y="379"/>
                    </a:lnTo>
                    <a:lnTo>
                      <a:pt x="691" y="380"/>
                    </a:lnTo>
                    <a:lnTo>
                      <a:pt x="682" y="380"/>
                    </a:lnTo>
                    <a:lnTo>
                      <a:pt x="672" y="379"/>
                    </a:lnTo>
                    <a:lnTo>
                      <a:pt x="664" y="377"/>
                    </a:lnTo>
                    <a:lnTo>
                      <a:pt x="661" y="372"/>
                    </a:lnTo>
                    <a:lnTo>
                      <a:pt x="650" y="372"/>
                    </a:lnTo>
                    <a:lnTo>
                      <a:pt x="640" y="371"/>
                    </a:lnTo>
                    <a:lnTo>
                      <a:pt x="631" y="371"/>
                    </a:lnTo>
                    <a:lnTo>
                      <a:pt x="620" y="369"/>
                    </a:lnTo>
                    <a:lnTo>
                      <a:pt x="613" y="367"/>
                    </a:lnTo>
                    <a:lnTo>
                      <a:pt x="604" y="364"/>
                    </a:lnTo>
                    <a:lnTo>
                      <a:pt x="599" y="359"/>
                    </a:lnTo>
                    <a:lnTo>
                      <a:pt x="595" y="354"/>
                    </a:lnTo>
                    <a:lnTo>
                      <a:pt x="585" y="358"/>
                    </a:lnTo>
                    <a:lnTo>
                      <a:pt x="572" y="361"/>
                    </a:lnTo>
                    <a:lnTo>
                      <a:pt x="561" y="364"/>
                    </a:lnTo>
                    <a:lnTo>
                      <a:pt x="551" y="365"/>
                    </a:lnTo>
                    <a:lnTo>
                      <a:pt x="540" y="365"/>
                    </a:lnTo>
                    <a:lnTo>
                      <a:pt x="529" y="363"/>
                    </a:lnTo>
                    <a:lnTo>
                      <a:pt x="521" y="360"/>
                    </a:lnTo>
                    <a:lnTo>
                      <a:pt x="513" y="355"/>
                    </a:lnTo>
                    <a:lnTo>
                      <a:pt x="503" y="361"/>
                    </a:lnTo>
                    <a:lnTo>
                      <a:pt x="490" y="362"/>
                    </a:lnTo>
                    <a:lnTo>
                      <a:pt x="478" y="359"/>
                    </a:lnTo>
                    <a:lnTo>
                      <a:pt x="467" y="349"/>
                    </a:lnTo>
                    <a:lnTo>
                      <a:pt x="457" y="354"/>
                    </a:lnTo>
                    <a:lnTo>
                      <a:pt x="441" y="357"/>
                    </a:lnTo>
                    <a:lnTo>
                      <a:pt x="423" y="357"/>
                    </a:lnTo>
                    <a:lnTo>
                      <a:pt x="405" y="355"/>
                    </a:lnTo>
                    <a:lnTo>
                      <a:pt x="389" y="350"/>
                    </a:lnTo>
                    <a:lnTo>
                      <a:pt x="377" y="342"/>
                    </a:lnTo>
                    <a:lnTo>
                      <a:pt x="370" y="330"/>
                    </a:lnTo>
                    <a:lnTo>
                      <a:pt x="373" y="315"/>
                    </a:lnTo>
                    <a:lnTo>
                      <a:pt x="357" y="315"/>
                    </a:lnTo>
                    <a:lnTo>
                      <a:pt x="347" y="311"/>
                    </a:lnTo>
                    <a:lnTo>
                      <a:pt x="343" y="302"/>
                    </a:lnTo>
                    <a:lnTo>
                      <a:pt x="350" y="285"/>
                    </a:lnTo>
                    <a:lnTo>
                      <a:pt x="338" y="285"/>
                    </a:lnTo>
                    <a:lnTo>
                      <a:pt x="322" y="285"/>
                    </a:lnTo>
                    <a:lnTo>
                      <a:pt x="306" y="285"/>
                    </a:lnTo>
                    <a:lnTo>
                      <a:pt x="290" y="283"/>
                    </a:lnTo>
                    <a:lnTo>
                      <a:pt x="276" y="280"/>
                    </a:lnTo>
                    <a:lnTo>
                      <a:pt x="265" y="275"/>
                    </a:lnTo>
                    <a:lnTo>
                      <a:pt x="260" y="267"/>
                    </a:lnTo>
                    <a:lnTo>
                      <a:pt x="260" y="255"/>
                    </a:lnTo>
                    <a:lnTo>
                      <a:pt x="242" y="255"/>
                    </a:lnTo>
                    <a:lnTo>
                      <a:pt x="226" y="250"/>
                    </a:lnTo>
                    <a:lnTo>
                      <a:pt x="215" y="242"/>
                    </a:lnTo>
                    <a:lnTo>
                      <a:pt x="212" y="230"/>
                    </a:lnTo>
                    <a:lnTo>
                      <a:pt x="203" y="229"/>
                    </a:lnTo>
                    <a:lnTo>
                      <a:pt x="194" y="226"/>
                    </a:lnTo>
                    <a:lnTo>
                      <a:pt x="185" y="223"/>
                    </a:lnTo>
                    <a:lnTo>
                      <a:pt x="176" y="219"/>
                    </a:lnTo>
                    <a:lnTo>
                      <a:pt x="169" y="214"/>
                    </a:lnTo>
                    <a:lnTo>
                      <a:pt x="164" y="209"/>
                    </a:lnTo>
                    <a:lnTo>
                      <a:pt x="160" y="204"/>
                    </a:lnTo>
                    <a:lnTo>
                      <a:pt x="158" y="199"/>
                    </a:lnTo>
                    <a:lnTo>
                      <a:pt x="146" y="201"/>
                    </a:lnTo>
                    <a:lnTo>
                      <a:pt x="135" y="199"/>
                    </a:lnTo>
                    <a:lnTo>
                      <a:pt x="128" y="193"/>
                    </a:lnTo>
                    <a:lnTo>
                      <a:pt x="128" y="179"/>
                    </a:lnTo>
                    <a:lnTo>
                      <a:pt x="110" y="180"/>
                    </a:lnTo>
                    <a:lnTo>
                      <a:pt x="100" y="178"/>
                    </a:lnTo>
                    <a:lnTo>
                      <a:pt x="94" y="170"/>
                    </a:lnTo>
                    <a:lnTo>
                      <a:pt x="100" y="154"/>
                    </a:lnTo>
                    <a:lnTo>
                      <a:pt x="85" y="152"/>
                    </a:lnTo>
                    <a:lnTo>
                      <a:pt x="78" y="145"/>
                    </a:lnTo>
                    <a:lnTo>
                      <a:pt x="78" y="136"/>
                    </a:lnTo>
                    <a:lnTo>
                      <a:pt x="84" y="126"/>
                    </a:lnTo>
                    <a:lnTo>
                      <a:pt x="73" y="119"/>
                    </a:lnTo>
                    <a:lnTo>
                      <a:pt x="66" y="113"/>
                    </a:lnTo>
                    <a:lnTo>
                      <a:pt x="68" y="105"/>
                    </a:lnTo>
                    <a:lnTo>
                      <a:pt x="80" y="97"/>
                    </a:lnTo>
                    <a:lnTo>
                      <a:pt x="73" y="92"/>
                    </a:lnTo>
                    <a:lnTo>
                      <a:pt x="70" y="85"/>
                    </a:lnTo>
                    <a:lnTo>
                      <a:pt x="68" y="79"/>
                    </a:lnTo>
                    <a:lnTo>
                      <a:pt x="68" y="72"/>
                    </a:lnTo>
                    <a:lnTo>
                      <a:pt x="73" y="64"/>
                    </a:lnTo>
                    <a:lnTo>
                      <a:pt x="80" y="55"/>
                    </a:lnTo>
                    <a:lnTo>
                      <a:pt x="93" y="46"/>
                    </a:lnTo>
                    <a:lnTo>
                      <a:pt x="110" y="36"/>
                    </a:lnTo>
                    <a:lnTo>
                      <a:pt x="101" y="31"/>
                    </a:lnTo>
                    <a:lnTo>
                      <a:pt x="98" y="25"/>
                    </a:lnTo>
                    <a:lnTo>
                      <a:pt x="100" y="18"/>
                    </a:lnTo>
                    <a:lnTo>
                      <a:pt x="105" y="10"/>
                    </a:lnTo>
                    <a:lnTo>
                      <a:pt x="96" y="5"/>
                    </a:lnTo>
                    <a:lnTo>
                      <a:pt x="87" y="2"/>
                    </a:lnTo>
                    <a:lnTo>
                      <a:pt x="78" y="0"/>
                    </a:lnTo>
                    <a:lnTo>
                      <a:pt x="70" y="0"/>
                    </a:lnTo>
                    <a:lnTo>
                      <a:pt x="61" y="0"/>
                    </a:lnTo>
                    <a:lnTo>
                      <a:pt x="52" y="1"/>
                    </a:lnTo>
                    <a:lnTo>
                      <a:pt x="45" y="3"/>
                    </a:lnTo>
                    <a:lnTo>
                      <a:pt x="39" y="5"/>
                    </a:lnTo>
                    <a:lnTo>
                      <a:pt x="52" y="9"/>
                    </a:lnTo>
                    <a:lnTo>
                      <a:pt x="57" y="13"/>
                    </a:lnTo>
                    <a:lnTo>
                      <a:pt x="57" y="18"/>
                    </a:lnTo>
                    <a:lnTo>
                      <a:pt x="52" y="22"/>
                    </a:lnTo>
                    <a:lnTo>
                      <a:pt x="43" y="26"/>
                    </a:lnTo>
                    <a:lnTo>
                      <a:pt x="30" y="30"/>
                    </a:lnTo>
                    <a:lnTo>
                      <a:pt x="18" y="33"/>
                    </a:lnTo>
                    <a:lnTo>
                      <a:pt x="7" y="37"/>
                    </a:lnTo>
                    <a:lnTo>
                      <a:pt x="14" y="39"/>
                    </a:lnTo>
                    <a:lnTo>
                      <a:pt x="25" y="41"/>
                    </a:lnTo>
                    <a:lnTo>
                      <a:pt x="38" y="42"/>
                    </a:lnTo>
                    <a:lnTo>
                      <a:pt x="48" y="42"/>
                    </a:lnTo>
                    <a:lnTo>
                      <a:pt x="45" y="47"/>
                    </a:lnTo>
                    <a:lnTo>
                      <a:pt x="38" y="52"/>
                    </a:lnTo>
                    <a:lnTo>
                      <a:pt x="27" y="57"/>
                    </a:lnTo>
                    <a:lnTo>
                      <a:pt x="14" y="62"/>
                    </a:lnTo>
                    <a:lnTo>
                      <a:pt x="20" y="62"/>
                    </a:lnTo>
                    <a:lnTo>
                      <a:pt x="29" y="63"/>
                    </a:lnTo>
                    <a:lnTo>
                      <a:pt x="36" y="64"/>
                    </a:lnTo>
                    <a:lnTo>
                      <a:pt x="43" y="66"/>
                    </a:lnTo>
                    <a:lnTo>
                      <a:pt x="45" y="69"/>
                    </a:lnTo>
                    <a:lnTo>
                      <a:pt x="45" y="73"/>
                    </a:lnTo>
                    <a:lnTo>
                      <a:pt x="43" y="77"/>
                    </a:lnTo>
                    <a:lnTo>
                      <a:pt x="38" y="80"/>
                    </a:lnTo>
                    <a:lnTo>
                      <a:pt x="29" y="82"/>
                    </a:lnTo>
                    <a:lnTo>
                      <a:pt x="18" y="85"/>
                    </a:lnTo>
                    <a:lnTo>
                      <a:pt x="9" y="91"/>
                    </a:lnTo>
                    <a:lnTo>
                      <a:pt x="0" y="98"/>
                    </a:lnTo>
                    <a:lnTo>
                      <a:pt x="6" y="96"/>
                    </a:lnTo>
                    <a:lnTo>
                      <a:pt x="14" y="95"/>
                    </a:lnTo>
                    <a:lnTo>
                      <a:pt x="23" y="94"/>
                    </a:lnTo>
                    <a:lnTo>
                      <a:pt x="32" y="95"/>
                    </a:lnTo>
                    <a:lnTo>
                      <a:pt x="23" y="103"/>
                    </a:lnTo>
                    <a:lnTo>
                      <a:pt x="18" y="114"/>
                    </a:lnTo>
                    <a:lnTo>
                      <a:pt x="14" y="126"/>
                    </a:lnTo>
                    <a:lnTo>
                      <a:pt x="13" y="139"/>
                    </a:lnTo>
                    <a:lnTo>
                      <a:pt x="16" y="133"/>
                    </a:lnTo>
                    <a:lnTo>
                      <a:pt x="23" y="127"/>
                    </a:lnTo>
                    <a:lnTo>
                      <a:pt x="32" y="121"/>
                    </a:lnTo>
                    <a:lnTo>
                      <a:pt x="41" y="117"/>
                    </a:lnTo>
                    <a:lnTo>
                      <a:pt x="43" y="132"/>
                    </a:lnTo>
                    <a:lnTo>
                      <a:pt x="32" y="143"/>
                    </a:lnTo>
                    <a:lnTo>
                      <a:pt x="22" y="154"/>
                    </a:lnTo>
                    <a:lnTo>
                      <a:pt x="16" y="168"/>
                    </a:lnTo>
                    <a:lnTo>
                      <a:pt x="22" y="165"/>
                    </a:lnTo>
                    <a:lnTo>
                      <a:pt x="34" y="162"/>
                    </a:lnTo>
                    <a:lnTo>
                      <a:pt x="46" y="161"/>
                    </a:lnTo>
                    <a:lnTo>
                      <a:pt x="57" y="161"/>
                    </a:lnTo>
                    <a:lnTo>
                      <a:pt x="54" y="171"/>
                    </a:lnTo>
                    <a:lnTo>
                      <a:pt x="54" y="181"/>
                    </a:lnTo>
                    <a:lnTo>
                      <a:pt x="57" y="192"/>
                    </a:lnTo>
                    <a:lnTo>
                      <a:pt x="64" y="201"/>
                    </a:lnTo>
                    <a:lnTo>
                      <a:pt x="66" y="195"/>
                    </a:lnTo>
                    <a:lnTo>
                      <a:pt x="73" y="190"/>
                    </a:lnTo>
                    <a:lnTo>
                      <a:pt x="82" y="187"/>
                    </a:lnTo>
                    <a:lnTo>
                      <a:pt x="93" y="187"/>
                    </a:lnTo>
                    <a:lnTo>
                      <a:pt x="96" y="192"/>
                    </a:lnTo>
                    <a:lnTo>
                      <a:pt x="98" y="199"/>
                    </a:lnTo>
                    <a:lnTo>
                      <a:pt x="100" y="207"/>
                    </a:lnTo>
                    <a:lnTo>
                      <a:pt x="100" y="215"/>
                    </a:lnTo>
                    <a:lnTo>
                      <a:pt x="105" y="214"/>
                    </a:lnTo>
                    <a:lnTo>
                      <a:pt x="109" y="214"/>
                    </a:lnTo>
                    <a:lnTo>
                      <a:pt x="112" y="212"/>
                    </a:lnTo>
                    <a:lnTo>
                      <a:pt x="116" y="209"/>
                    </a:lnTo>
                    <a:lnTo>
                      <a:pt x="117" y="215"/>
                    </a:lnTo>
                    <a:lnTo>
                      <a:pt x="114" y="221"/>
                    </a:lnTo>
                    <a:lnTo>
                      <a:pt x="107" y="227"/>
                    </a:lnTo>
                    <a:lnTo>
                      <a:pt x="96" y="231"/>
                    </a:lnTo>
                    <a:lnTo>
                      <a:pt x="112" y="233"/>
                    </a:lnTo>
                    <a:lnTo>
                      <a:pt x="126" y="232"/>
                    </a:lnTo>
                    <a:lnTo>
                      <a:pt x="135" y="229"/>
                    </a:lnTo>
                    <a:lnTo>
                      <a:pt x="139" y="224"/>
                    </a:lnTo>
                    <a:lnTo>
                      <a:pt x="142" y="229"/>
                    </a:lnTo>
                    <a:lnTo>
                      <a:pt x="146" y="234"/>
                    </a:lnTo>
                    <a:lnTo>
                      <a:pt x="146" y="241"/>
                    </a:lnTo>
                    <a:lnTo>
                      <a:pt x="146" y="246"/>
                    </a:lnTo>
                    <a:lnTo>
                      <a:pt x="157" y="245"/>
                    </a:lnTo>
                    <a:lnTo>
                      <a:pt x="162" y="242"/>
                    </a:lnTo>
                    <a:lnTo>
                      <a:pt x="167" y="237"/>
                    </a:lnTo>
                    <a:lnTo>
                      <a:pt x="173" y="236"/>
                    </a:lnTo>
                    <a:lnTo>
                      <a:pt x="181" y="242"/>
                    </a:lnTo>
                    <a:lnTo>
                      <a:pt x="181" y="253"/>
                    </a:lnTo>
                    <a:lnTo>
                      <a:pt x="181" y="265"/>
                    </a:lnTo>
                    <a:lnTo>
                      <a:pt x="188" y="273"/>
                    </a:lnTo>
                    <a:lnTo>
                      <a:pt x="190" y="261"/>
                    </a:lnTo>
                    <a:lnTo>
                      <a:pt x="199" y="257"/>
                    </a:lnTo>
                    <a:lnTo>
                      <a:pt x="208" y="261"/>
                    </a:lnTo>
                    <a:lnTo>
                      <a:pt x="215" y="271"/>
                    </a:lnTo>
                    <a:lnTo>
                      <a:pt x="229" y="271"/>
                    </a:lnTo>
                    <a:lnTo>
                      <a:pt x="235" y="279"/>
                    </a:lnTo>
                    <a:lnTo>
                      <a:pt x="233" y="290"/>
                    </a:lnTo>
                    <a:lnTo>
                      <a:pt x="231" y="295"/>
                    </a:lnTo>
                    <a:lnTo>
                      <a:pt x="249" y="293"/>
                    </a:lnTo>
                    <a:lnTo>
                      <a:pt x="260" y="298"/>
                    </a:lnTo>
                    <a:lnTo>
                      <a:pt x="260" y="306"/>
                    </a:lnTo>
                    <a:lnTo>
                      <a:pt x="249" y="316"/>
                    </a:lnTo>
                    <a:lnTo>
                      <a:pt x="252" y="316"/>
                    </a:lnTo>
                    <a:lnTo>
                      <a:pt x="260" y="316"/>
                    </a:lnTo>
                    <a:lnTo>
                      <a:pt x="270" y="316"/>
                    </a:lnTo>
                    <a:lnTo>
                      <a:pt x="283" y="316"/>
                    </a:lnTo>
                    <a:lnTo>
                      <a:pt x="295" y="317"/>
                    </a:lnTo>
                    <a:lnTo>
                      <a:pt x="302" y="319"/>
                    </a:lnTo>
                    <a:lnTo>
                      <a:pt x="307" y="323"/>
                    </a:lnTo>
                    <a:lnTo>
                      <a:pt x="304" y="328"/>
                    </a:lnTo>
                    <a:lnTo>
                      <a:pt x="311" y="328"/>
                    </a:lnTo>
                    <a:lnTo>
                      <a:pt x="318" y="327"/>
                    </a:lnTo>
                    <a:lnTo>
                      <a:pt x="322" y="324"/>
                    </a:lnTo>
                    <a:lnTo>
                      <a:pt x="325" y="320"/>
                    </a:lnTo>
                    <a:lnTo>
                      <a:pt x="327" y="326"/>
                    </a:lnTo>
                    <a:lnTo>
                      <a:pt x="325" y="331"/>
                    </a:lnTo>
                    <a:lnTo>
                      <a:pt x="318" y="337"/>
                    </a:lnTo>
                    <a:lnTo>
                      <a:pt x="307" y="343"/>
                    </a:lnTo>
                    <a:lnTo>
                      <a:pt x="320" y="342"/>
                    </a:lnTo>
                    <a:lnTo>
                      <a:pt x="331" y="342"/>
                    </a:lnTo>
                    <a:lnTo>
                      <a:pt x="339" y="344"/>
                    </a:lnTo>
                    <a:lnTo>
                      <a:pt x="348" y="347"/>
                    </a:lnTo>
                    <a:lnTo>
                      <a:pt x="354" y="351"/>
                    </a:lnTo>
                    <a:lnTo>
                      <a:pt x="359" y="356"/>
                    </a:lnTo>
                    <a:lnTo>
                      <a:pt x="361" y="362"/>
                    </a:lnTo>
                    <a:lnTo>
                      <a:pt x="361" y="368"/>
                    </a:lnTo>
                    <a:lnTo>
                      <a:pt x="373" y="365"/>
                    </a:lnTo>
                    <a:lnTo>
                      <a:pt x="377" y="369"/>
                    </a:lnTo>
                    <a:lnTo>
                      <a:pt x="373" y="376"/>
                    </a:lnTo>
                    <a:lnTo>
                      <a:pt x="363" y="384"/>
                    </a:lnTo>
                    <a:lnTo>
                      <a:pt x="379" y="381"/>
                    </a:lnTo>
                    <a:lnTo>
                      <a:pt x="396" y="380"/>
                    </a:lnTo>
                    <a:lnTo>
                      <a:pt x="414" y="381"/>
                    </a:lnTo>
                    <a:lnTo>
                      <a:pt x="432" y="383"/>
                    </a:lnTo>
                    <a:lnTo>
                      <a:pt x="446" y="386"/>
                    </a:lnTo>
                    <a:lnTo>
                      <a:pt x="458" y="389"/>
                    </a:lnTo>
                    <a:lnTo>
                      <a:pt x="466" y="391"/>
                    </a:lnTo>
                    <a:lnTo>
                      <a:pt x="469" y="392"/>
                    </a:lnTo>
                    <a:lnTo>
                      <a:pt x="473" y="388"/>
                    </a:lnTo>
                    <a:lnTo>
                      <a:pt x="480" y="386"/>
                    </a:lnTo>
                    <a:lnTo>
                      <a:pt x="489" y="388"/>
                    </a:lnTo>
                    <a:lnTo>
                      <a:pt x="499" y="390"/>
                    </a:lnTo>
                    <a:lnTo>
                      <a:pt x="508" y="394"/>
                    </a:lnTo>
                    <a:lnTo>
                      <a:pt x="515" y="397"/>
                    </a:lnTo>
                    <a:lnTo>
                      <a:pt x="521" y="399"/>
                    </a:lnTo>
                    <a:lnTo>
                      <a:pt x="522" y="400"/>
                    </a:lnTo>
                    <a:lnTo>
                      <a:pt x="537" y="389"/>
                    </a:lnTo>
                    <a:lnTo>
                      <a:pt x="547" y="381"/>
                    </a:lnTo>
                    <a:lnTo>
                      <a:pt x="556" y="379"/>
                    </a:lnTo>
                    <a:lnTo>
                      <a:pt x="561" y="379"/>
                    </a:lnTo>
                    <a:lnTo>
                      <a:pt x="565" y="383"/>
                    </a:lnTo>
                    <a:lnTo>
                      <a:pt x="563" y="388"/>
                    </a:lnTo>
                    <a:lnTo>
                      <a:pt x="561" y="393"/>
                    </a:lnTo>
                    <a:lnTo>
                      <a:pt x="554" y="397"/>
                    </a:lnTo>
                    <a:lnTo>
                      <a:pt x="560" y="396"/>
                    </a:lnTo>
                    <a:lnTo>
                      <a:pt x="576" y="393"/>
                    </a:lnTo>
                    <a:lnTo>
                      <a:pt x="592" y="392"/>
                    </a:lnTo>
                    <a:lnTo>
                      <a:pt x="606" y="394"/>
                    </a:lnTo>
                    <a:lnTo>
                      <a:pt x="629" y="416"/>
                    </a:lnTo>
                    <a:lnTo>
                      <a:pt x="629" y="425"/>
                    </a:lnTo>
                    <a:lnTo>
                      <a:pt x="636" y="422"/>
                    </a:lnTo>
                    <a:lnTo>
                      <a:pt x="654" y="418"/>
                    </a:lnTo>
                    <a:lnTo>
                      <a:pt x="670" y="415"/>
                    </a:lnTo>
                    <a:lnTo>
                      <a:pt x="677" y="420"/>
                    </a:lnTo>
                    <a:lnTo>
                      <a:pt x="679" y="419"/>
                    </a:lnTo>
                    <a:lnTo>
                      <a:pt x="686" y="417"/>
                    </a:lnTo>
                    <a:lnTo>
                      <a:pt x="693" y="414"/>
                    </a:lnTo>
                    <a:lnTo>
                      <a:pt x="703" y="411"/>
                    </a:lnTo>
                    <a:lnTo>
                      <a:pt x="714" y="409"/>
                    </a:lnTo>
                    <a:lnTo>
                      <a:pt x="723" y="407"/>
                    </a:lnTo>
                    <a:lnTo>
                      <a:pt x="730" y="408"/>
                    </a:lnTo>
                    <a:lnTo>
                      <a:pt x="735" y="410"/>
                    </a:lnTo>
                    <a:lnTo>
                      <a:pt x="739" y="409"/>
                    </a:lnTo>
                    <a:lnTo>
                      <a:pt x="746" y="407"/>
                    </a:lnTo>
                    <a:lnTo>
                      <a:pt x="755" y="404"/>
                    </a:lnTo>
                    <a:lnTo>
                      <a:pt x="762" y="400"/>
                    </a:lnTo>
                    <a:lnTo>
                      <a:pt x="766" y="401"/>
                    </a:lnTo>
                    <a:lnTo>
                      <a:pt x="771" y="405"/>
                    </a:lnTo>
                    <a:lnTo>
                      <a:pt x="778" y="410"/>
                    </a:lnTo>
                    <a:lnTo>
                      <a:pt x="783" y="414"/>
                    </a:lnTo>
                    <a:lnTo>
                      <a:pt x="791" y="407"/>
                    </a:lnTo>
                    <a:lnTo>
                      <a:pt x="799" y="403"/>
                    </a:lnTo>
                    <a:lnTo>
                      <a:pt x="810" y="402"/>
                    </a:lnTo>
                    <a:lnTo>
                      <a:pt x="824" y="402"/>
                    </a:lnTo>
                    <a:lnTo>
                      <a:pt x="826" y="405"/>
                    </a:lnTo>
                    <a:lnTo>
                      <a:pt x="830" y="410"/>
                    </a:lnTo>
                    <a:lnTo>
                      <a:pt x="835" y="414"/>
                    </a:lnTo>
                    <a:lnTo>
                      <a:pt x="837" y="416"/>
                    </a:lnTo>
                    <a:lnTo>
                      <a:pt x="838" y="409"/>
                    </a:lnTo>
                    <a:lnTo>
                      <a:pt x="846" y="405"/>
                    </a:lnTo>
                    <a:lnTo>
                      <a:pt x="854" y="403"/>
                    </a:lnTo>
                    <a:lnTo>
                      <a:pt x="865" y="402"/>
                    </a:lnTo>
                    <a:lnTo>
                      <a:pt x="876" y="404"/>
                    </a:lnTo>
                    <a:lnTo>
                      <a:pt x="883" y="408"/>
                    </a:lnTo>
                    <a:lnTo>
                      <a:pt x="886" y="415"/>
                    </a:lnTo>
                    <a:lnTo>
                      <a:pt x="885" y="423"/>
                    </a:lnTo>
                    <a:lnTo>
                      <a:pt x="890" y="420"/>
                    </a:lnTo>
                    <a:lnTo>
                      <a:pt x="895" y="417"/>
                    </a:lnTo>
                    <a:lnTo>
                      <a:pt x="901" y="414"/>
                    </a:lnTo>
                    <a:lnTo>
                      <a:pt x="906" y="412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4" name="Freeform 334"/>
              <p:cNvSpPr>
                <a:spLocks/>
              </p:cNvSpPr>
              <p:nvPr/>
            </p:nvSpPr>
            <p:spPr bwMode="auto">
              <a:xfrm>
                <a:off x="1522" y="2449"/>
                <a:ext cx="201" cy="471"/>
              </a:xfrm>
              <a:custGeom>
                <a:avLst/>
                <a:gdLst>
                  <a:gd name="T0" fmla="*/ 243 w 401"/>
                  <a:gd name="T1" fmla="*/ 471 h 471"/>
                  <a:gd name="T2" fmla="*/ 259 w 401"/>
                  <a:gd name="T3" fmla="*/ 441 h 471"/>
                  <a:gd name="T4" fmla="*/ 313 w 401"/>
                  <a:gd name="T5" fmla="*/ 432 h 471"/>
                  <a:gd name="T6" fmla="*/ 336 w 401"/>
                  <a:gd name="T7" fmla="*/ 415 h 471"/>
                  <a:gd name="T8" fmla="*/ 359 w 401"/>
                  <a:gd name="T9" fmla="*/ 404 h 471"/>
                  <a:gd name="T10" fmla="*/ 339 w 401"/>
                  <a:gd name="T11" fmla="*/ 389 h 471"/>
                  <a:gd name="T12" fmla="*/ 394 w 401"/>
                  <a:gd name="T13" fmla="*/ 364 h 471"/>
                  <a:gd name="T14" fmla="*/ 352 w 401"/>
                  <a:gd name="T15" fmla="*/ 361 h 471"/>
                  <a:gd name="T16" fmla="*/ 373 w 401"/>
                  <a:gd name="T17" fmla="*/ 351 h 471"/>
                  <a:gd name="T18" fmla="*/ 371 w 401"/>
                  <a:gd name="T19" fmla="*/ 336 h 471"/>
                  <a:gd name="T20" fmla="*/ 392 w 401"/>
                  <a:gd name="T21" fmla="*/ 341 h 471"/>
                  <a:gd name="T22" fmla="*/ 385 w 401"/>
                  <a:gd name="T23" fmla="*/ 314 h 471"/>
                  <a:gd name="T24" fmla="*/ 387 w 401"/>
                  <a:gd name="T25" fmla="*/ 294 h 471"/>
                  <a:gd name="T26" fmla="*/ 401 w 401"/>
                  <a:gd name="T27" fmla="*/ 261 h 471"/>
                  <a:gd name="T28" fmla="*/ 375 w 401"/>
                  <a:gd name="T29" fmla="*/ 234 h 471"/>
                  <a:gd name="T30" fmla="*/ 352 w 401"/>
                  <a:gd name="T31" fmla="*/ 207 h 471"/>
                  <a:gd name="T32" fmla="*/ 357 w 401"/>
                  <a:gd name="T33" fmla="*/ 198 h 471"/>
                  <a:gd name="T34" fmla="*/ 345 w 401"/>
                  <a:gd name="T35" fmla="*/ 180 h 471"/>
                  <a:gd name="T36" fmla="*/ 316 w 401"/>
                  <a:gd name="T37" fmla="*/ 169 h 471"/>
                  <a:gd name="T38" fmla="*/ 284 w 401"/>
                  <a:gd name="T39" fmla="*/ 142 h 471"/>
                  <a:gd name="T40" fmla="*/ 302 w 401"/>
                  <a:gd name="T41" fmla="*/ 134 h 471"/>
                  <a:gd name="T42" fmla="*/ 286 w 401"/>
                  <a:gd name="T43" fmla="*/ 121 h 471"/>
                  <a:gd name="T44" fmla="*/ 254 w 401"/>
                  <a:gd name="T45" fmla="*/ 107 h 471"/>
                  <a:gd name="T46" fmla="*/ 272 w 401"/>
                  <a:gd name="T47" fmla="*/ 99 h 471"/>
                  <a:gd name="T48" fmla="*/ 250 w 401"/>
                  <a:gd name="T49" fmla="*/ 88 h 471"/>
                  <a:gd name="T50" fmla="*/ 226 w 401"/>
                  <a:gd name="T51" fmla="*/ 86 h 471"/>
                  <a:gd name="T52" fmla="*/ 185 w 401"/>
                  <a:gd name="T53" fmla="*/ 86 h 471"/>
                  <a:gd name="T54" fmla="*/ 210 w 401"/>
                  <a:gd name="T55" fmla="*/ 70 h 471"/>
                  <a:gd name="T56" fmla="*/ 194 w 401"/>
                  <a:gd name="T57" fmla="*/ 52 h 471"/>
                  <a:gd name="T58" fmla="*/ 156 w 401"/>
                  <a:gd name="T59" fmla="*/ 42 h 471"/>
                  <a:gd name="T60" fmla="*/ 181 w 401"/>
                  <a:gd name="T61" fmla="*/ 32 h 471"/>
                  <a:gd name="T62" fmla="*/ 144 w 401"/>
                  <a:gd name="T63" fmla="*/ 21 h 471"/>
                  <a:gd name="T64" fmla="*/ 117 w 401"/>
                  <a:gd name="T65" fmla="*/ 13 h 471"/>
                  <a:gd name="T66" fmla="*/ 76 w 401"/>
                  <a:gd name="T67" fmla="*/ 23 h 471"/>
                  <a:gd name="T68" fmla="*/ 85 w 401"/>
                  <a:gd name="T69" fmla="*/ 6 h 471"/>
                  <a:gd name="T70" fmla="*/ 46 w 401"/>
                  <a:gd name="T71" fmla="*/ 12 h 471"/>
                  <a:gd name="T72" fmla="*/ 9 w 401"/>
                  <a:gd name="T73" fmla="*/ 27 h 471"/>
                  <a:gd name="T74" fmla="*/ 57 w 401"/>
                  <a:gd name="T75" fmla="*/ 38 h 471"/>
                  <a:gd name="T76" fmla="*/ 94 w 401"/>
                  <a:gd name="T77" fmla="*/ 48 h 471"/>
                  <a:gd name="T78" fmla="*/ 115 w 401"/>
                  <a:gd name="T79" fmla="*/ 49 h 471"/>
                  <a:gd name="T80" fmla="*/ 163 w 401"/>
                  <a:gd name="T81" fmla="*/ 72 h 471"/>
                  <a:gd name="T82" fmla="*/ 162 w 401"/>
                  <a:gd name="T83" fmla="*/ 93 h 471"/>
                  <a:gd name="T84" fmla="*/ 213 w 401"/>
                  <a:gd name="T85" fmla="*/ 113 h 471"/>
                  <a:gd name="T86" fmla="*/ 254 w 401"/>
                  <a:gd name="T87" fmla="*/ 137 h 471"/>
                  <a:gd name="T88" fmla="*/ 270 w 401"/>
                  <a:gd name="T89" fmla="*/ 173 h 471"/>
                  <a:gd name="T90" fmla="*/ 305 w 401"/>
                  <a:gd name="T91" fmla="*/ 213 h 471"/>
                  <a:gd name="T92" fmla="*/ 339 w 401"/>
                  <a:gd name="T93" fmla="*/ 234 h 471"/>
                  <a:gd name="T94" fmla="*/ 348 w 401"/>
                  <a:gd name="T95" fmla="*/ 291 h 471"/>
                  <a:gd name="T96" fmla="*/ 325 w 401"/>
                  <a:gd name="T97" fmla="*/ 326 h 471"/>
                  <a:gd name="T98" fmla="*/ 305 w 401"/>
                  <a:gd name="T99" fmla="*/ 371 h 471"/>
                  <a:gd name="T100" fmla="*/ 252 w 401"/>
                  <a:gd name="T101" fmla="*/ 408 h 471"/>
                  <a:gd name="T102" fmla="*/ 213 w 401"/>
                  <a:gd name="T103" fmla="*/ 421 h 471"/>
                  <a:gd name="T104" fmla="*/ 213 w 401"/>
                  <a:gd name="T105" fmla="*/ 439 h 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01" h="471">
                    <a:moveTo>
                      <a:pt x="217" y="460"/>
                    </a:moveTo>
                    <a:lnTo>
                      <a:pt x="224" y="462"/>
                    </a:lnTo>
                    <a:lnTo>
                      <a:pt x="231" y="464"/>
                    </a:lnTo>
                    <a:lnTo>
                      <a:pt x="236" y="467"/>
                    </a:lnTo>
                    <a:lnTo>
                      <a:pt x="243" y="471"/>
                    </a:lnTo>
                    <a:lnTo>
                      <a:pt x="243" y="467"/>
                    </a:lnTo>
                    <a:lnTo>
                      <a:pt x="247" y="459"/>
                    </a:lnTo>
                    <a:lnTo>
                      <a:pt x="249" y="449"/>
                    </a:lnTo>
                    <a:lnTo>
                      <a:pt x="249" y="441"/>
                    </a:lnTo>
                    <a:lnTo>
                      <a:pt x="259" y="441"/>
                    </a:lnTo>
                    <a:lnTo>
                      <a:pt x="273" y="440"/>
                    </a:lnTo>
                    <a:lnTo>
                      <a:pt x="286" y="439"/>
                    </a:lnTo>
                    <a:lnTo>
                      <a:pt x="297" y="440"/>
                    </a:lnTo>
                    <a:lnTo>
                      <a:pt x="305" y="454"/>
                    </a:lnTo>
                    <a:lnTo>
                      <a:pt x="313" y="432"/>
                    </a:lnTo>
                    <a:lnTo>
                      <a:pt x="323" y="428"/>
                    </a:lnTo>
                    <a:lnTo>
                      <a:pt x="341" y="431"/>
                    </a:lnTo>
                    <a:lnTo>
                      <a:pt x="341" y="428"/>
                    </a:lnTo>
                    <a:lnTo>
                      <a:pt x="339" y="422"/>
                    </a:lnTo>
                    <a:lnTo>
                      <a:pt x="336" y="415"/>
                    </a:lnTo>
                    <a:lnTo>
                      <a:pt x="329" y="410"/>
                    </a:lnTo>
                    <a:lnTo>
                      <a:pt x="341" y="401"/>
                    </a:lnTo>
                    <a:lnTo>
                      <a:pt x="346" y="401"/>
                    </a:lnTo>
                    <a:lnTo>
                      <a:pt x="352" y="402"/>
                    </a:lnTo>
                    <a:lnTo>
                      <a:pt x="359" y="404"/>
                    </a:lnTo>
                    <a:lnTo>
                      <a:pt x="366" y="406"/>
                    </a:lnTo>
                    <a:lnTo>
                      <a:pt x="364" y="402"/>
                    </a:lnTo>
                    <a:lnTo>
                      <a:pt x="359" y="398"/>
                    </a:lnTo>
                    <a:lnTo>
                      <a:pt x="350" y="393"/>
                    </a:lnTo>
                    <a:lnTo>
                      <a:pt x="339" y="389"/>
                    </a:lnTo>
                    <a:lnTo>
                      <a:pt x="345" y="382"/>
                    </a:lnTo>
                    <a:lnTo>
                      <a:pt x="364" y="381"/>
                    </a:lnTo>
                    <a:lnTo>
                      <a:pt x="378" y="377"/>
                    </a:lnTo>
                    <a:lnTo>
                      <a:pt x="387" y="371"/>
                    </a:lnTo>
                    <a:lnTo>
                      <a:pt x="394" y="364"/>
                    </a:lnTo>
                    <a:lnTo>
                      <a:pt x="384" y="367"/>
                    </a:lnTo>
                    <a:lnTo>
                      <a:pt x="369" y="369"/>
                    </a:lnTo>
                    <a:lnTo>
                      <a:pt x="357" y="369"/>
                    </a:lnTo>
                    <a:lnTo>
                      <a:pt x="345" y="368"/>
                    </a:lnTo>
                    <a:lnTo>
                      <a:pt x="352" y="361"/>
                    </a:lnTo>
                    <a:lnTo>
                      <a:pt x="359" y="358"/>
                    </a:lnTo>
                    <a:lnTo>
                      <a:pt x="368" y="358"/>
                    </a:lnTo>
                    <a:lnTo>
                      <a:pt x="378" y="360"/>
                    </a:lnTo>
                    <a:lnTo>
                      <a:pt x="376" y="356"/>
                    </a:lnTo>
                    <a:lnTo>
                      <a:pt x="373" y="351"/>
                    </a:lnTo>
                    <a:lnTo>
                      <a:pt x="366" y="347"/>
                    </a:lnTo>
                    <a:lnTo>
                      <a:pt x="357" y="344"/>
                    </a:lnTo>
                    <a:lnTo>
                      <a:pt x="361" y="342"/>
                    </a:lnTo>
                    <a:lnTo>
                      <a:pt x="364" y="339"/>
                    </a:lnTo>
                    <a:lnTo>
                      <a:pt x="371" y="336"/>
                    </a:lnTo>
                    <a:lnTo>
                      <a:pt x="376" y="332"/>
                    </a:lnTo>
                    <a:lnTo>
                      <a:pt x="380" y="334"/>
                    </a:lnTo>
                    <a:lnTo>
                      <a:pt x="384" y="336"/>
                    </a:lnTo>
                    <a:lnTo>
                      <a:pt x="387" y="339"/>
                    </a:lnTo>
                    <a:lnTo>
                      <a:pt x="392" y="341"/>
                    </a:lnTo>
                    <a:lnTo>
                      <a:pt x="392" y="336"/>
                    </a:lnTo>
                    <a:lnTo>
                      <a:pt x="391" y="331"/>
                    </a:lnTo>
                    <a:lnTo>
                      <a:pt x="385" y="326"/>
                    </a:lnTo>
                    <a:lnTo>
                      <a:pt x="378" y="320"/>
                    </a:lnTo>
                    <a:lnTo>
                      <a:pt x="385" y="314"/>
                    </a:lnTo>
                    <a:lnTo>
                      <a:pt x="392" y="306"/>
                    </a:lnTo>
                    <a:lnTo>
                      <a:pt x="396" y="297"/>
                    </a:lnTo>
                    <a:lnTo>
                      <a:pt x="396" y="288"/>
                    </a:lnTo>
                    <a:lnTo>
                      <a:pt x="392" y="292"/>
                    </a:lnTo>
                    <a:lnTo>
                      <a:pt x="387" y="294"/>
                    </a:lnTo>
                    <a:lnTo>
                      <a:pt x="382" y="295"/>
                    </a:lnTo>
                    <a:lnTo>
                      <a:pt x="376" y="296"/>
                    </a:lnTo>
                    <a:lnTo>
                      <a:pt x="382" y="285"/>
                    </a:lnTo>
                    <a:lnTo>
                      <a:pt x="392" y="273"/>
                    </a:lnTo>
                    <a:lnTo>
                      <a:pt x="401" y="261"/>
                    </a:lnTo>
                    <a:lnTo>
                      <a:pt x="401" y="249"/>
                    </a:lnTo>
                    <a:lnTo>
                      <a:pt x="389" y="252"/>
                    </a:lnTo>
                    <a:lnTo>
                      <a:pt x="380" y="249"/>
                    </a:lnTo>
                    <a:lnTo>
                      <a:pt x="376" y="241"/>
                    </a:lnTo>
                    <a:lnTo>
                      <a:pt x="375" y="234"/>
                    </a:lnTo>
                    <a:lnTo>
                      <a:pt x="371" y="228"/>
                    </a:lnTo>
                    <a:lnTo>
                      <a:pt x="366" y="221"/>
                    </a:lnTo>
                    <a:lnTo>
                      <a:pt x="355" y="213"/>
                    </a:lnTo>
                    <a:lnTo>
                      <a:pt x="346" y="207"/>
                    </a:lnTo>
                    <a:lnTo>
                      <a:pt x="352" y="207"/>
                    </a:lnTo>
                    <a:lnTo>
                      <a:pt x="359" y="208"/>
                    </a:lnTo>
                    <a:lnTo>
                      <a:pt x="364" y="209"/>
                    </a:lnTo>
                    <a:lnTo>
                      <a:pt x="369" y="210"/>
                    </a:lnTo>
                    <a:lnTo>
                      <a:pt x="366" y="206"/>
                    </a:lnTo>
                    <a:lnTo>
                      <a:pt x="357" y="198"/>
                    </a:lnTo>
                    <a:lnTo>
                      <a:pt x="346" y="190"/>
                    </a:lnTo>
                    <a:lnTo>
                      <a:pt x="339" y="184"/>
                    </a:lnTo>
                    <a:lnTo>
                      <a:pt x="339" y="183"/>
                    </a:lnTo>
                    <a:lnTo>
                      <a:pt x="341" y="181"/>
                    </a:lnTo>
                    <a:lnTo>
                      <a:pt x="345" y="180"/>
                    </a:lnTo>
                    <a:lnTo>
                      <a:pt x="353" y="179"/>
                    </a:lnTo>
                    <a:lnTo>
                      <a:pt x="346" y="174"/>
                    </a:lnTo>
                    <a:lnTo>
                      <a:pt x="337" y="171"/>
                    </a:lnTo>
                    <a:lnTo>
                      <a:pt x="329" y="170"/>
                    </a:lnTo>
                    <a:lnTo>
                      <a:pt x="316" y="169"/>
                    </a:lnTo>
                    <a:lnTo>
                      <a:pt x="304" y="165"/>
                    </a:lnTo>
                    <a:lnTo>
                      <a:pt x="291" y="159"/>
                    </a:lnTo>
                    <a:lnTo>
                      <a:pt x="282" y="151"/>
                    </a:lnTo>
                    <a:lnTo>
                      <a:pt x="281" y="144"/>
                    </a:lnTo>
                    <a:lnTo>
                      <a:pt x="284" y="142"/>
                    </a:lnTo>
                    <a:lnTo>
                      <a:pt x="293" y="140"/>
                    </a:lnTo>
                    <a:lnTo>
                      <a:pt x="302" y="142"/>
                    </a:lnTo>
                    <a:lnTo>
                      <a:pt x="313" y="144"/>
                    </a:lnTo>
                    <a:lnTo>
                      <a:pt x="309" y="137"/>
                    </a:lnTo>
                    <a:lnTo>
                      <a:pt x="302" y="134"/>
                    </a:lnTo>
                    <a:lnTo>
                      <a:pt x="293" y="132"/>
                    </a:lnTo>
                    <a:lnTo>
                      <a:pt x="281" y="131"/>
                    </a:lnTo>
                    <a:lnTo>
                      <a:pt x="281" y="128"/>
                    </a:lnTo>
                    <a:lnTo>
                      <a:pt x="282" y="125"/>
                    </a:lnTo>
                    <a:lnTo>
                      <a:pt x="286" y="121"/>
                    </a:lnTo>
                    <a:lnTo>
                      <a:pt x="289" y="117"/>
                    </a:lnTo>
                    <a:lnTo>
                      <a:pt x="284" y="114"/>
                    </a:lnTo>
                    <a:lnTo>
                      <a:pt x="275" y="112"/>
                    </a:lnTo>
                    <a:lnTo>
                      <a:pt x="263" y="109"/>
                    </a:lnTo>
                    <a:lnTo>
                      <a:pt x="254" y="107"/>
                    </a:lnTo>
                    <a:lnTo>
                      <a:pt x="258" y="105"/>
                    </a:lnTo>
                    <a:lnTo>
                      <a:pt x="263" y="103"/>
                    </a:lnTo>
                    <a:lnTo>
                      <a:pt x="270" y="102"/>
                    </a:lnTo>
                    <a:lnTo>
                      <a:pt x="277" y="100"/>
                    </a:lnTo>
                    <a:lnTo>
                      <a:pt x="272" y="99"/>
                    </a:lnTo>
                    <a:lnTo>
                      <a:pt x="263" y="98"/>
                    </a:lnTo>
                    <a:lnTo>
                      <a:pt x="250" y="98"/>
                    </a:lnTo>
                    <a:lnTo>
                      <a:pt x="242" y="98"/>
                    </a:lnTo>
                    <a:lnTo>
                      <a:pt x="249" y="94"/>
                    </a:lnTo>
                    <a:lnTo>
                      <a:pt x="250" y="88"/>
                    </a:lnTo>
                    <a:lnTo>
                      <a:pt x="249" y="83"/>
                    </a:lnTo>
                    <a:lnTo>
                      <a:pt x="245" y="79"/>
                    </a:lnTo>
                    <a:lnTo>
                      <a:pt x="240" y="82"/>
                    </a:lnTo>
                    <a:lnTo>
                      <a:pt x="233" y="84"/>
                    </a:lnTo>
                    <a:lnTo>
                      <a:pt x="226" y="86"/>
                    </a:lnTo>
                    <a:lnTo>
                      <a:pt x="218" y="87"/>
                    </a:lnTo>
                    <a:lnTo>
                      <a:pt x="210" y="87"/>
                    </a:lnTo>
                    <a:lnTo>
                      <a:pt x="201" y="87"/>
                    </a:lnTo>
                    <a:lnTo>
                      <a:pt x="194" y="87"/>
                    </a:lnTo>
                    <a:lnTo>
                      <a:pt x="185" y="86"/>
                    </a:lnTo>
                    <a:lnTo>
                      <a:pt x="188" y="83"/>
                    </a:lnTo>
                    <a:lnTo>
                      <a:pt x="195" y="80"/>
                    </a:lnTo>
                    <a:lnTo>
                      <a:pt x="204" y="77"/>
                    </a:lnTo>
                    <a:lnTo>
                      <a:pt x="217" y="75"/>
                    </a:lnTo>
                    <a:lnTo>
                      <a:pt x="210" y="70"/>
                    </a:lnTo>
                    <a:lnTo>
                      <a:pt x="201" y="66"/>
                    </a:lnTo>
                    <a:lnTo>
                      <a:pt x="188" y="65"/>
                    </a:lnTo>
                    <a:lnTo>
                      <a:pt x="174" y="65"/>
                    </a:lnTo>
                    <a:lnTo>
                      <a:pt x="185" y="59"/>
                    </a:lnTo>
                    <a:lnTo>
                      <a:pt x="194" y="52"/>
                    </a:lnTo>
                    <a:lnTo>
                      <a:pt x="199" y="46"/>
                    </a:lnTo>
                    <a:lnTo>
                      <a:pt x="201" y="40"/>
                    </a:lnTo>
                    <a:lnTo>
                      <a:pt x="186" y="43"/>
                    </a:lnTo>
                    <a:lnTo>
                      <a:pt x="170" y="43"/>
                    </a:lnTo>
                    <a:lnTo>
                      <a:pt x="156" y="42"/>
                    </a:lnTo>
                    <a:lnTo>
                      <a:pt x="151" y="40"/>
                    </a:lnTo>
                    <a:lnTo>
                      <a:pt x="155" y="38"/>
                    </a:lnTo>
                    <a:lnTo>
                      <a:pt x="162" y="36"/>
                    </a:lnTo>
                    <a:lnTo>
                      <a:pt x="170" y="33"/>
                    </a:lnTo>
                    <a:lnTo>
                      <a:pt x="181" y="32"/>
                    </a:lnTo>
                    <a:lnTo>
                      <a:pt x="176" y="29"/>
                    </a:lnTo>
                    <a:lnTo>
                      <a:pt x="169" y="26"/>
                    </a:lnTo>
                    <a:lnTo>
                      <a:pt x="162" y="24"/>
                    </a:lnTo>
                    <a:lnTo>
                      <a:pt x="153" y="22"/>
                    </a:lnTo>
                    <a:lnTo>
                      <a:pt x="144" y="21"/>
                    </a:lnTo>
                    <a:lnTo>
                      <a:pt x="137" y="21"/>
                    </a:lnTo>
                    <a:lnTo>
                      <a:pt x="128" y="21"/>
                    </a:lnTo>
                    <a:lnTo>
                      <a:pt x="123" y="21"/>
                    </a:lnTo>
                    <a:lnTo>
                      <a:pt x="123" y="10"/>
                    </a:lnTo>
                    <a:lnTo>
                      <a:pt x="117" y="13"/>
                    </a:lnTo>
                    <a:lnTo>
                      <a:pt x="112" y="16"/>
                    </a:lnTo>
                    <a:lnTo>
                      <a:pt x="103" y="18"/>
                    </a:lnTo>
                    <a:lnTo>
                      <a:pt x="96" y="20"/>
                    </a:lnTo>
                    <a:lnTo>
                      <a:pt x="85" y="22"/>
                    </a:lnTo>
                    <a:lnTo>
                      <a:pt x="76" y="23"/>
                    </a:lnTo>
                    <a:lnTo>
                      <a:pt x="69" y="24"/>
                    </a:lnTo>
                    <a:lnTo>
                      <a:pt x="62" y="24"/>
                    </a:lnTo>
                    <a:lnTo>
                      <a:pt x="73" y="19"/>
                    </a:lnTo>
                    <a:lnTo>
                      <a:pt x="80" y="12"/>
                    </a:lnTo>
                    <a:lnTo>
                      <a:pt x="85" y="6"/>
                    </a:lnTo>
                    <a:lnTo>
                      <a:pt x="87" y="0"/>
                    </a:lnTo>
                    <a:lnTo>
                      <a:pt x="78" y="4"/>
                    </a:lnTo>
                    <a:lnTo>
                      <a:pt x="69" y="7"/>
                    </a:lnTo>
                    <a:lnTo>
                      <a:pt x="57" y="10"/>
                    </a:lnTo>
                    <a:lnTo>
                      <a:pt x="46" y="12"/>
                    </a:lnTo>
                    <a:lnTo>
                      <a:pt x="34" y="14"/>
                    </a:lnTo>
                    <a:lnTo>
                      <a:pt x="21" y="15"/>
                    </a:lnTo>
                    <a:lnTo>
                      <a:pt x="11" y="14"/>
                    </a:lnTo>
                    <a:lnTo>
                      <a:pt x="0" y="13"/>
                    </a:lnTo>
                    <a:lnTo>
                      <a:pt x="9" y="27"/>
                    </a:lnTo>
                    <a:lnTo>
                      <a:pt x="18" y="29"/>
                    </a:lnTo>
                    <a:lnTo>
                      <a:pt x="28" y="32"/>
                    </a:lnTo>
                    <a:lnTo>
                      <a:pt x="36" y="35"/>
                    </a:lnTo>
                    <a:lnTo>
                      <a:pt x="41" y="39"/>
                    </a:lnTo>
                    <a:lnTo>
                      <a:pt x="57" y="38"/>
                    </a:lnTo>
                    <a:lnTo>
                      <a:pt x="73" y="38"/>
                    </a:lnTo>
                    <a:lnTo>
                      <a:pt x="83" y="40"/>
                    </a:lnTo>
                    <a:lnTo>
                      <a:pt x="92" y="43"/>
                    </a:lnTo>
                    <a:lnTo>
                      <a:pt x="94" y="46"/>
                    </a:lnTo>
                    <a:lnTo>
                      <a:pt x="94" y="48"/>
                    </a:lnTo>
                    <a:lnTo>
                      <a:pt x="92" y="51"/>
                    </a:lnTo>
                    <a:lnTo>
                      <a:pt x="89" y="54"/>
                    </a:lnTo>
                    <a:lnTo>
                      <a:pt x="99" y="52"/>
                    </a:lnTo>
                    <a:lnTo>
                      <a:pt x="108" y="50"/>
                    </a:lnTo>
                    <a:lnTo>
                      <a:pt x="115" y="49"/>
                    </a:lnTo>
                    <a:lnTo>
                      <a:pt x="119" y="49"/>
                    </a:lnTo>
                    <a:lnTo>
                      <a:pt x="126" y="53"/>
                    </a:lnTo>
                    <a:lnTo>
                      <a:pt x="142" y="60"/>
                    </a:lnTo>
                    <a:lnTo>
                      <a:pt x="158" y="68"/>
                    </a:lnTo>
                    <a:lnTo>
                      <a:pt x="163" y="72"/>
                    </a:lnTo>
                    <a:lnTo>
                      <a:pt x="162" y="76"/>
                    </a:lnTo>
                    <a:lnTo>
                      <a:pt x="158" y="81"/>
                    </a:lnTo>
                    <a:lnTo>
                      <a:pt x="155" y="87"/>
                    </a:lnTo>
                    <a:lnTo>
                      <a:pt x="151" y="91"/>
                    </a:lnTo>
                    <a:lnTo>
                      <a:pt x="162" y="93"/>
                    </a:lnTo>
                    <a:lnTo>
                      <a:pt x="174" y="96"/>
                    </a:lnTo>
                    <a:lnTo>
                      <a:pt x="185" y="99"/>
                    </a:lnTo>
                    <a:lnTo>
                      <a:pt x="197" y="104"/>
                    </a:lnTo>
                    <a:lnTo>
                      <a:pt x="206" y="108"/>
                    </a:lnTo>
                    <a:lnTo>
                      <a:pt x="213" y="113"/>
                    </a:lnTo>
                    <a:lnTo>
                      <a:pt x="218" y="118"/>
                    </a:lnTo>
                    <a:lnTo>
                      <a:pt x="220" y="123"/>
                    </a:lnTo>
                    <a:lnTo>
                      <a:pt x="233" y="123"/>
                    </a:lnTo>
                    <a:lnTo>
                      <a:pt x="247" y="128"/>
                    </a:lnTo>
                    <a:lnTo>
                      <a:pt x="254" y="137"/>
                    </a:lnTo>
                    <a:lnTo>
                      <a:pt x="254" y="153"/>
                    </a:lnTo>
                    <a:lnTo>
                      <a:pt x="261" y="155"/>
                    </a:lnTo>
                    <a:lnTo>
                      <a:pt x="268" y="160"/>
                    </a:lnTo>
                    <a:lnTo>
                      <a:pt x="270" y="166"/>
                    </a:lnTo>
                    <a:lnTo>
                      <a:pt x="270" y="173"/>
                    </a:lnTo>
                    <a:lnTo>
                      <a:pt x="289" y="177"/>
                    </a:lnTo>
                    <a:lnTo>
                      <a:pt x="304" y="185"/>
                    </a:lnTo>
                    <a:lnTo>
                      <a:pt x="307" y="197"/>
                    </a:lnTo>
                    <a:lnTo>
                      <a:pt x="295" y="212"/>
                    </a:lnTo>
                    <a:lnTo>
                      <a:pt x="305" y="213"/>
                    </a:lnTo>
                    <a:lnTo>
                      <a:pt x="316" y="216"/>
                    </a:lnTo>
                    <a:lnTo>
                      <a:pt x="327" y="220"/>
                    </a:lnTo>
                    <a:lnTo>
                      <a:pt x="334" y="224"/>
                    </a:lnTo>
                    <a:lnTo>
                      <a:pt x="339" y="229"/>
                    </a:lnTo>
                    <a:lnTo>
                      <a:pt x="339" y="234"/>
                    </a:lnTo>
                    <a:lnTo>
                      <a:pt x="336" y="239"/>
                    </a:lnTo>
                    <a:lnTo>
                      <a:pt x="327" y="245"/>
                    </a:lnTo>
                    <a:lnTo>
                      <a:pt x="341" y="260"/>
                    </a:lnTo>
                    <a:lnTo>
                      <a:pt x="348" y="276"/>
                    </a:lnTo>
                    <a:lnTo>
                      <a:pt x="348" y="291"/>
                    </a:lnTo>
                    <a:lnTo>
                      <a:pt x="341" y="302"/>
                    </a:lnTo>
                    <a:lnTo>
                      <a:pt x="330" y="310"/>
                    </a:lnTo>
                    <a:lnTo>
                      <a:pt x="325" y="316"/>
                    </a:lnTo>
                    <a:lnTo>
                      <a:pt x="323" y="321"/>
                    </a:lnTo>
                    <a:lnTo>
                      <a:pt x="325" y="326"/>
                    </a:lnTo>
                    <a:lnTo>
                      <a:pt x="327" y="333"/>
                    </a:lnTo>
                    <a:lnTo>
                      <a:pt x="325" y="341"/>
                    </a:lnTo>
                    <a:lnTo>
                      <a:pt x="318" y="349"/>
                    </a:lnTo>
                    <a:lnTo>
                      <a:pt x="302" y="355"/>
                    </a:lnTo>
                    <a:lnTo>
                      <a:pt x="305" y="371"/>
                    </a:lnTo>
                    <a:lnTo>
                      <a:pt x="302" y="385"/>
                    </a:lnTo>
                    <a:lnTo>
                      <a:pt x="288" y="396"/>
                    </a:lnTo>
                    <a:lnTo>
                      <a:pt x="261" y="399"/>
                    </a:lnTo>
                    <a:lnTo>
                      <a:pt x="258" y="403"/>
                    </a:lnTo>
                    <a:lnTo>
                      <a:pt x="252" y="408"/>
                    </a:lnTo>
                    <a:lnTo>
                      <a:pt x="247" y="412"/>
                    </a:lnTo>
                    <a:lnTo>
                      <a:pt x="240" y="416"/>
                    </a:lnTo>
                    <a:lnTo>
                      <a:pt x="233" y="419"/>
                    </a:lnTo>
                    <a:lnTo>
                      <a:pt x="222" y="421"/>
                    </a:lnTo>
                    <a:lnTo>
                      <a:pt x="213" y="421"/>
                    </a:lnTo>
                    <a:lnTo>
                      <a:pt x="201" y="420"/>
                    </a:lnTo>
                    <a:lnTo>
                      <a:pt x="199" y="424"/>
                    </a:lnTo>
                    <a:lnTo>
                      <a:pt x="201" y="429"/>
                    </a:lnTo>
                    <a:lnTo>
                      <a:pt x="204" y="434"/>
                    </a:lnTo>
                    <a:lnTo>
                      <a:pt x="213" y="439"/>
                    </a:lnTo>
                    <a:lnTo>
                      <a:pt x="217" y="46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5" name="Freeform 335"/>
              <p:cNvSpPr>
                <a:spLocks/>
              </p:cNvSpPr>
              <p:nvPr/>
            </p:nvSpPr>
            <p:spPr bwMode="auto">
              <a:xfrm>
                <a:off x="1154" y="2472"/>
                <a:ext cx="63" cy="17"/>
              </a:xfrm>
              <a:custGeom>
                <a:avLst/>
                <a:gdLst>
                  <a:gd name="T0" fmla="*/ 117 w 126"/>
                  <a:gd name="T1" fmla="*/ 0 h 17"/>
                  <a:gd name="T2" fmla="*/ 119 w 126"/>
                  <a:gd name="T3" fmla="*/ 2 h 17"/>
                  <a:gd name="T4" fmla="*/ 123 w 126"/>
                  <a:gd name="T5" fmla="*/ 5 h 17"/>
                  <a:gd name="T6" fmla="*/ 124 w 126"/>
                  <a:gd name="T7" fmla="*/ 10 h 17"/>
                  <a:gd name="T8" fmla="*/ 126 w 126"/>
                  <a:gd name="T9" fmla="*/ 14 h 17"/>
                  <a:gd name="T10" fmla="*/ 110 w 126"/>
                  <a:gd name="T11" fmla="*/ 15 h 17"/>
                  <a:gd name="T12" fmla="*/ 92 w 126"/>
                  <a:gd name="T13" fmla="*/ 16 h 17"/>
                  <a:gd name="T14" fmla="*/ 75 w 126"/>
                  <a:gd name="T15" fmla="*/ 17 h 17"/>
                  <a:gd name="T16" fmla="*/ 55 w 126"/>
                  <a:gd name="T17" fmla="*/ 17 h 17"/>
                  <a:gd name="T18" fmla="*/ 36 w 126"/>
                  <a:gd name="T19" fmla="*/ 17 h 17"/>
                  <a:gd name="T20" fmla="*/ 20 w 126"/>
                  <a:gd name="T21" fmla="*/ 17 h 17"/>
                  <a:gd name="T22" fmla="*/ 7 w 126"/>
                  <a:gd name="T23" fmla="*/ 17 h 17"/>
                  <a:gd name="T24" fmla="*/ 0 w 126"/>
                  <a:gd name="T25" fmla="*/ 16 h 17"/>
                  <a:gd name="T26" fmla="*/ 7 w 126"/>
                  <a:gd name="T27" fmla="*/ 14 h 17"/>
                  <a:gd name="T28" fmla="*/ 20 w 126"/>
                  <a:gd name="T29" fmla="*/ 13 h 17"/>
                  <a:gd name="T30" fmla="*/ 36 w 126"/>
                  <a:gd name="T31" fmla="*/ 11 h 17"/>
                  <a:gd name="T32" fmla="*/ 53 w 126"/>
                  <a:gd name="T33" fmla="*/ 10 h 17"/>
                  <a:gd name="T34" fmla="*/ 73 w 126"/>
                  <a:gd name="T35" fmla="*/ 8 h 17"/>
                  <a:gd name="T36" fmla="*/ 91 w 126"/>
                  <a:gd name="T37" fmla="*/ 6 h 17"/>
                  <a:gd name="T38" fmla="*/ 105 w 126"/>
                  <a:gd name="T39" fmla="*/ 3 h 17"/>
                  <a:gd name="T40" fmla="*/ 117 w 126"/>
                  <a:gd name="T41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6" h="17">
                    <a:moveTo>
                      <a:pt x="117" y="0"/>
                    </a:moveTo>
                    <a:lnTo>
                      <a:pt x="119" y="2"/>
                    </a:lnTo>
                    <a:lnTo>
                      <a:pt x="123" y="5"/>
                    </a:lnTo>
                    <a:lnTo>
                      <a:pt x="124" y="10"/>
                    </a:lnTo>
                    <a:lnTo>
                      <a:pt x="126" y="14"/>
                    </a:lnTo>
                    <a:lnTo>
                      <a:pt x="110" y="15"/>
                    </a:lnTo>
                    <a:lnTo>
                      <a:pt x="92" y="16"/>
                    </a:lnTo>
                    <a:lnTo>
                      <a:pt x="75" y="17"/>
                    </a:lnTo>
                    <a:lnTo>
                      <a:pt x="55" y="17"/>
                    </a:lnTo>
                    <a:lnTo>
                      <a:pt x="36" y="17"/>
                    </a:lnTo>
                    <a:lnTo>
                      <a:pt x="20" y="17"/>
                    </a:lnTo>
                    <a:lnTo>
                      <a:pt x="7" y="17"/>
                    </a:lnTo>
                    <a:lnTo>
                      <a:pt x="0" y="16"/>
                    </a:lnTo>
                    <a:lnTo>
                      <a:pt x="7" y="14"/>
                    </a:lnTo>
                    <a:lnTo>
                      <a:pt x="20" y="13"/>
                    </a:lnTo>
                    <a:lnTo>
                      <a:pt x="36" y="11"/>
                    </a:lnTo>
                    <a:lnTo>
                      <a:pt x="53" y="10"/>
                    </a:lnTo>
                    <a:lnTo>
                      <a:pt x="73" y="8"/>
                    </a:lnTo>
                    <a:lnTo>
                      <a:pt x="91" y="6"/>
                    </a:lnTo>
                    <a:lnTo>
                      <a:pt x="105" y="3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6" name="Freeform 336"/>
              <p:cNvSpPr>
                <a:spLocks/>
              </p:cNvSpPr>
              <p:nvPr/>
            </p:nvSpPr>
            <p:spPr bwMode="auto">
              <a:xfrm>
                <a:off x="1127" y="2411"/>
                <a:ext cx="82" cy="71"/>
              </a:xfrm>
              <a:custGeom>
                <a:avLst/>
                <a:gdLst>
                  <a:gd name="T0" fmla="*/ 163 w 165"/>
                  <a:gd name="T1" fmla="*/ 52 h 71"/>
                  <a:gd name="T2" fmla="*/ 163 w 165"/>
                  <a:gd name="T3" fmla="*/ 49 h 71"/>
                  <a:gd name="T4" fmla="*/ 163 w 165"/>
                  <a:gd name="T5" fmla="*/ 46 h 71"/>
                  <a:gd name="T6" fmla="*/ 163 w 165"/>
                  <a:gd name="T7" fmla="*/ 44 h 71"/>
                  <a:gd name="T8" fmla="*/ 165 w 165"/>
                  <a:gd name="T9" fmla="*/ 42 h 71"/>
                  <a:gd name="T10" fmla="*/ 158 w 165"/>
                  <a:gd name="T11" fmla="*/ 43 h 71"/>
                  <a:gd name="T12" fmla="*/ 151 w 165"/>
                  <a:gd name="T13" fmla="*/ 41 h 71"/>
                  <a:gd name="T14" fmla="*/ 149 w 165"/>
                  <a:gd name="T15" fmla="*/ 35 h 71"/>
                  <a:gd name="T16" fmla="*/ 156 w 165"/>
                  <a:gd name="T17" fmla="*/ 19 h 71"/>
                  <a:gd name="T18" fmla="*/ 149 w 165"/>
                  <a:gd name="T19" fmla="*/ 13 h 71"/>
                  <a:gd name="T20" fmla="*/ 142 w 165"/>
                  <a:gd name="T21" fmla="*/ 8 h 71"/>
                  <a:gd name="T22" fmla="*/ 135 w 165"/>
                  <a:gd name="T23" fmla="*/ 3 h 71"/>
                  <a:gd name="T24" fmla="*/ 128 w 165"/>
                  <a:gd name="T25" fmla="*/ 0 h 71"/>
                  <a:gd name="T26" fmla="*/ 121 w 165"/>
                  <a:gd name="T27" fmla="*/ 3 h 71"/>
                  <a:gd name="T28" fmla="*/ 112 w 165"/>
                  <a:gd name="T29" fmla="*/ 7 h 71"/>
                  <a:gd name="T30" fmla="*/ 105 w 165"/>
                  <a:gd name="T31" fmla="*/ 11 h 71"/>
                  <a:gd name="T32" fmla="*/ 97 w 165"/>
                  <a:gd name="T33" fmla="*/ 15 h 71"/>
                  <a:gd name="T34" fmla="*/ 89 w 165"/>
                  <a:gd name="T35" fmla="*/ 19 h 71"/>
                  <a:gd name="T36" fmla="*/ 83 w 165"/>
                  <a:gd name="T37" fmla="*/ 23 h 71"/>
                  <a:gd name="T38" fmla="*/ 76 w 165"/>
                  <a:gd name="T39" fmla="*/ 26 h 71"/>
                  <a:gd name="T40" fmla="*/ 71 w 165"/>
                  <a:gd name="T41" fmla="*/ 31 h 71"/>
                  <a:gd name="T42" fmla="*/ 64 w 165"/>
                  <a:gd name="T43" fmla="*/ 34 h 71"/>
                  <a:gd name="T44" fmla="*/ 57 w 165"/>
                  <a:gd name="T45" fmla="*/ 38 h 71"/>
                  <a:gd name="T46" fmla="*/ 48 w 165"/>
                  <a:gd name="T47" fmla="*/ 41 h 71"/>
                  <a:gd name="T48" fmla="*/ 39 w 165"/>
                  <a:gd name="T49" fmla="*/ 45 h 71"/>
                  <a:gd name="T50" fmla="*/ 32 w 165"/>
                  <a:gd name="T51" fmla="*/ 48 h 71"/>
                  <a:gd name="T52" fmla="*/ 25 w 165"/>
                  <a:gd name="T53" fmla="*/ 50 h 71"/>
                  <a:gd name="T54" fmla="*/ 19 w 165"/>
                  <a:gd name="T55" fmla="*/ 53 h 71"/>
                  <a:gd name="T56" fmla="*/ 16 w 165"/>
                  <a:gd name="T57" fmla="*/ 54 h 71"/>
                  <a:gd name="T58" fmla="*/ 10 w 165"/>
                  <a:gd name="T59" fmla="*/ 57 h 71"/>
                  <a:gd name="T60" fmla="*/ 5 w 165"/>
                  <a:gd name="T61" fmla="*/ 62 h 71"/>
                  <a:gd name="T62" fmla="*/ 2 w 165"/>
                  <a:gd name="T63" fmla="*/ 67 h 71"/>
                  <a:gd name="T64" fmla="*/ 0 w 165"/>
                  <a:gd name="T65" fmla="*/ 71 h 71"/>
                  <a:gd name="T66" fmla="*/ 25 w 165"/>
                  <a:gd name="T67" fmla="*/ 71 h 71"/>
                  <a:gd name="T68" fmla="*/ 51 w 165"/>
                  <a:gd name="T69" fmla="*/ 71 h 71"/>
                  <a:gd name="T70" fmla="*/ 76 w 165"/>
                  <a:gd name="T71" fmla="*/ 69 h 71"/>
                  <a:gd name="T72" fmla="*/ 101 w 165"/>
                  <a:gd name="T73" fmla="*/ 66 h 71"/>
                  <a:gd name="T74" fmla="*/ 122 w 165"/>
                  <a:gd name="T75" fmla="*/ 63 h 71"/>
                  <a:gd name="T76" fmla="*/ 140 w 165"/>
                  <a:gd name="T77" fmla="*/ 59 h 71"/>
                  <a:gd name="T78" fmla="*/ 154 w 165"/>
                  <a:gd name="T79" fmla="*/ 56 h 71"/>
                  <a:gd name="T80" fmla="*/ 163 w 165"/>
                  <a:gd name="T81" fmla="*/ 52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65" h="71">
                    <a:moveTo>
                      <a:pt x="163" y="52"/>
                    </a:moveTo>
                    <a:lnTo>
                      <a:pt x="163" y="49"/>
                    </a:lnTo>
                    <a:lnTo>
                      <a:pt x="163" y="46"/>
                    </a:lnTo>
                    <a:lnTo>
                      <a:pt x="163" y="44"/>
                    </a:lnTo>
                    <a:lnTo>
                      <a:pt x="165" y="42"/>
                    </a:lnTo>
                    <a:lnTo>
                      <a:pt x="158" y="43"/>
                    </a:lnTo>
                    <a:lnTo>
                      <a:pt x="151" y="41"/>
                    </a:lnTo>
                    <a:lnTo>
                      <a:pt x="149" y="35"/>
                    </a:lnTo>
                    <a:lnTo>
                      <a:pt x="156" y="19"/>
                    </a:lnTo>
                    <a:lnTo>
                      <a:pt x="149" y="13"/>
                    </a:lnTo>
                    <a:lnTo>
                      <a:pt x="142" y="8"/>
                    </a:lnTo>
                    <a:lnTo>
                      <a:pt x="135" y="3"/>
                    </a:lnTo>
                    <a:lnTo>
                      <a:pt x="128" y="0"/>
                    </a:lnTo>
                    <a:lnTo>
                      <a:pt x="121" y="3"/>
                    </a:lnTo>
                    <a:lnTo>
                      <a:pt x="112" y="7"/>
                    </a:lnTo>
                    <a:lnTo>
                      <a:pt x="105" y="11"/>
                    </a:lnTo>
                    <a:lnTo>
                      <a:pt x="97" y="15"/>
                    </a:lnTo>
                    <a:lnTo>
                      <a:pt x="89" y="19"/>
                    </a:lnTo>
                    <a:lnTo>
                      <a:pt x="83" y="23"/>
                    </a:lnTo>
                    <a:lnTo>
                      <a:pt x="76" y="26"/>
                    </a:lnTo>
                    <a:lnTo>
                      <a:pt x="71" y="31"/>
                    </a:lnTo>
                    <a:lnTo>
                      <a:pt x="64" y="34"/>
                    </a:lnTo>
                    <a:lnTo>
                      <a:pt x="57" y="38"/>
                    </a:lnTo>
                    <a:lnTo>
                      <a:pt x="48" y="41"/>
                    </a:lnTo>
                    <a:lnTo>
                      <a:pt x="39" y="45"/>
                    </a:lnTo>
                    <a:lnTo>
                      <a:pt x="32" y="48"/>
                    </a:lnTo>
                    <a:lnTo>
                      <a:pt x="25" y="50"/>
                    </a:lnTo>
                    <a:lnTo>
                      <a:pt x="19" y="53"/>
                    </a:lnTo>
                    <a:lnTo>
                      <a:pt x="16" y="54"/>
                    </a:lnTo>
                    <a:lnTo>
                      <a:pt x="10" y="57"/>
                    </a:lnTo>
                    <a:lnTo>
                      <a:pt x="5" y="62"/>
                    </a:lnTo>
                    <a:lnTo>
                      <a:pt x="2" y="67"/>
                    </a:lnTo>
                    <a:lnTo>
                      <a:pt x="0" y="71"/>
                    </a:lnTo>
                    <a:lnTo>
                      <a:pt x="25" y="71"/>
                    </a:lnTo>
                    <a:lnTo>
                      <a:pt x="51" y="71"/>
                    </a:lnTo>
                    <a:lnTo>
                      <a:pt x="76" y="69"/>
                    </a:lnTo>
                    <a:lnTo>
                      <a:pt x="101" y="66"/>
                    </a:lnTo>
                    <a:lnTo>
                      <a:pt x="122" y="63"/>
                    </a:lnTo>
                    <a:lnTo>
                      <a:pt x="140" y="59"/>
                    </a:lnTo>
                    <a:lnTo>
                      <a:pt x="154" y="56"/>
                    </a:lnTo>
                    <a:lnTo>
                      <a:pt x="163" y="5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577" name="Group 337"/>
            <p:cNvGrpSpPr>
              <a:grpSpLocks noChangeAspect="1"/>
            </p:cNvGrpSpPr>
            <p:nvPr/>
          </p:nvGrpSpPr>
          <p:grpSpPr bwMode="auto">
            <a:xfrm>
              <a:off x="4704" y="1968"/>
              <a:ext cx="480" cy="480"/>
              <a:chOff x="912" y="2256"/>
              <a:chExt cx="816" cy="816"/>
            </a:xfrm>
          </p:grpSpPr>
          <p:sp>
            <p:nvSpPr>
              <p:cNvPr id="10578" name="AutoShape 338"/>
              <p:cNvSpPr>
                <a:spLocks noChangeAspect="1" noChangeArrowheads="1" noTextEdit="1"/>
              </p:cNvSpPr>
              <p:nvPr/>
            </p:nvSpPr>
            <p:spPr bwMode="auto">
              <a:xfrm>
                <a:off x="912" y="2256"/>
                <a:ext cx="816" cy="8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9" name="Freeform 339"/>
              <p:cNvSpPr>
                <a:spLocks/>
              </p:cNvSpPr>
              <p:nvPr/>
            </p:nvSpPr>
            <p:spPr bwMode="auto">
              <a:xfrm>
                <a:off x="932" y="2713"/>
                <a:ext cx="303" cy="324"/>
              </a:xfrm>
              <a:custGeom>
                <a:avLst/>
                <a:gdLst>
                  <a:gd name="T0" fmla="*/ 105 w 607"/>
                  <a:gd name="T1" fmla="*/ 0 h 324"/>
                  <a:gd name="T2" fmla="*/ 60 w 607"/>
                  <a:gd name="T3" fmla="*/ 30 h 324"/>
                  <a:gd name="T4" fmla="*/ 30 w 607"/>
                  <a:gd name="T5" fmla="*/ 63 h 324"/>
                  <a:gd name="T6" fmla="*/ 9 w 607"/>
                  <a:gd name="T7" fmla="*/ 101 h 324"/>
                  <a:gd name="T8" fmla="*/ 0 w 607"/>
                  <a:gd name="T9" fmla="*/ 138 h 324"/>
                  <a:gd name="T10" fmla="*/ 0 w 607"/>
                  <a:gd name="T11" fmla="*/ 176 h 324"/>
                  <a:gd name="T12" fmla="*/ 11 w 607"/>
                  <a:gd name="T13" fmla="*/ 212 h 324"/>
                  <a:gd name="T14" fmla="*/ 30 w 607"/>
                  <a:gd name="T15" fmla="*/ 243 h 324"/>
                  <a:gd name="T16" fmla="*/ 59 w 607"/>
                  <a:gd name="T17" fmla="*/ 271 h 324"/>
                  <a:gd name="T18" fmla="*/ 69 w 607"/>
                  <a:gd name="T19" fmla="*/ 278 h 324"/>
                  <a:gd name="T20" fmla="*/ 82 w 607"/>
                  <a:gd name="T21" fmla="*/ 284 h 324"/>
                  <a:gd name="T22" fmla="*/ 94 w 607"/>
                  <a:gd name="T23" fmla="*/ 291 h 324"/>
                  <a:gd name="T24" fmla="*/ 110 w 607"/>
                  <a:gd name="T25" fmla="*/ 296 h 324"/>
                  <a:gd name="T26" fmla="*/ 124 w 607"/>
                  <a:gd name="T27" fmla="*/ 301 h 324"/>
                  <a:gd name="T28" fmla="*/ 142 w 607"/>
                  <a:gd name="T29" fmla="*/ 306 h 324"/>
                  <a:gd name="T30" fmla="*/ 160 w 607"/>
                  <a:gd name="T31" fmla="*/ 310 h 324"/>
                  <a:gd name="T32" fmla="*/ 178 w 607"/>
                  <a:gd name="T33" fmla="*/ 314 h 324"/>
                  <a:gd name="T34" fmla="*/ 195 w 607"/>
                  <a:gd name="T35" fmla="*/ 317 h 324"/>
                  <a:gd name="T36" fmla="*/ 215 w 607"/>
                  <a:gd name="T37" fmla="*/ 319 h 324"/>
                  <a:gd name="T38" fmla="*/ 234 w 607"/>
                  <a:gd name="T39" fmla="*/ 321 h 324"/>
                  <a:gd name="T40" fmla="*/ 254 w 607"/>
                  <a:gd name="T41" fmla="*/ 324 h 324"/>
                  <a:gd name="T42" fmla="*/ 274 w 607"/>
                  <a:gd name="T43" fmla="*/ 324 h 324"/>
                  <a:gd name="T44" fmla="*/ 295 w 607"/>
                  <a:gd name="T45" fmla="*/ 324 h 324"/>
                  <a:gd name="T46" fmla="*/ 314 w 607"/>
                  <a:gd name="T47" fmla="*/ 324 h 324"/>
                  <a:gd name="T48" fmla="*/ 336 w 607"/>
                  <a:gd name="T49" fmla="*/ 323 h 324"/>
                  <a:gd name="T50" fmla="*/ 357 w 607"/>
                  <a:gd name="T51" fmla="*/ 321 h 324"/>
                  <a:gd name="T52" fmla="*/ 378 w 607"/>
                  <a:gd name="T53" fmla="*/ 318 h 324"/>
                  <a:gd name="T54" fmla="*/ 398 w 607"/>
                  <a:gd name="T55" fmla="*/ 316 h 324"/>
                  <a:gd name="T56" fmla="*/ 419 w 607"/>
                  <a:gd name="T57" fmla="*/ 312 h 324"/>
                  <a:gd name="T58" fmla="*/ 439 w 607"/>
                  <a:gd name="T59" fmla="*/ 308 h 324"/>
                  <a:gd name="T60" fmla="*/ 458 w 607"/>
                  <a:gd name="T61" fmla="*/ 303 h 324"/>
                  <a:gd name="T62" fmla="*/ 478 w 607"/>
                  <a:gd name="T63" fmla="*/ 298 h 324"/>
                  <a:gd name="T64" fmla="*/ 496 w 607"/>
                  <a:gd name="T65" fmla="*/ 292 h 324"/>
                  <a:gd name="T66" fmla="*/ 512 w 607"/>
                  <a:gd name="T67" fmla="*/ 286 h 324"/>
                  <a:gd name="T68" fmla="*/ 527 w 607"/>
                  <a:gd name="T69" fmla="*/ 279 h 324"/>
                  <a:gd name="T70" fmla="*/ 543 w 607"/>
                  <a:gd name="T71" fmla="*/ 272 h 324"/>
                  <a:gd name="T72" fmla="*/ 558 w 607"/>
                  <a:gd name="T73" fmla="*/ 264 h 324"/>
                  <a:gd name="T74" fmla="*/ 570 w 607"/>
                  <a:gd name="T75" fmla="*/ 256 h 324"/>
                  <a:gd name="T76" fmla="*/ 584 w 607"/>
                  <a:gd name="T77" fmla="*/ 246 h 324"/>
                  <a:gd name="T78" fmla="*/ 595 w 607"/>
                  <a:gd name="T79" fmla="*/ 236 h 324"/>
                  <a:gd name="T80" fmla="*/ 606 w 607"/>
                  <a:gd name="T81" fmla="*/ 226 h 324"/>
                  <a:gd name="T82" fmla="*/ 607 w 607"/>
                  <a:gd name="T83" fmla="*/ 194 h 324"/>
                  <a:gd name="T84" fmla="*/ 568 w 607"/>
                  <a:gd name="T85" fmla="*/ 185 h 324"/>
                  <a:gd name="T86" fmla="*/ 574 w 607"/>
                  <a:gd name="T87" fmla="*/ 141 h 324"/>
                  <a:gd name="T88" fmla="*/ 558 w 607"/>
                  <a:gd name="T89" fmla="*/ 134 h 324"/>
                  <a:gd name="T90" fmla="*/ 540 w 607"/>
                  <a:gd name="T91" fmla="*/ 107 h 324"/>
                  <a:gd name="T92" fmla="*/ 467 w 607"/>
                  <a:gd name="T93" fmla="*/ 115 h 324"/>
                  <a:gd name="T94" fmla="*/ 465 w 607"/>
                  <a:gd name="T95" fmla="*/ 101 h 324"/>
                  <a:gd name="T96" fmla="*/ 442 w 607"/>
                  <a:gd name="T97" fmla="*/ 95 h 324"/>
                  <a:gd name="T98" fmla="*/ 440 w 607"/>
                  <a:gd name="T99" fmla="*/ 79 h 324"/>
                  <a:gd name="T100" fmla="*/ 405 w 607"/>
                  <a:gd name="T101" fmla="*/ 64 h 324"/>
                  <a:gd name="T102" fmla="*/ 355 w 607"/>
                  <a:gd name="T103" fmla="*/ 68 h 324"/>
                  <a:gd name="T104" fmla="*/ 350 w 607"/>
                  <a:gd name="T105" fmla="*/ 55 h 324"/>
                  <a:gd name="T106" fmla="*/ 329 w 607"/>
                  <a:gd name="T107" fmla="*/ 57 h 324"/>
                  <a:gd name="T108" fmla="*/ 297 w 607"/>
                  <a:gd name="T109" fmla="*/ 31 h 324"/>
                  <a:gd name="T110" fmla="*/ 295 w 607"/>
                  <a:gd name="T111" fmla="*/ 15 h 324"/>
                  <a:gd name="T112" fmla="*/ 258 w 607"/>
                  <a:gd name="T113" fmla="*/ 5 h 324"/>
                  <a:gd name="T114" fmla="*/ 208 w 607"/>
                  <a:gd name="T115" fmla="*/ 13 h 324"/>
                  <a:gd name="T116" fmla="*/ 105 w 607"/>
                  <a:gd name="T117" fmla="*/ 0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07" h="324">
                    <a:moveTo>
                      <a:pt x="105" y="0"/>
                    </a:moveTo>
                    <a:lnTo>
                      <a:pt x="60" y="30"/>
                    </a:lnTo>
                    <a:lnTo>
                      <a:pt x="30" y="63"/>
                    </a:lnTo>
                    <a:lnTo>
                      <a:pt x="9" y="101"/>
                    </a:lnTo>
                    <a:lnTo>
                      <a:pt x="0" y="138"/>
                    </a:lnTo>
                    <a:lnTo>
                      <a:pt x="0" y="176"/>
                    </a:lnTo>
                    <a:lnTo>
                      <a:pt x="11" y="212"/>
                    </a:lnTo>
                    <a:lnTo>
                      <a:pt x="30" y="243"/>
                    </a:lnTo>
                    <a:lnTo>
                      <a:pt x="59" y="271"/>
                    </a:lnTo>
                    <a:lnTo>
                      <a:pt x="69" y="278"/>
                    </a:lnTo>
                    <a:lnTo>
                      <a:pt x="82" y="284"/>
                    </a:lnTo>
                    <a:lnTo>
                      <a:pt x="94" y="291"/>
                    </a:lnTo>
                    <a:lnTo>
                      <a:pt x="110" y="296"/>
                    </a:lnTo>
                    <a:lnTo>
                      <a:pt x="124" y="301"/>
                    </a:lnTo>
                    <a:lnTo>
                      <a:pt x="142" y="306"/>
                    </a:lnTo>
                    <a:lnTo>
                      <a:pt x="160" y="310"/>
                    </a:lnTo>
                    <a:lnTo>
                      <a:pt x="178" y="314"/>
                    </a:lnTo>
                    <a:lnTo>
                      <a:pt x="195" y="317"/>
                    </a:lnTo>
                    <a:lnTo>
                      <a:pt x="215" y="319"/>
                    </a:lnTo>
                    <a:lnTo>
                      <a:pt x="234" y="321"/>
                    </a:lnTo>
                    <a:lnTo>
                      <a:pt x="254" y="324"/>
                    </a:lnTo>
                    <a:lnTo>
                      <a:pt x="274" y="324"/>
                    </a:lnTo>
                    <a:lnTo>
                      <a:pt x="295" y="324"/>
                    </a:lnTo>
                    <a:lnTo>
                      <a:pt x="314" y="324"/>
                    </a:lnTo>
                    <a:lnTo>
                      <a:pt x="336" y="323"/>
                    </a:lnTo>
                    <a:lnTo>
                      <a:pt x="357" y="321"/>
                    </a:lnTo>
                    <a:lnTo>
                      <a:pt x="378" y="318"/>
                    </a:lnTo>
                    <a:lnTo>
                      <a:pt x="398" y="316"/>
                    </a:lnTo>
                    <a:lnTo>
                      <a:pt x="419" y="312"/>
                    </a:lnTo>
                    <a:lnTo>
                      <a:pt x="439" y="308"/>
                    </a:lnTo>
                    <a:lnTo>
                      <a:pt x="458" y="303"/>
                    </a:lnTo>
                    <a:lnTo>
                      <a:pt x="478" y="298"/>
                    </a:lnTo>
                    <a:lnTo>
                      <a:pt x="496" y="292"/>
                    </a:lnTo>
                    <a:lnTo>
                      <a:pt x="512" y="286"/>
                    </a:lnTo>
                    <a:lnTo>
                      <a:pt x="527" y="279"/>
                    </a:lnTo>
                    <a:lnTo>
                      <a:pt x="543" y="272"/>
                    </a:lnTo>
                    <a:lnTo>
                      <a:pt x="558" y="264"/>
                    </a:lnTo>
                    <a:lnTo>
                      <a:pt x="570" y="256"/>
                    </a:lnTo>
                    <a:lnTo>
                      <a:pt x="584" y="246"/>
                    </a:lnTo>
                    <a:lnTo>
                      <a:pt x="595" y="236"/>
                    </a:lnTo>
                    <a:lnTo>
                      <a:pt x="606" y="226"/>
                    </a:lnTo>
                    <a:lnTo>
                      <a:pt x="607" y="194"/>
                    </a:lnTo>
                    <a:lnTo>
                      <a:pt x="568" y="185"/>
                    </a:lnTo>
                    <a:lnTo>
                      <a:pt x="574" y="141"/>
                    </a:lnTo>
                    <a:lnTo>
                      <a:pt x="558" y="134"/>
                    </a:lnTo>
                    <a:lnTo>
                      <a:pt x="540" y="107"/>
                    </a:lnTo>
                    <a:lnTo>
                      <a:pt x="467" y="115"/>
                    </a:lnTo>
                    <a:lnTo>
                      <a:pt x="465" y="101"/>
                    </a:lnTo>
                    <a:lnTo>
                      <a:pt x="442" y="95"/>
                    </a:lnTo>
                    <a:lnTo>
                      <a:pt x="440" y="79"/>
                    </a:lnTo>
                    <a:lnTo>
                      <a:pt x="405" y="64"/>
                    </a:lnTo>
                    <a:lnTo>
                      <a:pt x="355" y="68"/>
                    </a:lnTo>
                    <a:lnTo>
                      <a:pt x="350" y="55"/>
                    </a:lnTo>
                    <a:lnTo>
                      <a:pt x="329" y="57"/>
                    </a:lnTo>
                    <a:lnTo>
                      <a:pt x="297" y="31"/>
                    </a:lnTo>
                    <a:lnTo>
                      <a:pt x="295" y="15"/>
                    </a:lnTo>
                    <a:lnTo>
                      <a:pt x="258" y="5"/>
                    </a:lnTo>
                    <a:lnTo>
                      <a:pt x="208" y="13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0" name="Freeform 340"/>
              <p:cNvSpPr>
                <a:spLocks/>
              </p:cNvSpPr>
              <p:nvPr/>
            </p:nvSpPr>
            <p:spPr bwMode="auto">
              <a:xfrm>
                <a:off x="1020" y="3005"/>
                <a:ext cx="214" cy="41"/>
              </a:xfrm>
              <a:custGeom>
                <a:avLst/>
                <a:gdLst>
                  <a:gd name="T0" fmla="*/ 318 w 428"/>
                  <a:gd name="T1" fmla="*/ 0 h 41"/>
                  <a:gd name="T2" fmla="*/ 300 w 428"/>
                  <a:gd name="T3" fmla="*/ 6 h 41"/>
                  <a:gd name="T4" fmla="*/ 280 w 428"/>
                  <a:gd name="T5" fmla="*/ 11 h 41"/>
                  <a:gd name="T6" fmla="*/ 261 w 428"/>
                  <a:gd name="T7" fmla="*/ 16 h 41"/>
                  <a:gd name="T8" fmla="*/ 241 w 428"/>
                  <a:gd name="T9" fmla="*/ 20 h 41"/>
                  <a:gd name="T10" fmla="*/ 220 w 428"/>
                  <a:gd name="T11" fmla="*/ 24 h 41"/>
                  <a:gd name="T12" fmla="*/ 200 w 428"/>
                  <a:gd name="T13" fmla="*/ 26 h 41"/>
                  <a:gd name="T14" fmla="*/ 179 w 428"/>
                  <a:gd name="T15" fmla="*/ 29 h 41"/>
                  <a:gd name="T16" fmla="*/ 158 w 428"/>
                  <a:gd name="T17" fmla="*/ 31 h 41"/>
                  <a:gd name="T18" fmla="*/ 136 w 428"/>
                  <a:gd name="T19" fmla="*/ 32 h 41"/>
                  <a:gd name="T20" fmla="*/ 117 w 428"/>
                  <a:gd name="T21" fmla="*/ 32 h 41"/>
                  <a:gd name="T22" fmla="*/ 96 w 428"/>
                  <a:gd name="T23" fmla="*/ 32 h 41"/>
                  <a:gd name="T24" fmla="*/ 76 w 428"/>
                  <a:gd name="T25" fmla="*/ 32 h 41"/>
                  <a:gd name="T26" fmla="*/ 56 w 428"/>
                  <a:gd name="T27" fmla="*/ 29 h 41"/>
                  <a:gd name="T28" fmla="*/ 37 w 428"/>
                  <a:gd name="T29" fmla="*/ 27 h 41"/>
                  <a:gd name="T30" fmla="*/ 17 w 428"/>
                  <a:gd name="T31" fmla="*/ 25 h 41"/>
                  <a:gd name="T32" fmla="*/ 0 w 428"/>
                  <a:gd name="T33" fmla="*/ 22 h 41"/>
                  <a:gd name="T34" fmla="*/ 19 w 428"/>
                  <a:gd name="T35" fmla="*/ 27 h 41"/>
                  <a:gd name="T36" fmla="*/ 42 w 428"/>
                  <a:gd name="T37" fmla="*/ 32 h 41"/>
                  <a:gd name="T38" fmla="*/ 71 w 428"/>
                  <a:gd name="T39" fmla="*/ 35 h 41"/>
                  <a:gd name="T40" fmla="*/ 101 w 428"/>
                  <a:gd name="T41" fmla="*/ 38 h 41"/>
                  <a:gd name="T42" fmla="*/ 135 w 428"/>
                  <a:gd name="T43" fmla="*/ 39 h 41"/>
                  <a:gd name="T44" fmla="*/ 170 w 428"/>
                  <a:gd name="T45" fmla="*/ 41 h 41"/>
                  <a:gd name="T46" fmla="*/ 206 w 428"/>
                  <a:gd name="T47" fmla="*/ 41 h 41"/>
                  <a:gd name="T48" fmla="*/ 241 w 428"/>
                  <a:gd name="T49" fmla="*/ 41 h 41"/>
                  <a:gd name="T50" fmla="*/ 275 w 428"/>
                  <a:gd name="T51" fmla="*/ 40 h 41"/>
                  <a:gd name="T52" fmla="*/ 309 w 428"/>
                  <a:gd name="T53" fmla="*/ 38 h 41"/>
                  <a:gd name="T54" fmla="*/ 339 w 428"/>
                  <a:gd name="T55" fmla="*/ 36 h 41"/>
                  <a:gd name="T56" fmla="*/ 365 w 428"/>
                  <a:gd name="T57" fmla="*/ 34 h 41"/>
                  <a:gd name="T58" fmla="*/ 389 w 428"/>
                  <a:gd name="T59" fmla="*/ 31 h 41"/>
                  <a:gd name="T60" fmla="*/ 408 w 428"/>
                  <a:gd name="T61" fmla="*/ 26 h 41"/>
                  <a:gd name="T62" fmla="*/ 421 w 428"/>
                  <a:gd name="T63" fmla="*/ 22 h 41"/>
                  <a:gd name="T64" fmla="*/ 428 w 428"/>
                  <a:gd name="T65" fmla="*/ 17 h 41"/>
                  <a:gd name="T66" fmla="*/ 428 w 428"/>
                  <a:gd name="T67" fmla="*/ 12 h 41"/>
                  <a:gd name="T68" fmla="*/ 419 w 428"/>
                  <a:gd name="T69" fmla="*/ 8 h 41"/>
                  <a:gd name="T70" fmla="*/ 403 w 428"/>
                  <a:gd name="T71" fmla="*/ 5 h 41"/>
                  <a:gd name="T72" fmla="*/ 383 w 428"/>
                  <a:gd name="T73" fmla="*/ 2 h 41"/>
                  <a:gd name="T74" fmla="*/ 364 w 428"/>
                  <a:gd name="T75" fmla="*/ 1 h 41"/>
                  <a:gd name="T76" fmla="*/ 344 w 428"/>
                  <a:gd name="T77" fmla="*/ 0 h 41"/>
                  <a:gd name="T78" fmla="*/ 328 w 428"/>
                  <a:gd name="T79" fmla="*/ 0 h 41"/>
                  <a:gd name="T80" fmla="*/ 318 w 428"/>
                  <a:gd name="T81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28" h="41">
                    <a:moveTo>
                      <a:pt x="318" y="0"/>
                    </a:moveTo>
                    <a:lnTo>
                      <a:pt x="300" y="6"/>
                    </a:lnTo>
                    <a:lnTo>
                      <a:pt x="280" y="11"/>
                    </a:lnTo>
                    <a:lnTo>
                      <a:pt x="261" y="16"/>
                    </a:lnTo>
                    <a:lnTo>
                      <a:pt x="241" y="20"/>
                    </a:lnTo>
                    <a:lnTo>
                      <a:pt x="220" y="24"/>
                    </a:lnTo>
                    <a:lnTo>
                      <a:pt x="200" y="26"/>
                    </a:lnTo>
                    <a:lnTo>
                      <a:pt x="179" y="29"/>
                    </a:lnTo>
                    <a:lnTo>
                      <a:pt x="158" y="31"/>
                    </a:lnTo>
                    <a:lnTo>
                      <a:pt x="136" y="32"/>
                    </a:lnTo>
                    <a:lnTo>
                      <a:pt x="117" y="32"/>
                    </a:lnTo>
                    <a:lnTo>
                      <a:pt x="96" y="32"/>
                    </a:lnTo>
                    <a:lnTo>
                      <a:pt x="76" y="32"/>
                    </a:lnTo>
                    <a:lnTo>
                      <a:pt x="56" y="29"/>
                    </a:lnTo>
                    <a:lnTo>
                      <a:pt x="37" y="27"/>
                    </a:lnTo>
                    <a:lnTo>
                      <a:pt x="17" y="25"/>
                    </a:lnTo>
                    <a:lnTo>
                      <a:pt x="0" y="22"/>
                    </a:lnTo>
                    <a:lnTo>
                      <a:pt x="19" y="27"/>
                    </a:lnTo>
                    <a:lnTo>
                      <a:pt x="42" y="32"/>
                    </a:lnTo>
                    <a:lnTo>
                      <a:pt x="71" y="35"/>
                    </a:lnTo>
                    <a:lnTo>
                      <a:pt x="101" y="38"/>
                    </a:lnTo>
                    <a:lnTo>
                      <a:pt x="135" y="39"/>
                    </a:lnTo>
                    <a:lnTo>
                      <a:pt x="170" y="41"/>
                    </a:lnTo>
                    <a:lnTo>
                      <a:pt x="206" y="41"/>
                    </a:lnTo>
                    <a:lnTo>
                      <a:pt x="241" y="41"/>
                    </a:lnTo>
                    <a:lnTo>
                      <a:pt x="275" y="40"/>
                    </a:lnTo>
                    <a:lnTo>
                      <a:pt x="309" y="38"/>
                    </a:lnTo>
                    <a:lnTo>
                      <a:pt x="339" y="36"/>
                    </a:lnTo>
                    <a:lnTo>
                      <a:pt x="365" y="34"/>
                    </a:lnTo>
                    <a:lnTo>
                      <a:pt x="389" y="31"/>
                    </a:lnTo>
                    <a:lnTo>
                      <a:pt x="408" y="26"/>
                    </a:lnTo>
                    <a:lnTo>
                      <a:pt x="421" y="22"/>
                    </a:lnTo>
                    <a:lnTo>
                      <a:pt x="428" y="17"/>
                    </a:lnTo>
                    <a:lnTo>
                      <a:pt x="428" y="12"/>
                    </a:lnTo>
                    <a:lnTo>
                      <a:pt x="419" y="8"/>
                    </a:lnTo>
                    <a:lnTo>
                      <a:pt x="403" y="5"/>
                    </a:lnTo>
                    <a:lnTo>
                      <a:pt x="383" y="2"/>
                    </a:lnTo>
                    <a:lnTo>
                      <a:pt x="364" y="1"/>
                    </a:lnTo>
                    <a:lnTo>
                      <a:pt x="344" y="0"/>
                    </a:lnTo>
                    <a:lnTo>
                      <a:pt x="328" y="0"/>
                    </a:lnTo>
                    <a:lnTo>
                      <a:pt x="318" y="0"/>
                    </a:lnTo>
                    <a:close/>
                  </a:path>
                </a:pathLst>
              </a:custGeom>
              <a:solidFill>
                <a:srgbClr val="667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1" name="Freeform 341"/>
              <p:cNvSpPr>
                <a:spLocks/>
              </p:cNvSpPr>
              <p:nvPr/>
            </p:nvSpPr>
            <p:spPr bwMode="auto">
              <a:xfrm>
                <a:off x="942" y="2739"/>
                <a:ext cx="274" cy="281"/>
              </a:xfrm>
              <a:custGeom>
                <a:avLst/>
                <a:gdLst>
                  <a:gd name="T0" fmla="*/ 7 w 547"/>
                  <a:gd name="T1" fmla="*/ 84 h 281"/>
                  <a:gd name="T2" fmla="*/ 38 w 547"/>
                  <a:gd name="T3" fmla="*/ 218 h 281"/>
                  <a:gd name="T4" fmla="*/ 217 w 547"/>
                  <a:gd name="T5" fmla="*/ 253 h 281"/>
                  <a:gd name="T6" fmla="*/ 221 w 547"/>
                  <a:gd name="T7" fmla="*/ 259 h 281"/>
                  <a:gd name="T8" fmla="*/ 197 w 547"/>
                  <a:gd name="T9" fmla="*/ 268 h 281"/>
                  <a:gd name="T10" fmla="*/ 183 w 547"/>
                  <a:gd name="T11" fmla="*/ 273 h 281"/>
                  <a:gd name="T12" fmla="*/ 237 w 547"/>
                  <a:gd name="T13" fmla="*/ 266 h 281"/>
                  <a:gd name="T14" fmla="*/ 286 w 547"/>
                  <a:gd name="T15" fmla="*/ 251 h 281"/>
                  <a:gd name="T16" fmla="*/ 300 w 547"/>
                  <a:gd name="T17" fmla="*/ 249 h 281"/>
                  <a:gd name="T18" fmla="*/ 281 w 547"/>
                  <a:gd name="T19" fmla="*/ 260 h 281"/>
                  <a:gd name="T20" fmla="*/ 251 w 547"/>
                  <a:gd name="T21" fmla="*/ 271 h 281"/>
                  <a:gd name="T22" fmla="*/ 297 w 547"/>
                  <a:gd name="T23" fmla="*/ 265 h 281"/>
                  <a:gd name="T24" fmla="*/ 338 w 547"/>
                  <a:gd name="T25" fmla="*/ 250 h 281"/>
                  <a:gd name="T26" fmla="*/ 364 w 547"/>
                  <a:gd name="T27" fmla="*/ 239 h 281"/>
                  <a:gd name="T28" fmla="*/ 363 w 547"/>
                  <a:gd name="T29" fmla="*/ 247 h 281"/>
                  <a:gd name="T30" fmla="*/ 311 w 547"/>
                  <a:gd name="T31" fmla="*/ 271 h 281"/>
                  <a:gd name="T32" fmla="*/ 327 w 547"/>
                  <a:gd name="T33" fmla="*/ 273 h 281"/>
                  <a:gd name="T34" fmla="*/ 386 w 547"/>
                  <a:gd name="T35" fmla="*/ 250 h 281"/>
                  <a:gd name="T36" fmla="*/ 419 w 547"/>
                  <a:gd name="T37" fmla="*/ 232 h 281"/>
                  <a:gd name="T38" fmla="*/ 425 w 547"/>
                  <a:gd name="T39" fmla="*/ 235 h 281"/>
                  <a:gd name="T40" fmla="*/ 389 w 547"/>
                  <a:gd name="T41" fmla="*/ 260 h 281"/>
                  <a:gd name="T42" fmla="*/ 379 w 547"/>
                  <a:gd name="T43" fmla="*/ 272 h 281"/>
                  <a:gd name="T44" fmla="*/ 439 w 547"/>
                  <a:gd name="T45" fmla="*/ 250 h 281"/>
                  <a:gd name="T46" fmla="*/ 476 w 547"/>
                  <a:gd name="T47" fmla="*/ 227 h 281"/>
                  <a:gd name="T48" fmla="*/ 499 w 547"/>
                  <a:gd name="T49" fmla="*/ 217 h 281"/>
                  <a:gd name="T50" fmla="*/ 478 w 547"/>
                  <a:gd name="T51" fmla="*/ 236 h 281"/>
                  <a:gd name="T52" fmla="*/ 437 w 547"/>
                  <a:gd name="T53" fmla="*/ 260 h 281"/>
                  <a:gd name="T54" fmla="*/ 482 w 547"/>
                  <a:gd name="T55" fmla="*/ 245 h 281"/>
                  <a:gd name="T56" fmla="*/ 512 w 547"/>
                  <a:gd name="T57" fmla="*/ 234 h 281"/>
                  <a:gd name="T58" fmla="*/ 537 w 547"/>
                  <a:gd name="T59" fmla="*/ 223 h 281"/>
                  <a:gd name="T60" fmla="*/ 546 w 547"/>
                  <a:gd name="T61" fmla="*/ 207 h 281"/>
                  <a:gd name="T62" fmla="*/ 505 w 547"/>
                  <a:gd name="T63" fmla="*/ 196 h 281"/>
                  <a:gd name="T64" fmla="*/ 439 w 547"/>
                  <a:gd name="T65" fmla="*/ 195 h 281"/>
                  <a:gd name="T66" fmla="*/ 416 w 547"/>
                  <a:gd name="T67" fmla="*/ 172 h 281"/>
                  <a:gd name="T68" fmla="*/ 395 w 547"/>
                  <a:gd name="T69" fmla="*/ 177 h 281"/>
                  <a:gd name="T70" fmla="*/ 366 w 547"/>
                  <a:gd name="T71" fmla="*/ 183 h 281"/>
                  <a:gd name="T72" fmla="*/ 345 w 547"/>
                  <a:gd name="T73" fmla="*/ 184 h 281"/>
                  <a:gd name="T74" fmla="*/ 311 w 547"/>
                  <a:gd name="T75" fmla="*/ 183 h 281"/>
                  <a:gd name="T76" fmla="*/ 292 w 547"/>
                  <a:gd name="T77" fmla="*/ 178 h 281"/>
                  <a:gd name="T78" fmla="*/ 285 w 547"/>
                  <a:gd name="T79" fmla="*/ 160 h 281"/>
                  <a:gd name="T80" fmla="*/ 256 w 547"/>
                  <a:gd name="T81" fmla="*/ 159 h 281"/>
                  <a:gd name="T82" fmla="*/ 226 w 547"/>
                  <a:gd name="T83" fmla="*/ 172 h 281"/>
                  <a:gd name="T84" fmla="*/ 219 w 547"/>
                  <a:gd name="T85" fmla="*/ 193 h 281"/>
                  <a:gd name="T86" fmla="*/ 192 w 547"/>
                  <a:gd name="T87" fmla="*/ 206 h 281"/>
                  <a:gd name="T88" fmla="*/ 183 w 547"/>
                  <a:gd name="T89" fmla="*/ 202 h 281"/>
                  <a:gd name="T90" fmla="*/ 205 w 547"/>
                  <a:gd name="T91" fmla="*/ 185 h 281"/>
                  <a:gd name="T92" fmla="*/ 201 w 547"/>
                  <a:gd name="T93" fmla="*/ 177 h 281"/>
                  <a:gd name="T94" fmla="*/ 196 w 547"/>
                  <a:gd name="T95" fmla="*/ 104 h 281"/>
                  <a:gd name="T96" fmla="*/ 75 w 547"/>
                  <a:gd name="T97" fmla="*/ 77 h 281"/>
                  <a:gd name="T98" fmla="*/ 86 w 547"/>
                  <a:gd name="T99" fmla="*/ 43 h 281"/>
                  <a:gd name="T100" fmla="*/ 73 w 547"/>
                  <a:gd name="T101" fmla="*/ 0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47" h="281">
                    <a:moveTo>
                      <a:pt x="73" y="0"/>
                    </a:moveTo>
                    <a:lnTo>
                      <a:pt x="32" y="38"/>
                    </a:lnTo>
                    <a:lnTo>
                      <a:pt x="7" y="84"/>
                    </a:lnTo>
                    <a:lnTo>
                      <a:pt x="0" y="132"/>
                    </a:lnTo>
                    <a:lnTo>
                      <a:pt x="11" y="178"/>
                    </a:lnTo>
                    <a:lnTo>
                      <a:pt x="38" y="218"/>
                    </a:lnTo>
                    <a:lnTo>
                      <a:pt x="82" y="247"/>
                    </a:lnTo>
                    <a:lnTo>
                      <a:pt x="141" y="260"/>
                    </a:lnTo>
                    <a:lnTo>
                      <a:pt x="217" y="253"/>
                    </a:lnTo>
                    <a:lnTo>
                      <a:pt x="221" y="254"/>
                    </a:lnTo>
                    <a:lnTo>
                      <a:pt x="222" y="256"/>
                    </a:lnTo>
                    <a:lnTo>
                      <a:pt x="221" y="259"/>
                    </a:lnTo>
                    <a:lnTo>
                      <a:pt x="217" y="262"/>
                    </a:lnTo>
                    <a:lnTo>
                      <a:pt x="208" y="265"/>
                    </a:lnTo>
                    <a:lnTo>
                      <a:pt x="197" y="268"/>
                    </a:lnTo>
                    <a:lnTo>
                      <a:pt x="183" y="270"/>
                    </a:lnTo>
                    <a:lnTo>
                      <a:pt x="167" y="272"/>
                    </a:lnTo>
                    <a:lnTo>
                      <a:pt x="183" y="273"/>
                    </a:lnTo>
                    <a:lnTo>
                      <a:pt x="201" y="272"/>
                    </a:lnTo>
                    <a:lnTo>
                      <a:pt x="219" y="269"/>
                    </a:lnTo>
                    <a:lnTo>
                      <a:pt x="237" y="266"/>
                    </a:lnTo>
                    <a:lnTo>
                      <a:pt x="254" y="261"/>
                    </a:lnTo>
                    <a:lnTo>
                      <a:pt x="270" y="257"/>
                    </a:lnTo>
                    <a:lnTo>
                      <a:pt x="286" y="251"/>
                    </a:lnTo>
                    <a:lnTo>
                      <a:pt x="300" y="246"/>
                    </a:lnTo>
                    <a:lnTo>
                      <a:pt x="302" y="247"/>
                    </a:lnTo>
                    <a:lnTo>
                      <a:pt x="300" y="249"/>
                    </a:lnTo>
                    <a:lnTo>
                      <a:pt x="297" y="253"/>
                    </a:lnTo>
                    <a:lnTo>
                      <a:pt x="290" y="256"/>
                    </a:lnTo>
                    <a:lnTo>
                      <a:pt x="281" y="260"/>
                    </a:lnTo>
                    <a:lnTo>
                      <a:pt x="272" y="264"/>
                    </a:lnTo>
                    <a:lnTo>
                      <a:pt x="261" y="268"/>
                    </a:lnTo>
                    <a:lnTo>
                      <a:pt x="251" y="271"/>
                    </a:lnTo>
                    <a:lnTo>
                      <a:pt x="265" y="271"/>
                    </a:lnTo>
                    <a:lnTo>
                      <a:pt x="281" y="269"/>
                    </a:lnTo>
                    <a:lnTo>
                      <a:pt x="297" y="265"/>
                    </a:lnTo>
                    <a:lnTo>
                      <a:pt x="311" y="260"/>
                    </a:lnTo>
                    <a:lnTo>
                      <a:pt x="325" y="255"/>
                    </a:lnTo>
                    <a:lnTo>
                      <a:pt x="338" y="250"/>
                    </a:lnTo>
                    <a:lnTo>
                      <a:pt x="348" y="245"/>
                    </a:lnTo>
                    <a:lnTo>
                      <a:pt x="357" y="241"/>
                    </a:lnTo>
                    <a:lnTo>
                      <a:pt x="364" y="239"/>
                    </a:lnTo>
                    <a:lnTo>
                      <a:pt x="368" y="240"/>
                    </a:lnTo>
                    <a:lnTo>
                      <a:pt x="368" y="242"/>
                    </a:lnTo>
                    <a:lnTo>
                      <a:pt x="363" y="247"/>
                    </a:lnTo>
                    <a:lnTo>
                      <a:pt x="352" y="254"/>
                    </a:lnTo>
                    <a:lnTo>
                      <a:pt x="336" y="262"/>
                    </a:lnTo>
                    <a:lnTo>
                      <a:pt x="311" y="271"/>
                    </a:lnTo>
                    <a:lnTo>
                      <a:pt x="277" y="281"/>
                    </a:lnTo>
                    <a:lnTo>
                      <a:pt x="304" y="278"/>
                    </a:lnTo>
                    <a:lnTo>
                      <a:pt x="327" y="273"/>
                    </a:lnTo>
                    <a:lnTo>
                      <a:pt x="350" y="266"/>
                    </a:lnTo>
                    <a:lnTo>
                      <a:pt x="370" y="258"/>
                    </a:lnTo>
                    <a:lnTo>
                      <a:pt x="386" y="250"/>
                    </a:lnTo>
                    <a:lnTo>
                      <a:pt x="400" y="243"/>
                    </a:lnTo>
                    <a:lnTo>
                      <a:pt x="411" y="236"/>
                    </a:lnTo>
                    <a:lnTo>
                      <a:pt x="419" y="232"/>
                    </a:lnTo>
                    <a:lnTo>
                      <a:pt x="428" y="229"/>
                    </a:lnTo>
                    <a:lnTo>
                      <a:pt x="430" y="230"/>
                    </a:lnTo>
                    <a:lnTo>
                      <a:pt x="425" y="235"/>
                    </a:lnTo>
                    <a:lnTo>
                      <a:pt x="416" y="242"/>
                    </a:lnTo>
                    <a:lnTo>
                      <a:pt x="403" y="251"/>
                    </a:lnTo>
                    <a:lnTo>
                      <a:pt x="389" y="260"/>
                    </a:lnTo>
                    <a:lnTo>
                      <a:pt x="372" y="268"/>
                    </a:lnTo>
                    <a:lnTo>
                      <a:pt x="354" y="274"/>
                    </a:lnTo>
                    <a:lnTo>
                      <a:pt x="379" y="272"/>
                    </a:lnTo>
                    <a:lnTo>
                      <a:pt x="400" y="266"/>
                    </a:lnTo>
                    <a:lnTo>
                      <a:pt x="421" y="259"/>
                    </a:lnTo>
                    <a:lnTo>
                      <a:pt x="439" y="250"/>
                    </a:lnTo>
                    <a:lnTo>
                      <a:pt x="453" y="242"/>
                    </a:lnTo>
                    <a:lnTo>
                      <a:pt x="467" y="233"/>
                    </a:lnTo>
                    <a:lnTo>
                      <a:pt x="476" y="227"/>
                    </a:lnTo>
                    <a:lnTo>
                      <a:pt x="483" y="223"/>
                    </a:lnTo>
                    <a:lnTo>
                      <a:pt x="496" y="217"/>
                    </a:lnTo>
                    <a:lnTo>
                      <a:pt x="499" y="217"/>
                    </a:lnTo>
                    <a:lnTo>
                      <a:pt x="498" y="221"/>
                    </a:lnTo>
                    <a:lnTo>
                      <a:pt x="491" y="228"/>
                    </a:lnTo>
                    <a:lnTo>
                      <a:pt x="478" y="236"/>
                    </a:lnTo>
                    <a:lnTo>
                      <a:pt x="466" y="245"/>
                    </a:lnTo>
                    <a:lnTo>
                      <a:pt x="451" y="253"/>
                    </a:lnTo>
                    <a:lnTo>
                      <a:pt x="437" y="260"/>
                    </a:lnTo>
                    <a:lnTo>
                      <a:pt x="455" y="254"/>
                    </a:lnTo>
                    <a:lnTo>
                      <a:pt x="469" y="249"/>
                    </a:lnTo>
                    <a:lnTo>
                      <a:pt x="482" y="245"/>
                    </a:lnTo>
                    <a:lnTo>
                      <a:pt x="494" y="241"/>
                    </a:lnTo>
                    <a:lnTo>
                      <a:pt x="503" y="237"/>
                    </a:lnTo>
                    <a:lnTo>
                      <a:pt x="512" y="234"/>
                    </a:lnTo>
                    <a:lnTo>
                      <a:pt x="519" y="231"/>
                    </a:lnTo>
                    <a:lnTo>
                      <a:pt x="526" y="228"/>
                    </a:lnTo>
                    <a:lnTo>
                      <a:pt x="537" y="223"/>
                    </a:lnTo>
                    <a:lnTo>
                      <a:pt x="544" y="216"/>
                    </a:lnTo>
                    <a:lnTo>
                      <a:pt x="547" y="211"/>
                    </a:lnTo>
                    <a:lnTo>
                      <a:pt x="546" y="207"/>
                    </a:lnTo>
                    <a:lnTo>
                      <a:pt x="535" y="203"/>
                    </a:lnTo>
                    <a:lnTo>
                      <a:pt x="519" y="199"/>
                    </a:lnTo>
                    <a:lnTo>
                      <a:pt x="505" y="196"/>
                    </a:lnTo>
                    <a:lnTo>
                      <a:pt x="499" y="195"/>
                    </a:lnTo>
                    <a:lnTo>
                      <a:pt x="489" y="202"/>
                    </a:lnTo>
                    <a:lnTo>
                      <a:pt x="439" y="195"/>
                    </a:lnTo>
                    <a:lnTo>
                      <a:pt x="430" y="175"/>
                    </a:lnTo>
                    <a:lnTo>
                      <a:pt x="418" y="171"/>
                    </a:lnTo>
                    <a:lnTo>
                      <a:pt x="416" y="172"/>
                    </a:lnTo>
                    <a:lnTo>
                      <a:pt x="411" y="173"/>
                    </a:lnTo>
                    <a:lnTo>
                      <a:pt x="403" y="175"/>
                    </a:lnTo>
                    <a:lnTo>
                      <a:pt x="395" y="177"/>
                    </a:lnTo>
                    <a:lnTo>
                      <a:pt x="384" y="180"/>
                    </a:lnTo>
                    <a:lnTo>
                      <a:pt x="375" y="182"/>
                    </a:lnTo>
                    <a:lnTo>
                      <a:pt x="366" y="183"/>
                    </a:lnTo>
                    <a:lnTo>
                      <a:pt x="361" y="184"/>
                    </a:lnTo>
                    <a:lnTo>
                      <a:pt x="354" y="184"/>
                    </a:lnTo>
                    <a:lnTo>
                      <a:pt x="345" y="184"/>
                    </a:lnTo>
                    <a:lnTo>
                      <a:pt x="334" y="184"/>
                    </a:lnTo>
                    <a:lnTo>
                      <a:pt x="324" y="184"/>
                    </a:lnTo>
                    <a:lnTo>
                      <a:pt x="311" y="183"/>
                    </a:lnTo>
                    <a:lnTo>
                      <a:pt x="302" y="182"/>
                    </a:lnTo>
                    <a:lnTo>
                      <a:pt x="295" y="180"/>
                    </a:lnTo>
                    <a:lnTo>
                      <a:pt x="292" y="178"/>
                    </a:lnTo>
                    <a:lnTo>
                      <a:pt x="290" y="173"/>
                    </a:lnTo>
                    <a:lnTo>
                      <a:pt x="286" y="166"/>
                    </a:lnTo>
                    <a:lnTo>
                      <a:pt x="285" y="160"/>
                    </a:lnTo>
                    <a:lnTo>
                      <a:pt x="285" y="157"/>
                    </a:lnTo>
                    <a:lnTo>
                      <a:pt x="270" y="158"/>
                    </a:lnTo>
                    <a:lnTo>
                      <a:pt x="256" y="159"/>
                    </a:lnTo>
                    <a:lnTo>
                      <a:pt x="245" y="162"/>
                    </a:lnTo>
                    <a:lnTo>
                      <a:pt x="235" y="166"/>
                    </a:lnTo>
                    <a:lnTo>
                      <a:pt x="226" y="172"/>
                    </a:lnTo>
                    <a:lnTo>
                      <a:pt x="221" y="178"/>
                    </a:lnTo>
                    <a:lnTo>
                      <a:pt x="219" y="185"/>
                    </a:lnTo>
                    <a:lnTo>
                      <a:pt x="219" y="193"/>
                    </a:lnTo>
                    <a:lnTo>
                      <a:pt x="213" y="197"/>
                    </a:lnTo>
                    <a:lnTo>
                      <a:pt x="203" y="198"/>
                    </a:lnTo>
                    <a:lnTo>
                      <a:pt x="192" y="206"/>
                    </a:lnTo>
                    <a:lnTo>
                      <a:pt x="196" y="216"/>
                    </a:lnTo>
                    <a:lnTo>
                      <a:pt x="182" y="207"/>
                    </a:lnTo>
                    <a:lnTo>
                      <a:pt x="183" y="202"/>
                    </a:lnTo>
                    <a:lnTo>
                      <a:pt x="192" y="200"/>
                    </a:lnTo>
                    <a:lnTo>
                      <a:pt x="203" y="193"/>
                    </a:lnTo>
                    <a:lnTo>
                      <a:pt x="205" y="185"/>
                    </a:lnTo>
                    <a:lnTo>
                      <a:pt x="203" y="184"/>
                    </a:lnTo>
                    <a:lnTo>
                      <a:pt x="201" y="181"/>
                    </a:lnTo>
                    <a:lnTo>
                      <a:pt x="201" y="177"/>
                    </a:lnTo>
                    <a:lnTo>
                      <a:pt x="205" y="172"/>
                    </a:lnTo>
                    <a:lnTo>
                      <a:pt x="174" y="142"/>
                    </a:lnTo>
                    <a:lnTo>
                      <a:pt x="196" y="104"/>
                    </a:lnTo>
                    <a:lnTo>
                      <a:pt x="132" y="86"/>
                    </a:lnTo>
                    <a:lnTo>
                      <a:pt x="86" y="92"/>
                    </a:lnTo>
                    <a:lnTo>
                      <a:pt x="75" y="77"/>
                    </a:lnTo>
                    <a:lnTo>
                      <a:pt x="93" y="60"/>
                    </a:lnTo>
                    <a:lnTo>
                      <a:pt x="91" y="55"/>
                    </a:lnTo>
                    <a:lnTo>
                      <a:pt x="86" y="43"/>
                    </a:lnTo>
                    <a:lnTo>
                      <a:pt x="75" y="30"/>
                    </a:lnTo>
                    <a:lnTo>
                      <a:pt x="63" y="21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2" name="Freeform 342"/>
              <p:cNvSpPr>
                <a:spLocks/>
              </p:cNvSpPr>
              <p:nvPr/>
            </p:nvSpPr>
            <p:spPr bwMode="auto">
              <a:xfrm>
                <a:off x="990" y="2725"/>
                <a:ext cx="236" cy="216"/>
              </a:xfrm>
              <a:custGeom>
                <a:avLst/>
                <a:gdLst>
                  <a:gd name="T0" fmla="*/ 2 w 473"/>
                  <a:gd name="T1" fmla="*/ 2 h 216"/>
                  <a:gd name="T2" fmla="*/ 112 w 473"/>
                  <a:gd name="T3" fmla="*/ 9 h 216"/>
                  <a:gd name="T4" fmla="*/ 123 w 473"/>
                  <a:gd name="T5" fmla="*/ 0 h 216"/>
                  <a:gd name="T6" fmla="*/ 149 w 473"/>
                  <a:gd name="T7" fmla="*/ 14 h 216"/>
                  <a:gd name="T8" fmla="*/ 155 w 473"/>
                  <a:gd name="T9" fmla="*/ 32 h 216"/>
                  <a:gd name="T10" fmla="*/ 190 w 473"/>
                  <a:gd name="T11" fmla="*/ 52 h 216"/>
                  <a:gd name="T12" fmla="*/ 219 w 473"/>
                  <a:gd name="T13" fmla="*/ 50 h 216"/>
                  <a:gd name="T14" fmla="*/ 233 w 473"/>
                  <a:gd name="T15" fmla="*/ 66 h 216"/>
                  <a:gd name="T16" fmla="*/ 292 w 473"/>
                  <a:gd name="T17" fmla="*/ 63 h 216"/>
                  <a:gd name="T18" fmla="*/ 302 w 473"/>
                  <a:gd name="T19" fmla="*/ 77 h 216"/>
                  <a:gd name="T20" fmla="*/ 292 w 473"/>
                  <a:gd name="T21" fmla="*/ 86 h 216"/>
                  <a:gd name="T22" fmla="*/ 322 w 473"/>
                  <a:gd name="T23" fmla="*/ 101 h 216"/>
                  <a:gd name="T24" fmla="*/ 323 w 473"/>
                  <a:gd name="T25" fmla="*/ 114 h 216"/>
                  <a:gd name="T26" fmla="*/ 354 w 473"/>
                  <a:gd name="T27" fmla="*/ 116 h 216"/>
                  <a:gd name="T28" fmla="*/ 409 w 473"/>
                  <a:gd name="T29" fmla="*/ 109 h 216"/>
                  <a:gd name="T30" fmla="*/ 423 w 473"/>
                  <a:gd name="T31" fmla="*/ 127 h 216"/>
                  <a:gd name="T32" fmla="*/ 441 w 473"/>
                  <a:gd name="T33" fmla="*/ 132 h 216"/>
                  <a:gd name="T34" fmla="*/ 425 w 473"/>
                  <a:gd name="T35" fmla="*/ 180 h 216"/>
                  <a:gd name="T36" fmla="*/ 473 w 473"/>
                  <a:gd name="T37" fmla="*/ 187 h 216"/>
                  <a:gd name="T38" fmla="*/ 466 w 473"/>
                  <a:gd name="T39" fmla="*/ 216 h 216"/>
                  <a:gd name="T40" fmla="*/ 412 w 473"/>
                  <a:gd name="T41" fmla="*/ 204 h 216"/>
                  <a:gd name="T42" fmla="*/ 396 w 473"/>
                  <a:gd name="T43" fmla="*/ 209 h 216"/>
                  <a:gd name="T44" fmla="*/ 366 w 473"/>
                  <a:gd name="T45" fmla="*/ 197 h 216"/>
                  <a:gd name="T46" fmla="*/ 361 w 473"/>
                  <a:gd name="T47" fmla="*/ 182 h 216"/>
                  <a:gd name="T48" fmla="*/ 325 w 473"/>
                  <a:gd name="T49" fmla="*/ 173 h 216"/>
                  <a:gd name="T50" fmla="*/ 274 w 473"/>
                  <a:gd name="T51" fmla="*/ 190 h 216"/>
                  <a:gd name="T52" fmla="*/ 233 w 473"/>
                  <a:gd name="T53" fmla="*/ 189 h 216"/>
                  <a:gd name="T54" fmla="*/ 228 w 473"/>
                  <a:gd name="T55" fmla="*/ 171 h 216"/>
                  <a:gd name="T56" fmla="*/ 196 w 473"/>
                  <a:gd name="T57" fmla="*/ 161 h 216"/>
                  <a:gd name="T58" fmla="*/ 116 w 473"/>
                  <a:gd name="T59" fmla="*/ 174 h 216"/>
                  <a:gd name="T60" fmla="*/ 105 w 473"/>
                  <a:gd name="T61" fmla="*/ 159 h 216"/>
                  <a:gd name="T62" fmla="*/ 130 w 473"/>
                  <a:gd name="T63" fmla="*/ 127 h 216"/>
                  <a:gd name="T64" fmla="*/ 125 w 473"/>
                  <a:gd name="T65" fmla="*/ 112 h 216"/>
                  <a:gd name="T66" fmla="*/ 52 w 473"/>
                  <a:gd name="T67" fmla="*/ 94 h 216"/>
                  <a:gd name="T68" fmla="*/ 62 w 473"/>
                  <a:gd name="T69" fmla="*/ 86 h 216"/>
                  <a:gd name="T70" fmla="*/ 59 w 473"/>
                  <a:gd name="T71" fmla="*/ 82 h 216"/>
                  <a:gd name="T72" fmla="*/ 36 w 473"/>
                  <a:gd name="T73" fmla="*/ 91 h 216"/>
                  <a:gd name="T74" fmla="*/ 20 w 473"/>
                  <a:gd name="T75" fmla="*/ 88 h 216"/>
                  <a:gd name="T76" fmla="*/ 57 w 473"/>
                  <a:gd name="T77" fmla="*/ 67 h 216"/>
                  <a:gd name="T78" fmla="*/ 52 w 473"/>
                  <a:gd name="T79" fmla="*/ 61 h 216"/>
                  <a:gd name="T80" fmla="*/ 32 w 473"/>
                  <a:gd name="T81" fmla="*/ 71 h 216"/>
                  <a:gd name="T82" fmla="*/ 32 w 473"/>
                  <a:gd name="T83" fmla="*/ 60 h 216"/>
                  <a:gd name="T84" fmla="*/ 61 w 473"/>
                  <a:gd name="T85" fmla="*/ 43 h 216"/>
                  <a:gd name="T86" fmla="*/ 54 w 473"/>
                  <a:gd name="T87" fmla="*/ 38 h 216"/>
                  <a:gd name="T88" fmla="*/ 23 w 473"/>
                  <a:gd name="T89" fmla="*/ 54 h 216"/>
                  <a:gd name="T90" fmla="*/ 16 w 473"/>
                  <a:gd name="T91" fmla="*/ 47 h 216"/>
                  <a:gd name="T92" fmla="*/ 30 w 473"/>
                  <a:gd name="T93" fmla="*/ 35 h 216"/>
                  <a:gd name="T94" fmla="*/ 64 w 473"/>
                  <a:gd name="T95" fmla="*/ 18 h 216"/>
                  <a:gd name="T96" fmla="*/ 52 w 473"/>
                  <a:gd name="T97" fmla="*/ 16 h 216"/>
                  <a:gd name="T98" fmla="*/ 27 w 473"/>
                  <a:gd name="T99" fmla="*/ 27 h 216"/>
                  <a:gd name="T100" fmla="*/ 20 w 473"/>
                  <a:gd name="T101" fmla="*/ 24 h 216"/>
                  <a:gd name="T102" fmla="*/ 46 w 473"/>
                  <a:gd name="T103" fmla="*/ 10 h 216"/>
                  <a:gd name="T104" fmla="*/ 36 w 473"/>
                  <a:gd name="T105" fmla="*/ 6 h 216"/>
                  <a:gd name="T106" fmla="*/ 11 w 473"/>
                  <a:gd name="T107" fmla="*/ 20 h 216"/>
                  <a:gd name="T108" fmla="*/ 0 w 473"/>
                  <a:gd name="T109" fmla="*/ 19 h 216"/>
                  <a:gd name="T110" fmla="*/ 2 w 473"/>
                  <a:gd name="T111" fmla="*/ 2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73" h="216">
                    <a:moveTo>
                      <a:pt x="2" y="2"/>
                    </a:moveTo>
                    <a:lnTo>
                      <a:pt x="112" y="9"/>
                    </a:lnTo>
                    <a:lnTo>
                      <a:pt x="123" y="0"/>
                    </a:lnTo>
                    <a:lnTo>
                      <a:pt x="149" y="14"/>
                    </a:lnTo>
                    <a:lnTo>
                      <a:pt x="155" y="32"/>
                    </a:lnTo>
                    <a:lnTo>
                      <a:pt x="190" y="52"/>
                    </a:lnTo>
                    <a:lnTo>
                      <a:pt x="219" y="50"/>
                    </a:lnTo>
                    <a:lnTo>
                      <a:pt x="233" y="66"/>
                    </a:lnTo>
                    <a:lnTo>
                      <a:pt x="292" y="63"/>
                    </a:lnTo>
                    <a:lnTo>
                      <a:pt x="302" y="77"/>
                    </a:lnTo>
                    <a:lnTo>
                      <a:pt x="292" y="86"/>
                    </a:lnTo>
                    <a:lnTo>
                      <a:pt x="322" y="101"/>
                    </a:lnTo>
                    <a:lnTo>
                      <a:pt x="323" y="114"/>
                    </a:lnTo>
                    <a:lnTo>
                      <a:pt x="354" y="116"/>
                    </a:lnTo>
                    <a:lnTo>
                      <a:pt x="409" y="109"/>
                    </a:lnTo>
                    <a:lnTo>
                      <a:pt x="423" y="127"/>
                    </a:lnTo>
                    <a:lnTo>
                      <a:pt x="441" y="132"/>
                    </a:lnTo>
                    <a:lnTo>
                      <a:pt x="425" y="180"/>
                    </a:lnTo>
                    <a:lnTo>
                      <a:pt x="473" y="187"/>
                    </a:lnTo>
                    <a:lnTo>
                      <a:pt x="466" y="216"/>
                    </a:lnTo>
                    <a:lnTo>
                      <a:pt x="412" y="204"/>
                    </a:lnTo>
                    <a:lnTo>
                      <a:pt x="396" y="209"/>
                    </a:lnTo>
                    <a:lnTo>
                      <a:pt x="366" y="197"/>
                    </a:lnTo>
                    <a:lnTo>
                      <a:pt x="361" y="182"/>
                    </a:lnTo>
                    <a:lnTo>
                      <a:pt x="325" y="173"/>
                    </a:lnTo>
                    <a:lnTo>
                      <a:pt x="274" y="190"/>
                    </a:lnTo>
                    <a:lnTo>
                      <a:pt x="233" y="189"/>
                    </a:lnTo>
                    <a:lnTo>
                      <a:pt x="228" y="171"/>
                    </a:lnTo>
                    <a:lnTo>
                      <a:pt x="196" y="161"/>
                    </a:lnTo>
                    <a:lnTo>
                      <a:pt x="116" y="174"/>
                    </a:lnTo>
                    <a:lnTo>
                      <a:pt x="105" y="159"/>
                    </a:lnTo>
                    <a:lnTo>
                      <a:pt x="130" y="127"/>
                    </a:lnTo>
                    <a:lnTo>
                      <a:pt x="125" y="112"/>
                    </a:lnTo>
                    <a:lnTo>
                      <a:pt x="52" y="94"/>
                    </a:lnTo>
                    <a:lnTo>
                      <a:pt x="62" y="86"/>
                    </a:lnTo>
                    <a:lnTo>
                      <a:pt x="59" y="82"/>
                    </a:lnTo>
                    <a:lnTo>
                      <a:pt x="36" y="91"/>
                    </a:lnTo>
                    <a:lnTo>
                      <a:pt x="20" y="88"/>
                    </a:lnTo>
                    <a:lnTo>
                      <a:pt x="57" y="67"/>
                    </a:lnTo>
                    <a:lnTo>
                      <a:pt x="52" y="61"/>
                    </a:lnTo>
                    <a:lnTo>
                      <a:pt x="32" y="71"/>
                    </a:lnTo>
                    <a:lnTo>
                      <a:pt x="32" y="60"/>
                    </a:lnTo>
                    <a:lnTo>
                      <a:pt x="61" y="43"/>
                    </a:lnTo>
                    <a:lnTo>
                      <a:pt x="54" y="38"/>
                    </a:lnTo>
                    <a:lnTo>
                      <a:pt x="23" y="54"/>
                    </a:lnTo>
                    <a:lnTo>
                      <a:pt x="16" y="47"/>
                    </a:lnTo>
                    <a:lnTo>
                      <a:pt x="30" y="35"/>
                    </a:lnTo>
                    <a:lnTo>
                      <a:pt x="64" y="18"/>
                    </a:lnTo>
                    <a:lnTo>
                      <a:pt x="52" y="16"/>
                    </a:lnTo>
                    <a:lnTo>
                      <a:pt x="27" y="27"/>
                    </a:lnTo>
                    <a:lnTo>
                      <a:pt x="20" y="24"/>
                    </a:lnTo>
                    <a:lnTo>
                      <a:pt x="46" y="10"/>
                    </a:lnTo>
                    <a:lnTo>
                      <a:pt x="36" y="6"/>
                    </a:lnTo>
                    <a:lnTo>
                      <a:pt x="11" y="20"/>
                    </a:lnTo>
                    <a:lnTo>
                      <a:pt x="0" y="19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3" name="Freeform 343"/>
              <p:cNvSpPr>
                <a:spLocks/>
              </p:cNvSpPr>
              <p:nvPr/>
            </p:nvSpPr>
            <p:spPr bwMode="auto">
              <a:xfrm>
                <a:off x="1185" y="2290"/>
                <a:ext cx="511" cy="598"/>
              </a:xfrm>
              <a:custGeom>
                <a:avLst/>
                <a:gdLst>
                  <a:gd name="T0" fmla="*/ 9 w 1021"/>
                  <a:gd name="T1" fmla="*/ 96 h 598"/>
                  <a:gd name="T2" fmla="*/ 50 w 1021"/>
                  <a:gd name="T3" fmla="*/ 57 h 598"/>
                  <a:gd name="T4" fmla="*/ 99 w 1021"/>
                  <a:gd name="T5" fmla="*/ 29 h 598"/>
                  <a:gd name="T6" fmla="*/ 135 w 1021"/>
                  <a:gd name="T7" fmla="*/ 15 h 598"/>
                  <a:gd name="T8" fmla="*/ 190 w 1021"/>
                  <a:gd name="T9" fmla="*/ 2 h 598"/>
                  <a:gd name="T10" fmla="*/ 247 w 1021"/>
                  <a:gd name="T11" fmla="*/ 4 h 598"/>
                  <a:gd name="T12" fmla="*/ 316 w 1021"/>
                  <a:gd name="T13" fmla="*/ 4 h 598"/>
                  <a:gd name="T14" fmla="*/ 371 w 1021"/>
                  <a:gd name="T15" fmla="*/ 26 h 598"/>
                  <a:gd name="T16" fmla="*/ 412 w 1021"/>
                  <a:gd name="T17" fmla="*/ 46 h 598"/>
                  <a:gd name="T18" fmla="*/ 456 w 1021"/>
                  <a:gd name="T19" fmla="*/ 62 h 598"/>
                  <a:gd name="T20" fmla="*/ 463 w 1021"/>
                  <a:gd name="T21" fmla="*/ 88 h 598"/>
                  <a:gd name="T22" fmla="*/ 499 w 1021"/>
                  <a:gd name="T23" fmla="*/ 113 h 598"/>
                  <a:gd name="T24" fmla="*/ 515 w 1021"/>
                  <a:gd name="T25" fmla="*/ 137 h 598"/>
                  <a:gd name="T26" fmla="*/ 554 w 1021"/>
                  <a:gd name="T27" fmla="*/ 152 h 598"/>
                  <a:gd name="T28" fmla="*/ 568 w 1021"/>
                  <a:gd name="T29" fmla="*/ 177 h 598"/>
                  <a:gd name="T30" fmla="*/ 604 w 1021"/>
                  <a:gd name="T31" fmla="*/ 189 h 598"/>
                  <a:gd name="T32" fmla="*/ 643 w 1021"/>
                  <a:gd name="T33" fmla="*/ 187 h 598"/>
                  <a:gd name="T34" fmla="*/ 682 w 1021"/>
                  <a:gd name="T35" fmla="*/ 186 h 598"/>
                  <a:gd name="T36" fmla="*/ 730 w 1021"/>
                  <a:gd name="T37" fmla="*/ 197 h 598"/>
                  <a:gd name="T38" fmla="*/ 767 w 1021"/>
                  <a:gd name="T39" fmla="*/ 207 h 598"/>
                  <a:gd name="T40" fmla="*/ 788 w 1021"/>
                  <a:gd name="T41" fmla="*/ 208 h 598"/>
                  <a:gd name="T42" fmla="*/ 836 w 1021"/>
                  <a:gd name="T43" fmla="*/ 231 h 598"/>
                  <a:gd name="T44" fmla="*/ 835 w 1021"/>
                  <a:gd name="T45" fmla="*/ 252 h 598"/>
                  <a:gd name="T46" fmla="*/ 886 w 1021"/>
                  <a:gd name="T47" fmla="*/ 272 h 598"/>
                  <a:gd name="T48" fmla="*/ 927 w 1021"/>
                  <a:gd name="T49" fmla="*/ 296 h 598"/>
                  <a:gd name="T50" fmla="*/ 943 w 1021"/>
                  <a:gd name="T51" fmla="*/ 332 h 598"/>
                  <a:gd name="T52" fmla="*/ 978 w 1021"/>
                  <a:gd name="T53" fmla="*/ 372 h 598"/>
                  <a:gd name="T54" fmla="*/ 1012 w 1021"/>
                  <a:gd name="T55" fmla="*/ 393 h 598"/>
                  <a:gd name="T56" fmla="*/ 1021 w 1021"/>
                  <a:gd name="T57" fmla="*/ 450 h 598"/>
                  <a:gd name="T58" fmla="*/ 998 w 1021"/>
                  <a:gd name="T59" fmla="*/ 485 h 598"/>
                  <a:gd name="T60" fmla="*/ 978 w 1021"/>
                  <a:gd name="T61" fmla="*/ 530 h 598"/>
                  <a:gd name="T62" fmla="*/ 925 w 1021"/>
                  <a:gd name="T63" fmla="*/ 567 h 598"/>
                  <a:gd name="T64" fmla="*/ 886 w 1021"/>
                  <a:gd name="T65" fmla="*/ 580 h 598"/>
                  <a:gd name="T66" fmla="*/ 886 w 1021"/>
                  <a:gd name="T67" fmla="*/ 598 h 598"/>
                  <a:gd name="T68" fmla="*/ 836 w 1021"/>
                  <a:gd name="T69" fmla="*/ 583 h 598"/>
                  <a:gd name="T70" fmla="*/ 797 w 1021"/>
                  <a:gd name="T71" fmla="*/ 563 h 598"/>
                  <a:gd name="T72" fmla="*/ 737 w 1021"/>
                  <a:gd name="T73" fmla="*/ 559 h 598"/>
                  <a:gd name="T74" fmla="*/ 739 w 1021"/>
                  <a:gd name="T75" fmla="*/ 591 h 598"/>
                  <a:gd name="T76" fmla="*/ 673 w 1021"/>
                  <a:gd name="T77" fmla="*/ 586 h 598"/>
                  <a:gd name="T78" fmla="*/ 625 w 1021"/>
                  <a:gd name="T79" fmla="*/ 590 h 598"/>
                  <a:gd name="T80" fmla="*/ 584 w 1021"/>
                  <a:gd name="T81" fmla="*/ 582 h 598"/>
                  <a:gd name="T82" fmla="*/ 538 w 1021"/>
                  <a:gd name="T83" fmla="*/ 574 h 598"/>
                  <a:gd name="T84" fmla="*/ 495 w 1021"/>
                  <a:gd name="T85" fmla="*/ 574 h 598"/>
                  <a:gd name="T86" fmla="*/ 447 w 1021"/>
                  <a:gd name="T87" fmla="*/ 565 h 598"/>
                  <a:gd name="T88" fmla="*/ 391 w 1021"/>
                  <a:gd name="T89" fmla="*/ 564 h 598"/>
                  <a:gd name="T90" fmla="*/ 311 w 1021"/>
                  <a:gd name="T91" fmla="*/ 552 h 598"/>
                  <a:gd name="T92" fmla="*/ 277 w 1021"/>
                  <a:gd name="T93" fmla="*/ 512 h 598"/>
                  <a:gd name="T94" fmla="*/ 224 w 1021"/>
                  <a:gd name="T95" fmla="*/ 493 h 598"/>
                  <a:gd name="T96" fmla="*/ 176 w 1021"/>
                  <a:gd name="T97" fmla="*/ 465 h 598"/>
                  <a:gd name="T98" fmla="*/ 128 w 1021"/>
                  <a:gd name="T99" fmla="*/ 436 h 598"/>
                  <a:gd name="T100" fmla="*/ 94 w 1021"/>
                  <a:gd name="T101" fmla="*/ 414 h 598"/>
                  <a:gd name="T102" fmla="*/ 62 w 1021"/>
                  <a:gd name="T103" fmla="*/ 389 h 598"/>
                  <a:gd name="T104" fmla="*/ 19 w 1021"/>
                  <a:gd name="T105" fmla="*/ 362 h 598"/>
                  <a:gd name="T106" fmla="*/ 0 w 1021"/>
                  <a:gd name="T107" fmla="*/ 323 h 598"/>
                  <a:gd name="T108" fmla="*/ 2 w 1021"/>
                  <a:gd name="T109" fmla="*/ 289 h 598"/>
                  <a:gd name="T110" fmla="*/ 44 w 1021"/>
                  <a:gd name="T111" fmla="*/ 246 h 598"/>
                  <a:gd name="T112" fmla="*/ 41 w 1021"/>
                  <a:gd name="T113" fmla="*/ 213 h 598"/>
                  <a:gd name="T114" fmla="*/ 59 w 1021"/>
                  <a:gd name="T115" fmla="*/ 187 h 598"/>
                  <a:gd name="T116" fmla="*/ 48 w 1021"/>
                  <a:gd name="T117" fmla="*/ 175 h 598"/>
                  <a:gd name="T118" fmla="*/ 48 w 1021"/>
                  <a:gd name="T119" fmla="*/ 163 h 598"/>
                  <a:gd name="T120" fmla="*/ 32 w 1021"/>
                  <a:gd name="T121" fmla="*/ 134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21" h="598">
                    <a:moveTo>
                      <a:pt x="11" y="121"/>
                    </a:moveTo>
                    <a:lnTo>
                      <a:pt x="5" y="115"/>
                    </a:lnTo>
                    <a:lnTo>
                      <a:pt x="4" y="110"/>
                    </a:lnTo>
                    <a:lnTo>
                      <a:pt x="4" y="103"/>
                    </a:lnTo>
                    <a:lnTo>
                      <a:pt x="9" y="96"/>
                    </a:lnTo>
                    <a:lnTo>
                      <a:pt x="23" y="92"/>
                    </a:lnTo>
                    <a:lnTo>
                      <a:pt x="16" y="82"/>
                    </a:lnTo>
                    <a:lnTo>
                      <a:pt x="18" y="71"/>
                    </a:lnTo>
                    <a:lnTo>
                      <a:pt x="28" y="62"/>
                    </a:lnTo>
                    <a:lnTo>
                      <a:pt x="50" y="57"/>
                    </a:lnTo>
                    <a:lnTo>
                      <a:pt x="48" y="47"/>
                    </a:lnTo>
                    <a:lnTo>
                      <a:pt x="57" y="39"/>
                    </a:lnTo>
                    <a:lnTo>
                      <a:pt x="71" y="33"/>
                    </a:lnTo>
                    <a:lnTo>
                      <a:pt x="94" y="33"/>
                    </a:lnTo>
                    <a:lnTo>
                      <a:pt x="99" y="29"/>
                    </a:lnTo>
                    <a:lnTo>
                      <a:pt x="105" y="25"/>
                    </a:lnTo>
                    <a:lnTo>
                      <a:pt x="112" y="21"/>
                    </a:lnTo>
                    <a:lnTo>
                      <a:pt x="119" y="18"/>
                    </a:lnTo>
                    <a:lnTo>
                      <a:pt x="126" y="16"/>
                    </a:lnTo>
                    <a:lnTo>
                      <a:pt x="135" y="15"/>
                    </a:lnTo>
                    <a:lnTo>
                      <a:pt x="144" y="14"/>
                    </a:lnTo>
                    <a:lnTo>
                      <a:pt x="154" y="15"/>
                    </a:lnTo>
                    <a:lnTo>
                      <a:pt x="165" y="9"/>
                    </a:lnTo>
                    <a:lnTo>
                      <a:pt x="178" y="5"/>
                    </a:lnTo>
                    <a:lnTo>
                      <a:pt x="190" y="2"/>
                    </a:lnTo>
                    <a:lnTo>
                      <a:pt x="202" y="4"/>
                    </a:lnTo>
                    <a:lnTo>
                      <a:pt x="215" y="6"/>
                    </a:lnTo>
                    <a:lnTo>
                      <a:pt x="227" y="7"/>
                    </a:lnTo>
                    <a:lnTo>
                      <a:pt x="236" y="6"/>
                    </a:lnTo>
                    <a:lnTo>
                      <a:pt x="247" y="4"/>
                    </a:lnTo>
                    <a:lnTo>
                      <a:pt x="256" y="2"/>
                    </a:lnTo>
                    <a:lnTo>
                      <a:pt x="268" y="1"/>
                    </a:lnTo>
                    <a:lnTo>
                      <a:pt x="284" y="0"/>
                    </a:lnTo>
                    <a:lnTo>
                      <a:pt x="300" y="0"/>
                    </a:lnTo>
                    <a:lnTo>
                      <a:pt x="316" y="4"/>
                    </a:lnTo>
                    <a:lnTo>
                      <a:pt x="328" y="8"/>
                    </a:lnTo>
                    <a:lnTo>
                      <a:pt x="339" y="15"/>
                    </a:lnTo>
                    <a:lnTo>
                      <a:pt x="343" y="26"/>
                    </a:lnTo>
                    <a:lnTo>
                      <a:pt x="357" y="26"/>
                    </a:lnTo>
                    <a:lnTo>
                      <a:pt x="371" y="26"/>
                    </a:lnTo>
                    <a:lnTo>
                      <a:pt x="384" y="28"/>
                    </a:lnTo>
                    <a:lnTo>
                      <a:pt x="394" y="30"/>
                    </a:lnTo>
                    <a:lnTo>
                      <a:pt x="403" y="34"/>
                    </a:lnTo>
                    <a:lnTo>
                      <a:pt x="408" y="39"/>
                    </a:lnTo>
                    <a:lnTo>
                      <a:pt x="412" y="46"/>
                    </a:lnTo>
                    <a:lnTo>
                      <a:pt x="414" y="54"/>
                    </a:lnTo>
                    <a:lnTo>
                      <a:pt x="428" y="55"/>
                    </a:lnTo>
                    <a:lnTo>
                      <a:pt x="439" y="57"/>
                    </a:lnTo>
                    <a:lnTo>
                      <a:pt x="449" y="59"/>
                    </a:lnTo>
                    <a:lnTo>
                      <a:pt x="456" y="62"/>
                    </a:lnTo>
                    <a:lnTo>
                      <a:pt x="462" y="66"/>
                    </a:lnTo>
                    <a:lnTo>
                      <a:pt x="463" y="71"/>
                    </a:lnTo>
                    <a:lnTo>
                      <a:pt x="462" y="78"/>
                    </a:lnTo>
                    <a:lnTo>
                      <a:pt x="455" y="85"/>
                    </a:lnTo>
                    <a:lnTo>
                      <a:pt x="463" y="88"/>
                    </a:lnTo>
                    <a:lnTo>
                      <a:pt x="474" y="92"/>
                    </a:lnTo>
                    <a:lnTo>
                      <a:pt x="483" y="96"/>
                    </a:lnTo>
                    <a:lnTo>
                      <a:pt x="492" y="101"/>
                    </a:lnTo>
                    <a:lnTo>
                      <a:pt x="497" y="107"/>
                    </a:lnTo>
                    <a:lnTo>
                      <a:pt x="499" y="113"/>
                    </a:lnTo>
                    <a:lnTo>
                      <a:pt x="497" y="119"/>
                    </a:lnTo>
                    <a:lnTo>
                      <a:pt x="490" y="126"/>
                    </a:lnTo>
                    <a:lnTo>
                      <a:pt x="499" y="128"/>
                    </a:lnTo>
                    <a:lnTo>
                      <a:pt x="508" y="132"/>
                    </a:lnTo>
                    <a:lnTo>
                      <a:pt x="515" y="137"/>
                    </a:lnTo>
                    <a:lnTo>
                      <a:pt x="517" y="142"/>
                    </a:lnTo>
                    <a:lnTo>
                      <a:pt x="526" y="142"/>
                    </a:lnTo>
                    <a:lnTo>
                      <a:pt x="536" y="144"/>
                    </a:lnTo>
                    <a:lnTo>
                      <a:pt x="545" y="147"/>
                    </a:lnTo>
                    <a:lnTo>
                      <a:pt x="554" y="152"/>
                    </a:lnTo>
                    <a:lnTo>
                      <a:pt x="559" y="157"/>
                    </a:lnTo>
                    <a:lnTo>
                      <a:pt x="563" y="163"/>
                    </a:lnTo>
                    <a:lnTo>
                      <a:pt x="563" y="170"/>
                    </a:lnTo>
                    <a:lnTo>
                      <a:pt x="558" y="177"/>
                    </a:lnTo>
                    <a:lnTo>
                      <a:pt x="568" y="177"/>
                    </a:lnTo>
                    <a:lnTo>
                      <a:pt x="579" y="178"/>
                    </a:lnTo>
                    <a:lnTo>
                      <a:pt x="586" y="181"/>
                    </a:lnTo>
                    <a:lnTo>
                      <a:pt x="591" y="185"/>
                    </a:lnTo>
                    <a:lnTo>
                      <a:pt x="597" y="188"/>
                    </a:lnTo>
                    <a:lnTo>
                      <a:pt x="604" y="189"/>
                    </a:lnTo>
                    <a:lnTo>
                      <a:pt x="613" y="189"/>
                    </a:lnTo>
                    <a:lnTo>
                      <a:pt x="622" y="189"/>
                    </a:lnTo>
                    <a:lnTo>
                      <a:pt x="627" y="188"/>
                    </a:lnTo>
                    <a:lnTo>
                      <a:pt x="634" y="188"/>
                    </a:lnTo>
                    <a:lnTo>
                      <a:pt x="643" y="187"/>
                    </a:lnTo>
                    <a:lnTo>
                      <a:pt x="652" y="186"/>
                    </a:lnTo>
                    <a:lnTo>
                      <a:pt x="661" y="185"/>
                    </a:lnTo>
                    <a:lnTo>
                      <a:pt x="669" y="185"/>
                    </a:lnTo>
                    <a:lnTo>
                      <a:pt x="677" y="185"/>
                    </a:lnTo>
                    <a:lnTo>
                      <a:pt x="682" y="186"/>
                    </a:lnTo>
                    <a:lnTo>
                      <a:pt x="691" y="188"/>
                    </a:lnTo>
                    <a:lnTo>
                      <a:pt x="701" y="191"/>
                    </a:lnTo>
                    <a:lnTo>
                      <a:pt x="709" y="194"/>
                    </a:lnTo>
                    <a:lnTo>
                      <a:pt x="714" y="198"/>
                    </a:lnTo>
                    <a:lnTo>
                      <a:pt x="730" y="197"/>
                    </a:lnTo>
                    <a:lnTo>
                      <a:pt x="746" y="197"/>
                    </a:lnTo>
                    <a:lnTo>
                      <a:pt x="756" y="199"/>
                    </a:lnTo>
                    <a:lnTo>
                      <a:pt x="765" y="202"/>
                    </a:lnTo>
                    <a:lnTo>
                      <a:pt x="767" y="205"/>
                    </a:lnTo>
                    <a:lnTo>
                      <a:pt x="767" y="207"/>
                    </a:lnTo>
                    <a:lnTo>
                      <a:pt x="765" y="210"/>
                    </a:lnTo>
                    <a:lnTo>
                      <a:pt x="762" y="213"/>
                    </a:lnTo>
                    <a:lnTo>
                      <a:pt x="772" y="211"/>
                    </a:lnTo>
                    <a:lnTo>
                      <a:pt x="781" y="209"/>
                    </a:lnTo>
                    <a:lnTo>
                      <a:pt x="788" y="208"/>
                    </a:lnTo>
                    <a:lnTo>
                      <a:pt x="792" y="208"/>
                    </a:lnTo>
                    <a:lnTo>
                      <a:pt x="799" y="212"/>
                    </a:lnTo>
                    <a:lnTo>
                      <a:pt x="815" y="219"/>
                    </a:lnTo>
                    <a:lnTo>
                      <a:pt x="831" y="227"/>
                    </a:lnTo>
                    <a:lnTo>
                      <a:pt x="836" y="231"/>
                    </a:lnTo>
                    <a:lnTo>
                      <a:pt x="835" y="235"/>
                    </a:lnTo>
                    <a:lnTo>
                      <a:pt x="831" y="240"/>
                    </a:lnTo>
                    <a:lnTo>
                      <a:pt x="828" y="246"/>
                    </a:lnTo>
                    <a:lnTo>
                      <a:pt x="824" y="250"/>
                    </a:lnTo>
                    <a:lnTo>
                      <a:pt x="835" y="252"/>
                    </a:lnTo>
                    <a:lnTo>
                      <a:pt x="847" y="255"/>
                    </a:lnTo>
                    <a:lnTo>
                      <a:pt x="858" y="258"/>
                    </a:lnTo>
                    <a:lnTo>
                      <a:pt x="870" y="263"/>
                    </a:lnTo>
                    <a:lnTo>
                      <a:pt x="879" y="267"/>
                    </a:lnTo>
                    <a:lnTo>
                      <a:pt x="886" y="272"/>
                    </a:lnTo>
                    <a:lnTo>
                      <a:pt x="891" y="277"/>
                    </a:lnTo>
                    <a:lnTo>
                      <a:pt x="893" y="282"/>
                    </a:lnTo>
                    <a:lnTo>
                      <a:pt x="906" y="282"/>
                    </a:lnTo>
                    <a:lnTo>
                      <a:pt x="920" y="287"/>
                    </a:lnTo>
                    <a:lnTo>
                      <a:pt x="927" y="296"/>
                    </a:lnTo>
                    <a:lnTo>
                      <a:pt x="927" y="312"/>
                    </a:lnTo>
                    <a:lnTo>
                      <a:pt x="934" y="314"/>
                    </a:lnTo>
                    <a:lnTo>
                      <a:pt x="941" y="319"/>
                    </a:lnTo>
                    <a:lnTo>
                      <a:pt x="943" y="325"/>
                    </a:lnTo>
                    <a:lnTo>
                      <a:pt x="943" y="332"/>
                    </a:lnTo>
                    <a:lnTo>
                      <a:pt x="962" y="336"/>
                    </a:lnTo>
                    <a:lnTo>
                      <a:pt x="977" y="344"/>
                    </a:lnTo>
                    <a:lnTo>
                      <a:pt x="980" y="356"/>
                    </a:lnTo>
                    <a:lnTo>
                      <a:pt x="968" y="371"/>
                    </a:lnTo>
                    <a:lnTo>
                      <a:pt x="978" y="372"/>
                    </a:lnTo>
                    <a:lnTo>
                      <a:pt x="989" y="375"/>
                    </a:lnTo>
                    <a:lnTo>
                      <a:pt x="1000" y="379"/>
                    </a:lnTo>
                    <a:lnTo>
                      <a:pt x="1007" y="383"/>
                    </a:lnTo>
                    <a:lnTo>
                      <a:pt x="1012" y="388"/>
                    </a:lnTo>
                    <a:lnTo>
                      <a:pt x="1012" y="393"/>
                    </a:lnTo>
                    <a:lnTo>
                      <a:pt x="1009" y="398"/>
                    </a:lnTo>
                    <a:lnTo>
                      <a:pt x="1000" y="404"/>
                    </a:lnTo>
                    <a:lnTo>
                      <a:pt x="1014" y="419"/>
                    </a:lnTo>
                    <a:lnTo>
                      <a:pt x="1021" y="435"/>
                    </a:lnTo>
                    <a:lnTo>
                      <a:pt x="1021" y="450"/>
                    </a:lnTo>
                    <a:lnTo>
                      <a:pt x="1014" y="461"/>
                    </a:lnTo>
                    <a:lnTo>
                      <a:pt x="1003" y="469"/>
                    </a:lnTo>
                    <a:lnTo>
                      <a:pt x="998" y="475"/>
                    </a:lnTo>
                    <a:lnTo>
                      <a:pt x="996" y="480"/>
                    </a:lnTo>
                    <a:lnTo>
                      <a:pt x="998" y="485"/>
                    </a:lnTo>
                    <a:lnTo>
                      <a:pt x="1000" y="492"/>
                    </a:lnTo>
                    <a:lnTo>
                      <a:pt x="998" y="500"/>
                    </a:lnTo>
                    <a:lnTo>
                      <a:pt x="991" y="508"/>
                    </a:lnTo>
                    <a:lnTo>
                      <a:pt x="975" y="514"/>
                    </a:lnTo>
                    <a:lnTo>
                      <a:pt x="978" y="530"/>
                    </a:lnTo>
                    <a:lnTo>
                      <a:pt x="975" y="544"/>
                    </a:lnTo>
                    <a:lnTo>
                      <a:pt x="961" y="555"/>
                    </a:lnTo>
                    <a:lnTo>
                      <a:pt x="934" y="558"/>
                    </a:lnTo>
                    <a:lnTo>
                      <a:pt x="931" y="562"/>
                    </a:lnTo>
                    <a:lnTo>
                      <a:pt x="925" y="567"/>
                    </a:lnTo>
                    <a:lnTo>
                      <a:pt x="920" y="571"/>
                    </a:lnTo>
                    <a:lnTo>
                      <a:pt x="913" y="575"/>
                    </a:lnTo>
                    <a:lnTo>
                      <a:pt x="906" y="578"/>
                    </a:lnTo>
                    <a:lnTo>
                      <a:pt x="895" y="580"/>
                    </a:lnTo>
                    <a:lnTo>
                      <a:pt x="886" y="580"/>
                    </a:lnTo>
                    <a:lnTo>
                      <a:pt x="874" y="579"/>
                    </a:lnTo>
                    <a:lnTo>
                      <a:pt x="872" y="583"/>
                    </a:lnTo>
                    <a:lnTo>
                      <a:pt x="874" y="588"/>
                    </a:lnTo>
                    <a:lnTo>
                      <a:pt x="877" y="593"/>
                    </a:lnTo>
                    <a:lnTo>
                      <a:pt x="886" y="598"/>
                    </a:lnTo>
                    <a:lnTo>
                      <a:pt x="875" y="594"/>
                    </a:lnTo>
                    <a:lnTo>
                      <a:pt x="865" y="592"/>
                    </a:lnTo>
                    <a:lnTo>
                      <a:pt x="854" y="589"/>
                    </a:lnTo>
                    <a:lnTo>
                      <a:pt x="845" y="586"/>
                    </a:lnTo>
                    <a:lnTo>
                      <a:pt x="836" y="583"/>
                    </a:lnTo>
                    <a:lnTo>
                      <a:pt x="831" y="578"/>
                    </a:lnTo>
                    <a:lnTo>
                      <a:pt x="828" y="573"/>
                    </a:lnTo>
                    <a:lnTo>
                      <a:pt x="826" y="567"/>
                    </a:lnTo>
                    <a:lnTo>
                      <a:pt x="813" y="566"/>
                    </a:lnTo>
                    <a:lnTo>
                      <a:pt x="797" y="563"/>
                    </a:lnTo>
                    <a:lnTo>
                      <a:pt x="785" y="557"/>
                    </a:lnTo>
                    <a:lnTo>
                      <a:pt x="774" y="550"/>
                    </a:lnTo>
                    <a:lnTo>
                      <a:pt x="767" y="563"/>
                    </a:lnTo>
                    <a:lnTo>
                      <a:pt x="733" y="549"/>
                    </a:lnTo>
                    <a:lnTo>
                      <a:pt x="737" y="559"/>
                    </a:lnTo>
                    <a:lnTo>
                      <a:pt x="744" y="570"/>
                    </a:lnTo>
                    <a:lnTo>
                      <a:pt x="755" y="580"/>
                    </a:lnTo>
                    <a:lnTo>
                      <a:pt x="767" y="587"/>
                    </a:lnTo>
                    <a:lnTo>
                      <a:pt x="753" y="589"/>
                    </a:lnTo>
                    <a:lnTo>
                      <a:pt x="739" y="591"/>
                    </a:lnTo>
                    <a:lnTo>
                      <a:pt x="725" y="591"/>
                    </a:lnTo>
                    <a:lnTo>
                      <a:pt x="710" y="591"/>
                    </a:lnTo>
                    <a:lnTo>
                      <a:pt x="696" y="591"/>
                    </a:lnTo>
                    <a:lnTo>
                      <a:pt x="684" y="589"/>
                    </a:lnTo>
                    <a:lnTo>
                      <a:pt x="673" y="586"/>
                    </a:lnTo>
                    <a:lnTo>
                      <a:pt x="666" y="581"/>
                    </a:lnTo>
                    <a:lnTo>
                      <a:pt x="657" y="584"/>
                    </a:lnTo>
                    <a:lnTo>
                      <a:pt x="648" y="587"/>
                    </a:lnTo>
                    <a:lnTo>
                      <a:pt x="637" y="589"/>
                    </a:lnTo>
                    <a:lnTo>
                      <a:pt x="625" y="590"/>
                    </a:lnTo>
                    <a:lnTo>
                      <a:pt x="616" y="590"/>
                    </a:lnTo>
                    <a:lnTo>
                      <a:pt x="606" y="589"/>
                    </a:lnTo>
                    <a:lnTo>
                      <a:pt x="598" y="587"/>
                    </a:lnTo>
                    <a:lnTo>
                      <a:pt x="595" y="582"/>
                    </a:lnTo>
                    <a:lnTo>
                      <a:pt x="584" y="582"/>
                    </a:lnTo>
                    <a:lnTo>
                      <a:pt x="574" y="581"/>
                    </a:lnTo>
                    <a:lnTo>
                      <a:pt x="565" y="581"/>
                    </a:lnTo>
                    <a:lnTo>
                      <a:pt x="554" y="579"/>
                    </a:lnTo>
                    <a:lnTo>
                      <a:pt x="547" y="577"/>
                    </a:lnTo>
                    <a:lnTo>
                      <a:pt x="538" y="574"/>
                    </a:lnTo>
                    <a:lnTo>
                      <a:pt x="533" y="569"/>
                    </a:lnTo>
                    <a:lnTo>
                      <a:pt x="529" y="564"/>
                    </a:lnTo>
                    <a:lnTo>
                      <a:pt x="519" y="568"/>
                    </a:lnTo>
                    <a:lnTo>
                      <a:pt x="506" y="571"/>
                    </a:lnTo>
                    <a:lnTo>
                      <a:pt x="495" y="574"/>
                    </a:lnTo>
                    <a:lnTo>
                      <a:pt x="485" y="575"/>
                    </a:lnTo>
                    <a:lnTo>
                      <a:pt x="474" y="575"/>
                    </a:lnTo>
                    <a:lnTo>
                      <a:pt x="463" y="573"/>
                    </a:lnTo>
                    <a:lnTo>
                      <a:pt x="455" y="570"/>
                    </a:lnTo>
                    <a:lnTo>
                      <a:pt x="447" y="565"/>
                    </a:lnTo>
                    <a:lnTo>
                      <a:pt x="437" y="571"/>
                    </a:lnTo>
                    <a:lnTo>
                      <a:pt x="424" y="572"/>
                    </a:lnTo>
                    <a:lnTo>
                      <a:pt x="412" y="569"/>
                    </a:lnTo>
                    <a:lnTo>
                      <a:pt x="401" y="559"/>
                    </a:lnTo>
                    <a:lnTo>
                      <a:pt x="391" y="564"/>
                    </a:lnTo>
                    <a:lnTo>
                      <a:pt x="375" y="567"/>
                    </a:lnTo>
                    <a:lnTo>
                      <a:pt x="357" y="567"/>
                    </a:lnTo>
                    <a:lnTo>
                      <a:pt x="339" y="565"/>
                    </a:lnTo>
                    <a:lnTo>
                      <a:pt x="323" y="560"/>
                    </a:lnTo>
                    <a:lnTo>
                      <a:pt x="311" y="552"/>
                    </a:lnTo>
                    <a:lnTo>
                      <a:pt x="304" y="540"/>
                    </a:lnTo>
                    <a:lnTo>
                      <a:pt x="307" y="525"/>
                    </a:lnTo>
                    <a:lnTo>
                      <a:pt x="291" y="525"/>
                    </a:lnTo>
                    <a:lnTo>
                      <a:pt x="281" y="521"/>
                    </a:lnTo>
                    <a:lnTo>
                      <a:pt x="277" y="512"/>
                    </a:lnTo>
                    <a:lnTo>
                      <a:pt x="284" y="495"/>
                    </a:lnTo>
                    <a:lnTo>
                      <a:pt x="272" y="495"/>
                    </a:lnTo>
                    <a:lnTo>
                      <a:pt x="256" y="495"/>
                    </a:lnTo>
                    <a:lnTo>
                      <a:pt x="240" y="495"/>
                    </a:lnTo>
                    <a:lnTo>
                      <a:pt x="224" y="493"/>
                    </a:lnTo>
                    <a:lnTo>
                      <a:pt x="210" y="490"/>
                    </a:lnTo>
                    <a:lnTo>
                      <a:pt x="199" y="485"/>
                    </a:lnTo>
                    <a:lnTo>
                      <a:pt x="194" y="477"/>
                    </a:lnTo>
                    <a:lnTo>
                      <a:pt x="194" y="465"/>
                    </a:lnTo>
                    <a:lnTo>
                      <a:pt x="176" y="465"/>
                    </a:lnTo>
                    <a:lnTo>
                      <a:pt x="160" y="460"/>
                    </a:lnTo>
                    <a:lnTo>
                      <a:pt x="149" y="452"/>
                    </a:lnTo>
                    <a:lnTo>
                      <a:pt x="146" y="440"/>
                    </a:lnTo>
                    <a:lnTo>
                      <a:pt x="137" y="439"/>
                    </a:lnTo>
                    <a:lnTo>
                      <a:pt x="128" y="436"/>
                    </a:lnTo>
                    <a:lnTo>
                      <a:pt x="119" y="433"/>
                    </a:lnTo>
                    <a:lnTo>
                      <a:pt x="110" y="429"/>
                    </a:lnTo>
                    <a:lnTo>
                      <a:pt x="103" y="424"/>
                    </a:lnTo>
                    <a:lnTo>
                      <a:pt x="98" y="419"/>
                    </a:lnTo>
                    <a:lnTo>
                      <a:pt x="94" y="414"/>
                    </a:lnTo>
                    <a:lnTo>
                      <a:pt x="92" y="409"/>
                    </a:lnTo>
                    <a:lnTo>
                      <a:pt x="80" y="411"/>
                    </a:lnTo>
                    <a:lnTo>
                      <a:pt x="69" y="409"/>
                    </a:lnTo>
                    <a:lnTo>
                      <a:pt x="62" y="403"/>
                    </a:lnTo>
                    <a:lnTo>
                      <a:pt x="62" y="389"/>
                    </a:lnTo>
                    <a:lnTo>
                      <a:pt x="44" y="390"/>
                    </a:lnTo>
                    <a:lnTo>
                      <a:pt x="34" y="388"/>
                    </a:lnTo>
                    <a:lnTo>
                      <a:pt x="28" y="380"/>
                    </a:lnTo>
                    <a:lnTo>
                      <a:pt x="34" y="364"/>
                    </a:lnTo>
                    <a:lnTo>
                      <a:pt x="19" y="362"/>
                    </a:lnTo>
                    <a:lnTo>
                      <a:pt x="12" y="355"/>
                    </a:lnTo>
                    <a:lnTo>
                      <a:pt x="12" y="346"/>
                    </a:lnTo>
                    <a:lnTo>
                      <a:pt x="18" y="336"/>
                    </a:lnTo>
                    <a:lnTo>
                      <a:pt x="7" y="329"/>
                    </a:lnTo>
                    <a:lnTo>
                      <a:pt x="0" y="323"/>
                    </a:lnTo>
                    <a:lnTo>
                      <a:pt x="2" y="315"/>
                    </a:lnTo>
                    <a:lnTo>
                      <a:pt x="14" y="307"/>
                    </a:lnTo>
                    <a:lnTo>
                      <a:pt x="7" y="302"/>
                    </a:lnTo>
                    <a:lnTo>
                      <a:pt x="4" y="295"/>
                    </a:lnTo>
                    <a:lnTo>
                      <a:pt x="2" y="289"/>
                    </a:lnTo>
                    <a:lnTo>
                      <a:pt x="2" y="282"/>
                    </a:lnTo>
                    <a:lnTo>
                      <a:pt x="7" y="274"/>
                    </a:lnTo>
                    <a:lnTo>
                      <a:pt x="14" y="265"/>
                    </a:lnTo>
                    <a:lnTo>
                      <a:pt x="27" y="256"/>
                    </a:lnTo>
                    <a:lnTo>
                      <a:pt x="44" y="246"/>
                    </a:lnTo>
                    <a:lnTo>
                      <a:pt x="35" y="241"/>
                    </a:lnTo>
                    <a:lnTo>
                      <a:pt x="32" y="235"/>
                    </a:lnTo>
                    <a:lnTo>
                      <a:pt x="34" y="228"/>
                    </a:lnTo>
                    <a:lnTo>
                      <a:pt x="39" y="220"/>
                    </a:lnTo>
                    <a:lnTo>
                      <a:pt x="41" y="213"/>
                    </a:lnTo>
                    <a:lnTo>
                      <a:pt x="44" y="206"/>
                    </a:lnTo>
                    <a:lnTo>
                      <a:pt x="51" y="199"/>
                    </a:lnTo>
                    <a:lnTo>
                      <a:pt x="62" y="196"/>
                    </a:lnTo>
                    <a:lnTo>
                      <a:pt x="60" y="192"/>
                    </a:lnTo>
                    <a:lnTo>
                      <a:pt x="59" y="187"/>
                    </a:lnTo>
                    <a:lnTo>
                      <a:pt x="55" y="184"/>
                    </a:lnTo>
                    <a:lnTo>
                      <a:pt x="53" y="182"/>
                    </a:lnTo>
                    <a:lnTo>
                      <a:pt x="51" y="180"/>
                    </a:lnTo>
                    <a:lnTo>
                      <a:pt x="50" y="177"/>
                    </a:lnTo>
                    <a:lnTo>
                      <a:pt x="48" y="175"/>
                    </a:lnTo>
                    <a:lnTo>
                      <a:pt x="46" y="173"/>
                    </a:lnTo>
                    <a:lnTo>
                      <a:pt x="46" y="170"/>
                    </a:lnTo>
                    <a:lnTo>
                      <a:pt x="46" y="167"/>
                    </a:lnTo>
                    <a:lnTo>
                      <a:pt x="46" y="165"/>
                    </a:lnTo>
                    <a:lnTo>
                      <a:pt x="48" y="163"/>
                    </a:lnTo>
                    <a:lnTo>
                      <a:pt x="41" y="164"/>
                    </a:lnTo>
                    <a:lnTo>
                      <a:pt x="34" y="162"/>
                    </a:lnTo>
                    <a:lnTo>
                      <a:pt x="32" y="156"/>
                    </a:lnTo>
                    <a:lnTo>
                      <a:pt x="39" y="140"/>
                    </a:lnTo>
                    <a:lnTo>
                      <a:pt x="32" y="134"/>
                    </a:lnTo>
                    <a:lnTo>
                      <a:pt x="25" y="129"/>
                    </a:lnTo>
                    <a:lnTo>
                      <a:pt x="18" y="124"/>
                    </a:lnTo>
                    <a:lnTo>
                      <a:pt x="11" y="121"/>
                    </a:lnTo>
                    <a:close/>
                  </a:path>
                </a:pathLst>
              </a:custGeom>
              <a:solidFill>
                <a:srgbClr val="FFED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4" name="Freeform 344"/>
              <p:cNvSpPr>
                <a:spLocks/>
              </p:cNvSpPr>
              <p:nvPr/>
            </p:nvSpPr>
            <p:spPr bwMode="auto">
              <a:xfrm>
                <a:off x="1243" y="2397"/>
                <a:ext cx="37" cy="30"/>
              </a:xfrm>
              <a:custGeom>
                <a:avLst/>
                <a:gdLst>
                  <a:gd name="T0" fmla="*/ 20 w 75"/>
                  <a:gd name="T1" fmla="*/ 6 h 30"/>
                  <a:gd name="T2" fmla="*/ 29 w 75"/>
                  <a:gd name="T3" fmla="*/ 2 h 30"/>
                  <a:gd name="T4" fmla="*/ 39 w 75"/>
                  <a:gd name="T5" fmla="*/ 0 h 30"/>
                  <a:gd name="T6" fmla="*/ 48 w 75"/>
                  <a:gd name="T7" fmla="*/ 0 h 30"/>
                  <a:gd name="T8" fmla="*/ 57 w 75"/>
                  <a:gd name="T9" fmla="*/ 1 h 30"/>
                  <a:gd name="T10" fmla="*/ 63 w 75"/>
                  <a:gd name="T11" fmla="*/ 3 h 30"/>
                  <a:gd name="T12" fmla="*/ 68 w 75"/>
                  <a:gd name="T13" fmla="*/ 6 h 30"/>
                  <a:gd name="T14" fmla="*/ 71 w 75"/>
                  <a:gd name="T15" fmla="*/ 11 h 30"/>
                  <a:gd name="T16" fmla="*/ 71 w 75"/>
                  <a:gd name="T17" fmla="*/ 16 h 30"/>
                  <a:gd name="T18" fmla="*/ 75 w 75"/>
                  <a:gd name="T19" fmla="*/ 18 h 30"/>
                  <a:gd name="T20" fmla="*/ 73 w 75"/>
                  <a:gd name="T21" fmla="*/ 22 h 30"/>
                  <a:gd name="T22" fmla="*/ 68 w 75"/>
                  <a:gd name="T23" fmla="*/ 26 h 30"/>
                  <a:gd name="T24" fmla="*/ 59 w 75"/>
                  <a:gd name="T25" fmla="*/ 29 h 30"/>
                  <a:gd name="T26" fmla="*/ 52 w 75"/>
                  <a:gd name="T27" fmla="*/ 30 h 30"/>
                  <a:gd name="T28" fmla="*/ 45 w 75"/>
                  <a:gd name="T29" fmla="*/ 30 h 30"/>
                  <a:gd name="T30" fmla="*/ 36 w 75"/>
                  <a:gd name="T31" fmla="*/ 30 h 30"/>
                  <a:gd name="T32" fmla="*/ 27 w 75"/>
                  <a:gd name="T33" fmla="*/ 30 h 30"/>
                  <a:gd name="T34" fmla="*/ 20 w 75"/>
                  <a:gd name="T35" fmla="*/ 29 h 30"/>
                  <a:gd name="T36" fmla="*/ 11 w 75"/>
                  <a:gd name="T37" fmla="*/ 28 h 30"/>
                  <a:gd name="T38" fmla="*/ 6 w 75"/>
                  <a:gd name="T39" fmla="*/ 27 h 30"/>
                  <a:gd name="T40" fmla="*/ 0 w 75"/>
                  <a:gd name="T41" fmla="*/ 26 h 30"/>
                  <a:gd name="T42" fmla="*/ 2 w 75"/>
                  <a:gd name="T43" fmla="*/ 23 h 30"/>
                  <a:gd name="T44" fmla="*/ 4 w 75"/>
                  <a:gd name="T45" fmla="*/ 19 h 30"/>
                  <a:gd name="T46" fmla="*/ 7 w 75"/>
                  <a:gd name="T47" fmla="*/ 15 h 30"/>
                  <a:gd name="T48" fmla="*/ 11 w 75"/>
                  <a:gd name="T49" fmla="*/ 12 h 30"/>
                  <a:gd name="T50" fmla="*/ 18 w 75"/>
                  <a:gd name="T51" fmla="*/ 15 h 30"/>
                  <a:gd name="T52" fmla="*/ 25 w 75"/>
                  <a:gd name="T53" fmla="*/ 16 h 30"/>
                  <a:gd name="T54" fmla="*/ 32 w 75"/>
                  <a:gd name="T55" fmla="*/ 16 h 30"/>
                  <a:gd name="T56" fmla="*/ 36 w 75"/>
                  <a:gd name="T57" fmla="*/ 14 h 30"/>
                  <a:gd name="T58" fmla="*/ 38 w 75"/>
                  <a:gd name="T59" fmla="*/ 12 h 30"/>
                  <a:gd name="T60" fmla="*/ 36 w 75"/>
                  <a:gd name="T61" fmla="*/ 9 h 30"/>
                  <a:gd name="T62" fmla="*/ 31 w 75"/>
                  <a:gd name="T63" fmla="*/ 7 h 30"/>
                  <a:gd name="T64" fmla="*/ 20 w 75"/>
                  <a:gd name="T65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5" h="30">
                    <a:moveTo>
                      <a:pt x="20" y="6"/>
                    </a:moveTo>
                    <a:lnTo>
                      <a:pt x="29" y="2"/>
                    </a:lnTo>
                    <a:lnTo>
                      <a:pt x="39" y="0"/>
                    </a:lnTo>
                    <a:lnTo>
                      <a:pt x="48" y="0"/>
                    </a:lnTo>
                    <a:lnTo>
                      <a:pt x="57" y="1"/>
                    </a:lnTo>
                    <a:lnTo>
                      <a:pt x="63" y="3"/>
                    </a:lnTo>
                    <a:lnTo>
                      <a:pt x="68" y="6"/>
                    </a:lnTo>
                    <a:lnTo>
                      <a:pt x="71" y="11"/>
                    </a:lnTo>
                    <a:lnTo>
                      <a:pt x="71" y="16"/>
                    </a:lnTo>
                    <a:lnTo>
                      <a:pt x="75" y="18"/>
                    </a:lnTo>
                    <a:lnTo>
                      <a:pt x="73" y="22"/>
                    </a:lnTo>
                    <a:lnTo>
                      <a:pt x="68" y="26"/>
                    </a:lnTo>
                    <a:lnTo>
                      <a:pt x="59" y="29"/>
                    </a:lnTo>
                    <a:lnTo>
                      <a:pt x="52" y="30"/>
                    </a:lnTo>
                    <a:lnTo>
                      <a:pt x="45" y="30"/>
                    </a:lnTo>
                    <a:lnTo>
                      <a:pt x="36" y="30"/>
                    </a:lnTo>
                    <a:lnTo>
                      <a:pt x="27" y="30"/>
                    </a:lnTo>
                    <a:lnTo>
                      <a:pt x="20" y="29"/>
                    </a:lnTo>
                    <a:lnTo>
                      <a:pt x="11" y="28"/>
                    </a:lnTo>
                    <a:lnTo>
                      <a:pt x="6" y="27"/>
                    </a:lnTo>
                    <a:lnTo>
                      <a:pt x="0" y="26"/>
                    </a:lnTo>
                    <a:lnTo>
                      <a:pt x="2" y="23"/>
                    </a:lnTo>
                    <a:lnTo>
                      <a:pt x="4" y="19"/>
                    </a:lnTo>
                    <a:lnTo>
                      <a:pt x="7" y="15"/>
                    </a:lnTo>
                    <a:lnTo>
                      <a:pt x="11" y="12"/>
                    </a:lnTo>
                    <a:lnTo>
                      <a:pt x="18" y="15"/>
                    </a:lnTo>
                    <a:lnTo>
                      <a:pt x="25" y="16"/>
                    </a:lnTo>
                    <a:lnTo>
                      <a:pt x="32" y="16"/>
                    </a:lnTo>
                    <a:lnTo>
                      <a:pt x="36" y="14"/>
                    </a:lnTo>
                    <a:lnTo>
                      <a:pt x="38" y="12"/>
                    </a:lnTo>
                    <a:lnTo>
                      <a:pt x="36" y="9"/>
                    </a:lnTo>
                    <a:lnTo>
                      <a:pt x="31" y="7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5" name="Freeform 345"/>
              <p:cNvSpPr>
                <a:spLocks/>
              </p:cNvSpPr>
              <p:nvPr/>
            </p:nvSpPr>
            <p:spPr bwMode="auto">
              <a:xfrm>
                <a:off x="1337" y="2622"/>
                <a:ext cx="33" cy="62"/>
              </a:xfrm>
              <a:custGeom>
                <a:avLst/>
                <a:gdLst>
                  <a:gd name="T0" fmla="*/ 12 w 65"/>
                  <a:gd name="T1" fmla="*/ 0 h 62"/>
                  <a:gd name="T2" fmla="*/ 26 w 65"/>
                  <a:gd name="T3" fmla="*/ 4 h 62"/>
                  <a:gd name="T4" fmla="*/ 35 w 65"/>
                  <a:gd name="T5" fmla="*/ 9 h 62"/>
                  <a:gd name="T6" fmla="*/ 39 w 65"/>
                  <a:gd name="T7" fmla="*/ 13 h 62"/>
                  <a:gd name="T8" fmla="*/ 42 w 65"/>
                  <a:gd name="T9" fmla="*/ 18 h 62"/>
                  <a:gd name="T10" fmla="*/ 42 w 65"/>
                  <a:gd name="T11" fmla="*/ 23 h 62"/>
                  <a:gd name="T12" fmla="*/ 46 w 65"/>
                  <a:gd name="T13" fmla="*/ 28 h 62"/>
                  <a:gd name="T14" fmla="*/ 53 w 65"/>
                  <a:gd name="T15" fmla="*/ 33 h 62"/>
                  <a:gd name="T16" fmla="*/ 65 w 65"/>
                  <a:gd name="T17" fmla="*/ 38 h 62"/>
                  <a:gd name="T18" fmla="*/ 55 w 65"/>
                  <a:gd name="T19" fmla="*/ 40 h 62"/>
                  <a:gd name="T20" fmla="*/ 46 w 65"/>
                  <a:gd name="T21" fmla="*/ 45 h 62"/>
                  <a:gd name="T22" fmla="*/ 39 w 65"/>
                  <a:gd name="T23" fmla="*/ 52 h 62"/>
                  <a:gd name="T24" fmla="*/ 35 w 65"/>
                  <a:gd name="T25" fmla="*/ 62 h 62"/>
                  <a:gd name="T26" fmla="*/ 33 w 65"/>
                  <a:gd name="T27" fmla="*/ 55 h 62"/>
                  <a:gd name="T28" fmla="*/ 33 w 65"/>
                  <a:gd name="T29" fmla="*/ 49 h 62"/>
                  <a:gd name="T30" fmla="*/ 33 w 65"/>
                  <a:gd name="T31" fmla="*/ 44 h 62"/>
                  <a:gd name="T32" fmla="*/ 35 w 65"/>
                  <a:gd name="T33" fmla="*/ 39 h 62"/>
                  <a:gd name="T34" fmla="*/ 30 w 65"/>
                  <a:gd name="T35" fmla="*/ 36 h 62"/>
                  <a:gd name="T36" fmla="*/ 24 w 65"/>
                  <a:gd name="T37" fmla="*/ 33 h 62"/>
                  <a:gd name="T38" fmla="*/ 19 w 65"/>
                  <a:gd name="T39" fmla="*/ 28 h 62"/>
                  <a:gd name="T40" fmla="*/ 17 w 65"/>
                  <a:gd name="T41" fmla="*/ 24 h 62"/>
                  <a:gd name="T42" fmla="*/ 14 w 65"/>
                  <a:gd name="T43" fmla="*/ 28 h 62"/>
                  <a:gd name="T44" fmla="*/ 10 w 65"/>
                  <a:gd name="T45" fmla="*/ 32 h 62"/>
                  <a:gd name="T46" fmla="*/ 9 w 65"/>
                  <a:gd name="T47" fmla="*/ 37 h 62"/>
                  <a:gd name="T48" fmla="*/ 7 w 65"/>
                  <a:gd name="T49" fmla="*/ 43 h 62"/>
                  <a:gd name="T50" fmla="*/ 3 w 65"/>
                  <a:gd name="T51" fmla="*/ 37 h 62"/>
                  <a:gd name="T52" fmla="*/ 1 w 65"/>
                  <a:gd name="T53" fmla="*/ 31 h 62"/>
                  <a:gd name="T54" fmla="*/ 0 w 65"/>
                  <a:gd name="T55" fmla="*/ 26 h 62"/>
                  <a:gd name="T56" fmla="*/ 0 w 65"/>
                  <a:gd name="T57" fmla="*/ 21 h 62"/>
                  <a:gd name="T58" fmla="*/ 1 w 65"/>
                  <a:gd name="T59" fmla="*/ 16 h 62"/>
                  <a:gd name="T60" fmla="*/ 7 w 65"/>
                  <a:gd name="T61" fmla="*/ 10 h 62"/>
                  <a:gd name="T62" fmla="*/ 10 w 65"/>
                  <a:gd name="T63" fmla="*/ 5 h 62"/>
                  <a:gd name="T64" fmla="*/ 12 w 65"/>
                  <a:gd name="T65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5" h="62">
                    <a:moveTo>
                      <a:pt x="12" y="0"/>
                    </a:moveTo>
                    <a:lnTo>
                      <a:pt x="26" y="4"/>
                    </a:lnTo>
                    <a:lnTo>
                      <a:pt x="35" y="9"/>
                    </a:lnTo>
                    <a:lnTo>
                      <a:pt x="39" y="13"/>
                    </a:lnTo>
                    <a:lnTo>
                      <a:pt x="42" y="18"/>
                    </a:lnTo>
                    <a:lnTo>
                      <a:pt x="42" y="23"/>
                    </a:lnTo>
                    <a:lnTo>
                      <a:pt x="46" y="28"/>
                    </a:lnTo>
                    <a:lnTo>
                      <a:pt x="53" y="33"/>
                    </a:lnTo>
                    <a:lnTo>
                      <a:pt x="65" y="38"/>
                    </a:lnTo>
                    <a:lnTo>
                      <a:pt x="55" y="40"/>
                    </a:lnTo>
                    <a:lnTo>
                      <a:pt x="46" y="45"/>
                    </a:lnTo>
                    <a:lnTo>
                      <a:pt x="39" y="52"/>
                    </a:lnTo>
                    <a:lnTo>
                      <a:pt x="35" y="62"/>
                    </a:lnTo>
                    <a:lnTo>
                      <a:pt x="33" y="55"/>
                    </a:lnTo>
                    <a:lnTo>
                      <a:pt x="33" y="49"/>
                    </a:lnTo>
                    <a:lnTo>
                      <a:pt x="33" y="44"/>
                    </a:lnTo>
                    <a:lnTo>
                      <a:pt x="35" y="39"/>
                    </a:lnTo>
                    <a:lnTo>
                      <a:pt x="30" y="36"/>
                    </a:lnTo>
                    <a:lnTo>
                      <a:pt x="24" y="33"/>
                    </a:lnTo>
                    <a:lnTo>
                      <a:pt x="19" y="28"/>
                    </a:lnTo>
                    <a:lnTo>
                      <a:pt x="17" y="24"/>
                    </a:lnTo>
                    <a:lnTo>
                      <a:pt x="14" y="28"/>
                    </a:lnTo>
                    <a:lnTo>
                      <a:pt x="10" y="32"/>
                    </a:lnTo>
                    <a:lnTo>
                      <a:pt x="9" y="37"/>
                    </a:lnTo>
                    <a:lnTo>
                      <a:pt x="7" y="43"/>
                    </a:lnTo>
                    <a:lnTo>
                      <a:pt x="3" y="37"/>
                    </a:lnTo>
                    <a:lnTo>
                      <a:pt x="1" y="31"/>
                    </a:lnTo>
                    <a:lnTo>
                      <a:pt x="0" y="26"/>
                    </a:lnTo>
                    <a:lnTo>
                      <a:pt x="0" y="21"/>
                    </a:lnTo>
                    <a:lnTo>
                      <a:pt x="1" y="16"/>
                    </a:lnTo>
                    <a:lnTo>
                      <a:pt x="7" y="10"/>
                    </a:lnTo>
                    <a:lnTo>
                      <a:pt x="10" y="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6" name="Freeform 346"/>
              <p:cNvSpPr>
                <a:spLocks/>
              </p:cNvSpPr>
              <p:nvPr/>
            </p:nvSpPr>
            <p:spPr bwMode="auto">
              <a:xfrm>
                <a:off x="1379" y="2682"/>
                <a:ext cx="214" cy="150"/>
              </a:xfrm>
              <a:custGeom>
                <a:avLst/>
                <a:gdLst>
                  <a:gd name="T0" fmla="*/ 13 w 428"/>
                  <a:gd name="T1" fmla="*/ 10 h 150"/>
                  <a:gd name="T2" fmla="*/ 32 w 428"/>
                  <a:gd name="T3" fmla="*/ 20 h 150"/>
                  <a:gd name="T4" fmla="*/ 66 w 428"/>
                  <a:gd name="T5" fmla="*/ 24 h 150"/>
                  <a:gd name="T6" fmla="*/ 59 w 428"/>
                  <a:gd name="T7" fmla="*/ 46 h 150"/>
                  <a:gd name="T8" fmla="*/ 76 w 428"/>
                  <a:gd name="T9" fmla="*/ 61 h 150"/>
                  <a:gd name="T10" fmla="*/ 107 w 428"/>
                  <a:gd name="T11" fmla="*/ 69 h 150"/>
                  <a:gd name="T12" fmla="*/ 139 w 428"/>
                  <a:gd name="T13" fmla="*/ 73 h 150"/>
                  <a:gd name="T14" fmla="*/ 147 w 428"/>
                  <a:gd name="T15" fmla="*/ 89 h 150"/>
                  <a:gd name="T16" fmla="*/ 176 w 428"/>
                  <a:gd name="T17" fmla="*/ 94 h 150"/>
                  <a:gd name="T18" fmla="*/ 213 w 428"/>
                  <a:gd name="T19" fmla="*/ 94 h 150"/>
                  <a:gd name="T20" fmla="*/ 235 w 428"/>
                  <a:gd name="T21" fmla="*/ 110 h 150"/>
                  <a:gd name="T22" fmla="*/ 268 w 428"/>
                  <a:gd name="T23" fmla="*/ 115 h 150"/>
                  <a:gd name="T24" fmla="*/ 300 w 428"/>
                  <a:gd name="T25" fmla="*/ 114 h 150"/>
                  <a:gd name="T26" fmla="*/ 323 w 428"/>
                  <a:gd name="T27" fmla="*/ 111 h 150"/>
                  <a:gd name="T28" fmla="*/ 330 w 428"/>
                  <a:gd name="T29" fmla="*/ 97 h 150"/>
                  <a:gd name="T30" fmla="*/ 361 w 428"/>
                  <a:gd name="T31" fmla="*/ 96 h 150"/>
                  <a:gd name="T32" fmla="*/ 373 w 428"/>
                  <a:gd name="T33" fmla="*/ 81 h 150"/>
                  <a:gd name="T34" fmla="*/ 375 w 428"/>
                  <a:gd name="T35" fmla="*/ 63 h 150"/>
                  <a:gd name="T36" fmla="*/ 346 w 428"/>
                  <a:gd name="T37" fmla="*/ 22 h 150"/>
                  <a:gd name="T38" fmla="*/ 362 w 428"/>
                  <a:gd name="T39" fmla="*/ 25 h 150"/>
                  <a:gd name="T40" fmla="*/ 380 w 428"/>
                  <a:gd name="T41" fmla="*/ 34 h 150"/>
                  <a:gd name="T42" fmla="*/ 407 w 428"/>
                  <a:gd name="T43" fmla="*/ 37 h 150"/>
                  <a:gd name="T44" fmla="*/ 407 w 428"/>
                  <a:gd name="T45" fmla="*/ 62 h 150"/>
                  <a:gd name="T46" fmla="*/ 412 w 428"/>
                  <a:gd name="T47" fmla="*/ 69 h 150"/>
                  <a:gd name="T48" fmla="*/ 396 w 428"/>
                  <a:gd name="T49" fmla="*/ 70 h 150"/>
                  <a:gd name="T50" fmla="*/ 394 w 428"/>
                  <a:gd name="T51" fmla="*/ 87 h 150"/>
                  <a:gd name="T52" fmla="*/ 403 w 428"/>
                  <a:gd name="T53" fmla="*/ 117 h 150"/>
                  <a:gd name="T54" fmla="*/ 389 w 428"/>
                  <a:gd name="T55" fmla="*/ 116 h 150"/>
                  <a:gd name="T56" fmla="*/ 373 w 428"/>
                  <a:gd name="T57" fmla="*/ 114 h 150"/>
                  <a:gd name="T58" fmla="*/ 341 w 428"/>
                  <a:gd name="T59" fmla="*/ 120 h 150"/>
                  <a:gd name="T60" fmla="*/ 343 w 428"/>
                  <a:gd name="T61" fmla="*/ 133 h 150"/>
                  <a:gd name="T62" fmla="*/ 338 w 428"/>
                  <a:gd name="T63" fmla="*/ 133 h 150"/>
                  <a:gd name="T64" fmla="*/ 327 w 428"/>
                  <a:gd name="T65" fmla="*/ 131 h 150"/>
                  <a:gd name="T66" fmla="*/ 297 w 428"/>
                  <a:gd name="T67" fmla="*/ 133 h 150"/>
                  <a:gd name="T68" fmla="*/ 268 w 428"/>
                  <a:gd name="T69" fmla="*/ 133 h 150"/>
                  <a:gd name="T70" fmla="*/ 254 w 428"/>
                  <a:gd name="T71" fmla="*/ 142 h 150"/>
                  <a:gd name="T72" fmla="*/ 243 w 428"/>
                  <a:gd name="T73" fmla="*/ 140 h 150"/>
                  <a:gd name="T74" fmla="*/ 210 w 428"/>
                  <a:gd name="T75" fmla="*/ 115 h 150"/>
                  <a:gd name="T76" fmla="*/ 211 w 428"/>
                  <a:gd name="T77" fmla="*/ 136 h 150"/>
                  <a:gd name="T78" fmla="*/ 197 w 428"/>
                  <a:gd name="T79" fmla="*/ 135 h 150"/>
                  <a:gd name="T80" fmla="*/ 174 w 428"/>
                  <a:gd name="T81" fmla="*/ 122 h 150"/>
                  <a:gd name="T82" fmla="*/ 147 w 428"/>
                  <a:gd name="T83" fmla="*/ 115 h 150"/>
                  <a:gd name="T84" fmla="*/ 149 w 428"/>
                  <a:gd name="T85" fmla="*/ 125 h 150"/>
                  <a:gd name="T86" fmla="*/ 135 w 428"/>
                  <a:gd name="T87" fmla="*/ 116 h 150"/>
                  <a:gd name="T88" fmla="*/ 123 w 428"/>
                  <a:gd name="T89" fmla="*/ 102 h 150"/>
                  <a:gd name="T90" fmla="*/ 82 w 428"/>
                  <a:gd name="T91" fmla="*/ 111 h 150"/>
                  <a:gd name="T92" fmla="*/ 110 w 428"/>
                  <a:gd name="T93" fmla="*/ 90 h 150"/>
                  <a:gd name="T94" fmla="*/ 96 w 428"/>
                  <a:gd name="T95" fmla="*/ 89 h 150"/>
                  <a:gd name="T96" fmla="*/ 75 w 428"/>
                  <a:gd name="T97" fmla="*/ 89 h 150"/>
                  <a:gd name="T98" fmla="*/ 80 w 428"/>
                  <a:gd name="T99" fmla="*/ 72 h 150"/>
                  <a:gd name="T100" fmla="*/ 62 w 428"/>
                  <a:gd name="T101" fmla="*/ 70 h 150"/>
                  <a:gd name="T102" fmla="*/ 53 w 428"/>
                  <a:gd name="T103" fmla="*/ 76 h 150"/>
                  <a:gd name="T104" fmla="*/ 39 w 428"/>
                  <a:gd name="T105" fmla="*/ 73 h 150"/>
                  <a:gd name="T106" fmla="*/ 34 w 428"/>
                  <a:gd name="T107" fmla="*/ 31 h 150"/>
                  <a:gd name="T108" fmla="*/ 11 w 428"/>
                  <a:gd name="T109" fmla="*/ 37 h 150"/>
                  <a:gd name="T110" fmla="*/ 2 w 428"/>
                  <a:gd name="T111" fmla="*/ 36 h 150"/>
                  <a:gd name="T112" fmla="*/ 4 w 428"/>
                  <a:gd name="T113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28" h="150">
                    <a:moveTo>
                      <a:pt x="4" y="0"/>
                    </a:moveTo>
                    <a:lnTo>
                      <a:pt x="7" y="6"/>
                    </a:lnTo>
                    <a:lnTo>
                      <a:pt x="13" y="10"/>
                    </a:lnTo>
                    <a:lnTo>
                      <a:pt x="18" y="14"/>
                    </a:lnTo>
                    <a:lnTo>
                      <a:pt x="25" y="17"/>
                    </a:lnTo>
                    <a:lnTo>
                      <a:pt x="32" y="20"/>
                    </a:lnTo>
                    <a:lnTo>
                      <a:pt x="41" y="22"/>
                    </a:lnTo>
                    <a:lnTo>
                      <a:pt x="53" y="23"/>
                    </a:lnTo>
                    <a:lnTo>
                      <a:pt x="66" y="24"/>
                    </a:lnTo>
                    <a:lnTo>
                      <a:pt x="60" y="32"/>
                    </a:lnTo>
                    <a:lnTo>
                      <a:pt x="59" y="39"/>
                    </a:lnTo>
                    <a:lnTo>
                      <a:pt x="59" y="46"/>
                    </a:lnTo>
                    <a:lnTo>
                      <a:pt x="62" y="52"/>
                    </a:lnTo>
                    <a:lnTo>
                      <a:pt x="68" y="58"/>
                    </a:lnTo>
                    <a:lnTo>
                      <a:pt x="76" y="61"/>
                    </a:lnTo>
                    <a:lnTo>
                      <a:pt x="89" y="63"/>
                    </a:lnTo>
                    <a:lnTo>
                      <a:pt x="103" y="62"/>
                    </a:lnTo>
                    <a:lnTo>
                      <a:pt x="107" y="69"/>
                    </a:lnTo>
                    <a:lnTo>
                      <a:pt x="114" y="74"/>
                    </a:lnTo>
                    <a:lnTo>
                      <a:pt x="124" y="75"/>
                    </a:lnTo>
                    <a:lnTo>
                      <a:pt x="139" y="73"/>
                    </a:lnTo>
                    <a:lnTo>
                      <a:pt x="139" y="79"/>
                    </a:lnTo>
                    <a:lnTo>
                      <a:pt x="142" y="84"/>
                    </a:lnTo>
                    <a:lnTo>
                      <a:pt x="147" y="89"/>
                    </a:lnTo>
                    <a:lnTo>
                      <a:pt x="155" y="92"/>
                    </a:lnTo>
                    <a:lnTo>
                      <a:pt x="163" y="94"/>
                    </a:lnTo>
                    <a:lnTo>
                      <a:pt x="176" y="94"/>
                    </a:lnTo>
                    <a:lnTo>
                      <a:pt x="192" y="92"/>
                    </a:lnTo>
                    <a:lnTo>
                      <a:pt x="211" y="88"/>
                    </a:lnTo>
                    <a:lnTo>
                      <a:pt x="213" y="94"/>
                    </a:lnTo>
                    <a:lnTo>
                      <a:pt x="219" y="99"/>
                    </a:lnTo>
                    <a:lnTo>
                      <a:pt x="226" y="105"/>
                    </a:lnTo>
                    <a:lnTo>
                      <a:pt x="235" y="110"/>
                    </a:lnTo>
                    <a:lnTo>
                      <a:pt x="243" y="114"/>
                    </a:lnTo>
                    <a:lnTo>
                      <a:pt x="256" y="115"/>
                    </a:lnTo>
                    <a:lnTo>
                      <a:pt x="268" y="115"/>
                    </a:lnTo>
                    <a:lnTo>
                      <a:pt x="282" y="111"/>
                    </a:lnTo>
                    <a:lnTo>
                      <a:pt x="291" y="113"/>
                    </a:lnTo>
                    <a:lnTo>
                      <a:pt x="300" y="114"/>
                    </a:lnTo>
                    <a:lnTo>
                      <a:pt x="309" y="114"/>
                    </a:lnTo>
                    <a:lnTo>
                      <a:pt x="318" y="113"/>
                    </a:lnTo>
                    <a:lnTo>
                      <a:pt x="323" y="111"/>
                    </a:lnTo>
                    <a:lnTo>
                      <a:pt x="329" y="108"/>
                    </a:lnTo>
                    <a:lnTo>
                      <a:pt x="330" y="103"/>
                    </a:lnTo>
                    <a:lnTo>
                      <a:pt x="330" y="97"/>
                    </a:lnTo>
                    <a:lnTo>
                      <a:pt x="341" y="98"/>
                    </a:lnTo>
                    <a:lnTo>
                      <a:pt x="352" y="98"/>
                    </a:lnTo>
                    <a:lnTo>
                      <a:pt x="361" y="96"/>
                    </a:lnTo>
                    <a:lnTo>
                      <a:pt x="368" y="92"/>
                    </a:lnTo>
                    <a:lnTo>
                      <a:pt x="371" y="87"/>
                    </a:lnTo>
                    <a:lnTo>
                      <a:pt x="373" y="81"/>
                    </a:lnTo>
                    <a:lnTo>
                      <a:pt x="369" y="74"/>
                    </a:lnTo>
                    <a:lnTo>
                      <a:pt x="362" y="67"/>
                    </a:lnTo>
                    <a:lnTo>
                      <a:pt x="375" y="63"/>
                    </a:lnTo>
                    <a:lnTo>
                      <a:pt x="378" y="52"/>
                    </a:lnTo>
                    <a:lnTo>
                      <a:pt x="369" y="38"/>
                    </a:lnTo>
                    <a:lnTo>
                      <a:pt x="346" y="22"/>
                    </a:lnTo>
                    <a:lnTo>
                      <a:pt x="352" y="17"/>
                    </a:lnTo>
                    <a:lnTo>
                      <a:pt x="357" y="21"/>
                    </a:lnTo>
                    <a:lnTo>
                      <a:pt x="362" y="25"/>
                    </a:lnTo>
                    <a:lnTo>
                      <a:pt x="368" y="28"/>
                    </a:lnTo>
                    <a:lnTo>
                      <a:pt x="375" y="31"/>
                    </a:lnTo>
                    <a:lnTo>
                      <a:pt x="380" y="34"/>
                    </a:lnTo>
                    <a:lnTo>
                      <a:pt x="389" y="36"/>
                    </a:lnTo>
                    <a:lnTo>
                      <a:pt x="398" y="37"/>
                    </a:lnTo>
                    <a:lnTo>
                      <a:pt x="407" y="37"/>
                    </a:lnTo>
                    <a:lnTo>
                      <a:pt x="400" y="44"/>
                    </a:lnTo>
                    <a:lnTo>
                      <a:pt x="398" y="52"/>
                    </a:lnTo>
                    <a:lnTo>
                      <a:pt x="407" y="62"/>
                    </a:lnTo>
                    <a:lnTo>
                      <a:pt x="428" y="69"/>
                    </a:lnTo>
                    <a:lnTo>
                      <a:pt x="421" y="69"/>
                    </a:lnTo>
                    <a:lnTo>
                      <a:pt x="412" y="69"/>
                    </a:lnTo>
                    <a:lnTo>
                      <a:pt x="403" y="68"/>
                    </a:lnTo>
                    <a:lnTo>
                      <a:pt x="394" y="65"/>
                    </a:lnTo>
                    <a:lnTo>
                      <a:pt x="396" y="70"/>
                    </a:lnTo>
                    <a:lnTo>
                      <a:pt x="398" y="76"/>
                    </a:lnTo>
                    <a:lnTo>
                      <a:pt x="396" y="82"/>
                    </a:lnTo>
                    <a:lnTo>
                      <a:pt x="394" y="87"/>
                    </a:lnTo>
                    <a:lnTo>
                      <a:pt x="401" y="97"/>
                    </a:lnTo>
                    <a:lnTo>
                      <a:pt x="405" y="107"/>
                    </a:lnTo>
                    <a:lnTo>
                      <a:pt x="403" y="117"/>
                    </a:lnTo>
                    <a:lnTo>
                      <a:pt x="396" y="127"/>
                    </a:lnTo>
                    <a:lnTo>
                      <a:pt x="393" y="122"/>
                    </a:lnTo>
                    <a:lnTo>
                      <a:pt x="389" y="116"/>
                    </a:lnTo>
                    <a:lnTo>
                      <a:pt x="384" y="112"/>
                    </a:lnTo>
                    <a:lnTo>
                      <a:pt x="375" y="109"/>
                    </a:lnTo>
                    <a:lnTo>
                      <a:pt x="373" y="114"/>
                    </a:lnTo>
                    <a:lnTo>
                      <a:pt x="368" y="117"/>
                    </a:lnTo>
                    <a:lnTo>
                      <a:pt x="357" y="119"/>
                    </a:lnTo>
                    <a:lnTo>
                      <a:pt x="341" y="120"/>
                    </a:lnTo>
                    <a:lnTo>
                      <a:pt x="341" y="124"/>
                    </a:lnTo>
                    <a:lnTo>
                      <a:pt x="341" y="128"/>
                    </a:lnTo>
                    <a:lnTo>
                      <a:pt x="343" y="133"/>
                    </a:lnTo>
                    <a:lnTo>
                      <a:pt x="345" y="137"/>
                    </a:lnTo>
                    <a:lnTo>
                      <a:pt x="341" y="135"/>
                    </a:lnTo>
                    <a:lnTo>
                      <a:pt x="338" y="133"/>
                    </a:lnTo>
                    <a:lnTo>
                      <a:pt x="336" y="131"/>
                    </a:lnTo>
                    <a:lnTo>
                      <a:pt x="334" y="129"/>
                    </a:lnTo>
                    <a:lnTo>
                      <a:pt x="327" y="131"/>
                    </a:lnTo>
                    <a:lnTo>
                      <a:pt x="318" y="131"/>
                    </a:lnTo>
                    <a:lnTo>
                      <a:pt x="307" y="132"/>
                    </a:lnTo>
                    <a:lnTo>
                      <a:pt x="297" y="133"/>
                    </a:lnTo>
                    <a:lnTo>
                      <a:pt x="286" y="133"/>
                    </a:lnTo>
                    <a:lnTo>
                      <a:pt x="277" y="133"/>
                    </a:lnTo>
                    <a:lnTo>
                      <a:pt x="268" y="133"/>
                    </a:lnTo>
                    <a:lnTo>
                      <a:pt x="263" y="133"/>
                    </a:lnTo>
                    <a:lnTo>
                      <a:pt x="259" y="137"/>
                    </a:lnTo>
                    <a:lnTo>
                      <a:pt x="254" y="142"/>
                    </a:lnTo>
                    <a:lnTo>
                      <a:pt x="247" y="146"/>
                    </a:lnTo>
                    <a:lnTo>
                      <a:pt x="240" y="150"/>
                    </a:lnTo>
                    <a:lnTo>
                      <a:pt x="243" y="140"/>
                    </a:lnTo>
                    <a:lnTo>
                      <a:pt x="240" y="129"/>
                    </a:lnTo>
                    <a:lnTo>
                      <a:pt x="229" y="121"/>
                    </a:lnTo>
                    <a:lnTo>
                      <a:pt x="210" y="115"/>
                    </a:lnTo>
                    <a:lnTo>
                      <a:pt x="213" y="121"/>
                    </a:lnTo>
                    <a:lnTo>
                      <a:pt x="213" y="128"/>
                    </a:lnTo>
                    <a:lnTo>
                      <a:pt x="211" y="136"/>
                    </a:lnTo>
                    <a:lnTo>
                      <a:pt x="204" y="143"/>
                    </a:lnTo>
                    <a:lnTo>
                      <a:pt x="201" y="139"/>
                    </a:lnTo>
                    <a:lnTo>
                      <a:pt x="197" y="135"/>
                    </a:lnTo>
                    <a:lnTo>
                      <a:pt x="190" y="131"/>
                    </a:lnTo>
                    <a:lnTo>
                      <a:pt x="183" y="126"/>
                    </a:lnTo>
                    <a:lnTo>
                      <a:pt x="174" y="122"/>
                    </a:lnTo>
                    <a:lnTo>
                      <a:pt x="165" y="119"/>
                    </a:lnTo>
                    <a:lnTo>
                      <a:pt x="156" y="117"/>
                    </a:lnTo>
                    <a:lnTo>
                      <a:pt x="147" y="115"/>
                    </a:lnTo>
                    <a:lnTo>
                      <a:pt x="147" y="118"/>
                    </a:lnTo>
                    <a:lnTo>
                      <a:pt x="147" y="121"/>
                    </a:lnTo>
                    <a:lnTo>
                      <a:pt x="149" y="125"/>
                    </a:lnTo>
                    <a:lnTo>
                      <a:pt x="151" y="128"/>
                    </a:lnTo>
                    <a:lnTo>
                      <a:pt x="142" y="123"/>
                    </a:lnTo>
                    <a:lnTo>
                      <a:pt x="135" y="116"/>
                    </a:lnTo>
                    <a:lnTo>
                      <a:pt x="132" y="107"/>
                    </a:lnTo>
                    <a:lnTo>
                      <a:pt x="128" y="95"/>
                    </a:lnTo>
                    <a:lnTo>
                      <a:pt x="123" y="102"/>
                    </a:lnTo>
                    <a:lnTo>
                      <a:pt x="114" y="107"/>
                    </a:lnTo>
                    <a:lnTo>
                      <a:pt x="100" y="110"/>
                    </a:lnTo>
                    <a:lnTo>
                      <a:pt x="82" y="111"/>
                    </a:lnTo>
                    <a:lnTo>
                      <a:pt x="96" y="105"/>
                    </a:lnTo>
                    <a:lnTo>
                      <a:pt x="105" y="99"/>
                    </a:lnTo>
                    <a:lnTo>
                      <a:pt x="110" y="90"/>
                    </a:lnTo>
                    <a:lnTo>
                      <a:pt x="107" y="79"/>
                    </a:lnTo>
                    <a:lnTo>
                      <a:pt x="101" y="84"/>
                    </a:lnTo>
                    <a:lnTo>
                      <a:pt x="96" y="89"/>
                    </a:lnTo>
                    <a:lnTo>
                      <a:pt x="87" y="93"/>
                    </a:lnTo>
                    <a:lnTo>
                      <a:pt x="78" y="95"/>
                    </a:lnTo>
                    <a:lnTo>
                      <a:pt x="75" y="89"/>
                    </a:lnTo>
                    <a:lnTo>
                      <a:pt x="75" y="83"/>
                    </a:lnTo>
                    <a:lnTo>
                      <a:pt x="76" y="78"/>
                    </a:lnTo>
                    <a:lnTo>
                      <a:pt x="80" y="72"/>
                    </a:lnTo>
                    <a:lnTo>
                      <a:pt x="73" y="72"/>
                    </a:lnTo>
                    <a:lnTo>
                      <a:pt x="68" y="71"/>
                    </a:lnTo>
                    <a:lnTo>
                      <a:pt x="62" y="70"/>
                    </a:lnTo>
                    <a:lnTo>
                      <a:pt x="60" y="69"/>
                    </a:lnTo>
                    <a:lnTo>
                      <a:pt x="57" y="72"/>
                    </a:lnTo>
                    <a:lnTo>
                      <a:pt x="53" y="76"/>
                    </a:lnTo>
                    <a:lnTo>
                      <a:pt x="48" y="81"/>
                    </a:lnTo>
                    <a:lnTo>
                      <a:pt x="46" y="84"/>
                    </a:lnTo>
                    <a:lnTo>
                      <a:pt x="39" y="73"/>
                    </a:lnTo>
                    <a:lnTo>
                      <a:pt x="32" y="61"/>
                    </a:lnTo>
                    <a:lnTo>
                      <a:pt x="30" y="47"/>
                    </a:lnTo>
                    <a:lnTo>
                      <a:pt x="34" y="31"/>
                    </a:lnTo>
                    <a:lnTo>
                      <a:pt x="23" y="29"/>
                    </a:lnTo>
                    <a:lnTo>
                      <a:pt x="16" y="33"/>
                    </a:lnTo>
                    <a:lnTo>
                      <a:pt x="11" y="37"/>
                    </a:lnTo>
                    <a:lnTo>
                      <a:pt x="5" y="42"/>
                    </a:lnTo>
                    <a:lnTo>
                      <a:pt x="4" y="47"/>
                    </a:lnTo>
                    <a:lnTo>
                      <a:pt x="2" y="36"/>
                    </a:lnTo>
                    <a:lnTo>
                      <a:pt x="0" y="25"/>
                    </a:lnTo>
                    <a:lnTo>
                      <a:pt x="0" y="1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7" name="Freeform 347"/>
              <p:cNvSpPr>
                <a:spLocks/>
              </p:cNvSpPr>
              <p:nvPr/>
            </p:nvSpPr>
            <p:spPr bwMode="auto">
              <a:xfrm>
                <a:off x="1547" y="2676"/>
                <a:ext cx="19" cy="19"/>
              </a:xfrm>
              <a:custGeom>
                <a:avLst/>
                <a:gdLst>
                  <a:gd name="T0" fmla="*/ 3 w 37"/>
                  <a:gd name="T1" fmla="*/ 0 h 19"/>
                  <a:gd name="T2" fmla="*/ 9 w 37"/>
                  <a:gd name="T3" fmla="*/ 4 h 19"/>
                  <a:gd name="T4" fmla="*/ 17 w 37"/>
                  <a:gd name="T5" fmla="*/ 8 h 19"/>
                  <a:gd name="T6" fmla="*/ 26 w 37"/>
                  <a:gd name="T7" fmla="*/ 11 h 19"/>
                  <a:gd name="T8" fmla="*/ 37 w 37"/>
                  <a:gd name="T9" fmla="*/ 13 h 19"/>
                  <a:gd name="T10" fmla="*/ 35 w 37"/>
                  <a:gd name="T11" fmla="*/ 19 h 19"/>
                  <a:gd name="T12" fmla="*/ 21 w 37"/>
                  <a:gd name="T13" fmla="*/ 18 h 19"/>
                  <a:gd name="T14" fmla="*/ 9 w 37"/>
                  <a:gd name="T15" fmla="*/ 14 h 19"/>
                  <a:gd name="T16" fmla="*/ 0 w 37"/>
                  <a:gd name="T17" fmla="*/ 8 h 19"/>
                  <a:gd name="T18" fmla="*/ 3 w 37"/>
                  <a:gd name="T1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" h="19">
                    <a:moveTo>
                      <a:pt x="3" y="0"/>
                    </a:moveTo>
                    <a:lnTo>
                      <a:pt x="9" y="4"/>
                    </a:lnTo>
                    <a:lnTo>
                      <a:pt x="17" y="8"/>
                    </a:lnTo>
                    <a:lnTo>
                      <a:pt x="26" y="11"/>
                    </a:lnTo>
                    <a:lnTo>
                      <a:pt x="37" y="13"/>
                    </a:lnTo>
                    <a:lnTo>
                      <a:pt x="35" y="19"/>
                    </a:lnTo>
                    <a:lnTo>
                      <a:pt x="21" y="18"/>
                    </a:lnTo>
                    <a:lnTo>
                      <a:pt x="9" y="14"/>
                    </a:lnTo>
                    <a:lnTo>
                      <a:pt x="0" y="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8" name="Freeform 348"/>
              <p:cNvSpPr>
                <a:spLocks/>
              </p:cNvSpPr>
              <p:nvPr/>
            </p:nvSpPr>
            <p:spPr bwMode="auto">
              <a:xfrm>
                <a:off x="1156" y="2256"/>
                <a:ext cx="386" cy="223"/>
              </a:xfrm>
              <a:custGeom>
                <a:avLst/>
                <a:gdLst>
                  <a:gd name="T0" fmla="*/ 75 w 771"/>
                  <a:gd name="T1" fmla="*/ 116 h 223"/>
                  <a:gd name="T2" fmla="*/ 130 w 771"/>
                  <a:gd name="T3" fmla="*/ 67 h 223"/>
                  <a:gd name="T4" fmla="*/ 185 w 771"/>
                  <a:gd name="T5" fmla="*/ 50 h 223"/>
                  <a:gd name="T6" fmla="*/ 249 w 771"/>
                  <a:gd name="T7" fmla="*/ 36 h 223"/>
                  <a:gd name="T8" fmla="*/ 315 w 771"/>
                  <a:gd name="T9" fmla="*/ 36 h 223"/>
                  <a:gd name="T10" fmla="*/ 398 w 771"/>
                  <a:gd name="T11" fmla="*/ 49 h 223"/>
                  <a:gd name="T12" fmla="*/ 462 w 771"/>
                  <a:gd name="T13" fmla="*/ 68 h 223"/>
                  <a:gd name="T14" fmla="*/ 508 w 771"/>
                  <a:gd name="T15" fmla="*/ 93 h 223"/>
                  <a:gd name="T16" fmla="*/ 522 w 771"/>
                  <a:gd name="T17" fmla="*/ 122 h 223"/>
                  <a:gd name="T18" fmla="*/ 556 w 771"/>
                  <a:gd name="T19" fmla="*/ 153 h 223"/>
                  <a:gd name="T20" fmla="*/ 585 w 771"/>
                  <a:gd name="T21" fmla="*/ 176 h 223"/>
                  <a:gd name="T22" fmla="*/ 622 w 771"/>
                  <a:gd name="T23" fmla="*/ 204 h 223"/>
                  <a:gd name="T24" fmla="*/ 656 w 771"/>
                  <a:gd name="T25" fmla="*/ 222 h 223"/>
                  <a:gd name="T26" fmla="*/ 702 w 771"/>
                  <a:gd name="T27" fmla="*/ 221 h 223"/>
                  <a:gd name="T28" fmla="*/ 732 w 771"/>
                  <a:gd name="T29" fmla="*/ 206 h 223"/>
                  <a:gd name="T30" fmla="*/ 744 w 771"/>
                  <a:gd name="T31" fmla="*/ 190 h 223"/>
                  <a:gd name="T32" fmla="*/ 675 w 771"/>
                  <a:gd name="T33" fmla="*/ 194 h 223"/>
                  <a:gd name="T34" fmla="*/ 691 w 771"/>
                  <a:gd name="T35" fmla="*/ 179 h 223"/>
                  <a:gd name="T36" fmla="*/ 636 w 771"/>
                  <a:gd name="T37" fmla="*/ 178 h 223"/>
                  <a:gd name="T38" fmla="*/ 652 w 771"/>
                  <a:gd name="T39" fmla="*/ 170 h 223"/>
                  <a:gd name="T40" fmla="*/ 641 w 771"/>
                  <a:gd name="T41" fmla="*/ 152 h 223"/>
                  <a:gd name="T42" fmla="*/ 608 w 771"/>
                  <a:gd name="T43" fmla="*/ 153 h 223"/>
                  <a:gd name="T44" fmla="*/ 601 w 771"/>
                  <a:gd name="T45" fmla="*/ 141 h 223"/>
                  <a:gd name="T46" fmla="*/ 579 w 771"/>
                  <a:gd name="T47" fmla="*/ 135 h 223"/>
                  <a:gd name="T48" fmla="*/ 629 w 771"/>
                  <a:gd name="T49" fmla="*/ 127 h 223"/>
                  <a:gd name="T50" fmla="*/ 581 w 771"/>
                  <a:gd name="T51" fmla="*/ 116 h 223"/>
                  <a:gd name="T52" fmla="*/ 574 w 771"/>
                  <a:gd name="T53" fmla="*/ 101 h 223"/>
                  <a:gd name="T54" fmla="*/ 556 w 771"/>
                  <a:gd name="T55" fmla="*/ 93 h 223"/>
                  <a:gd name="T56" fmla="*/ 547 w 771"/>
                  <a:gd name="T57" fmla="*/ 79 h 223"/>
                  <a:gd name="T58" fmla="*/ 514 w 771"/>
                  <a:gd name="T59" fmla="*/ 71 h 223"/>
                  <a:gd name="T60" fmla="*/ 531 w 771"/>
                  <a:gd name="T61" fmla="*/ 59 h 223"/>
                  <a:gd name="T62" fmla="*/ 485 w 771"/>
                  <a:gd name="T63" fmla="*/ 50 h 223"/>
                  <a:gd name="T64" fmla="*/ 483 w 771"/>
                  <a:gd name="T65" fmla="*/ 46 h 223"/>
                  <a:gd name="T66" fmla="*/ 427 w 771"/>
                  <a:gd name="T67" fmla="*/ 41 h 223"/>
                  <a:gd name="T68" fmla="*/ 419 w 771"/>
                  <a:gd name="T69" fmla="*/ 32 h 223"/>
                  <a:gd name="T70" fmla="*/ 427 w 771"/>
                  <a:gd name="T71" fmla="*/ 13 h 223"/>
                  <a:gd name="T72" fmla="*/ 359 w 771"/>
                  <a:gd name="T73" fmla="*/ 19 h 223"/>
                  <a:gd name="T74" fmla="*/ 373 w 771"/>
                  <a:gd name="T75" fmla="*/ 3 h 223"/>
                  <a:gd name="T76" fmla="*/ 322 w 771"/>
                  <a:gd name="T77" fmla="*/ 17 h 223"/>
                  <a:gd name="T78" fmla="*/ 297 w 771"/>
                  <a:gd name="T79" fmla="*/ 16 h 223"/>
                  <a:gd name="T80" fmla="*/ 260 w 771"/>
                  <a:gd name="T81" fmla="*/ 7 h 223"/>
                  <a:gd name="T82" fmla="*/ 210 w 771"/>
                  <a:gd name="T83" fmla="*/ 26 h 223"/>
                  <a:gd name="T84" fmla="*/ 197 w 771"/>
                  <a:gd name="T85" fmla="*/ 21 h 223"/>
                  <a:gd name="T86" fmla="*/ 153 w 771"/>
                  <a:gd name="T87" fmla="*/ 33 h 223"/>
                  <a:gd name="T88" fmla="*/ 135 w 771"/>
                  <a:gd name="T89" fmla="*/ 38 h 223"/>
                  <a:gd name="T90" fmla="*/ 107 w 771"/>
                  <a:gd name="T91" fmla="*/ 43 h 223"/>
                  <a:gd name="T92" fmla="*/ 91 w 771"/>
                  <a:gd name="T93" fmla="*/ 53 h 223"/>
                  <a:gd name="T94" fmla="*/ 68 w 771"/>
                  <a:gd name="T95" fmla="*/ 58 h 223"/>
                  <a:gd name="T96" fmla="*/ 55 w 771"/>
                  <a:gd name="T97" fmla="*/ 83 h 223"/>
                  <a:gd name="T98" fmla="*/ 39 w 771"/>
                  <a:gd name="T99" fmla="*/ 95 h 223"/>
                  <a:gd name="T100" fmla="*/ 52 w 771"/>
                  <a:gd name="T101" fmla="*/ 103 h 223"/>
                  <a:gd name="T102" fmla="*/ 15 w 771"/>
                  <a:gd name="T103" fmla="*/ 109 h 223"/>
                  <a:gd name="T104" fmla="*/ 39 w 771"/>
                  <a:gd name="T105" fmla="*/ 127 h 223"/>
                  <a:gd name="T106" fmla="*/ 9 w 771"/>
                  <a:gd name="T107" fmla="*/ 141 h 223"/>
                  <a:gd name="T108" fmla="*/ 20 w 771"/>
                  <a:gd name="T109" fmla="*/ 158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71" h="223">
                    <a:moveTo>
                      <a:pt x="64" y="149"/>
                    </a:moveTo>
                    <a:lnTo>
                      <a:pt x="63" y="144"/>
                    </a:lnTo>
                    <a:lnTo>
                      <a:pt x="63" y="137"/>
                    </a:lnTo>
                    <a:lnTo>
                      <a:pt x="68" y="130"/>
                    </a:lnTo>
                    <a:lnTo>
                      <a:pt x="82" y="126"/>
                    </a:lnTo>
                    <a:lnTo>
                      <a:pt x="75" y="116"/>
                    </a:lnTo>
                    <a:lnTo>
                      <a:pt x="77" y="105"/>
                    </a:lnTo>
                    <a:lnTo>
                      <a:pt x="87" y="96"/>
                    </a:lnTo>
                    <a:lnTo>
                      <a:pt x="109" y="91"/>
                    </a:lnTo>
                    <a:lnTo>
                      <a:pt x="107" y="81"/>
                    </a:lnTo>
                    <a:lnTo>
                      <a:pt x="116" y="73"/>
                    </a:lnTo>
                    <a:lnTo>
                      <a:pt x="130" y="67"/>
                    </a:lnTo>
                    <a:lnTo>
                      <a:pt x="153" y="67"/>
                    </a:lnTo>
                    <a:lnTo>
                      <a:pt x="158" y="63"/>
                    </a:lnTo>
                    <a:lnTo>
                      <a:pt x="164" y="59"/>
                    </a:lnTo>
                    <a:lnTo>
                      <a:pt x="171" y="55"/>
                    </a:lnTo>
                    <a:lnTo>
                      <a:pt x="178" y="52"/>
                    </a:lnTo>
                    <a:lnTo>
                      <a:pt x="185" y="50"/>
                    </a:lnTo>
                    <a:lnTo>
                      <a:pt x="194" y="49"/>
                    </a:lnTo>
                    <a:lnTo>
                      <a:pt x="203" y="48"/>
                    </a:lnTo>
                    <a:lnTo>
                      <a:pt x="213" y="49"/>
                    </a:lnTo>
                    <a:lnTo>
                      <a:pt x="224" y="43"/>
                    </a:lnTo>
                    <a:lnTo>
                      <a:pt x="237" y="39"/>
                    </a:lnTo>
                    <a:lnTo>
                      <a:pt x="249" y="36"/>
                    </a:lnTo>
                    <a:lnTo>
                      <a:pt x="261" y="38"/>
                    </a:lnTo>
                    <a:lnTo>
                      <a:pt x="274" y="40"/>
                    </a:lnTo>
                    <a:lnTo>
                      <a:pt x="286" y="41"/>
                    </a:lnTo>
                    <a:lnTo>
                      <a:pt x="295" y="40"/>
                    </a:lnTo>
                    <a:lnTo>
                      <a:pt x="306" y="38"/>
                    </a:lnTo>
                    <a:lnTo>
                      <a:pt x="315" y="36"/>
                    </a:lnTo>
                    <a:lnTo>
                      <a:pt x="327" y="35"/>
                    </a:lnTo>
                    <a:lnTo>
                      <a:pt x="343" y="34"/>
                    </a:lnTo>
                    <a:lnTo>
                      <a:pt x="359" y="34"/>
                    </a:lnTo>
                    <a:lnTo>
                      <a:pt x="375" y="38"/>
                    </a:lnTo>
                    <a:lnTo>
                      <a:pt x="387" y="42"/>
                    </a:lnTo>
                    <a:lnTo>
                      <a:pt x="398" y="49"/>
                    </a:lnTo>
                    <a:lnTo>
                      <a:pt x="402" y="60"/>
                    </a:lnTo>
                    <a:lnTo>
                      <a:pt x="416" y="60"/>
                    </a:lnTo>
                    <a:lnTo>
                      <a:pt x="430" y="60"/>
                    </a:lnTo>
                    <a:lnTo>
                      <a:pt x="443" y="62"/>
                    </a:lnTo>
                    <a:lnTo>
                      <a:pt x="453" y="64"/>
                    </a:lnTo>
                    <a:lnTo>
                      <a:pt x="462" y="68"/>
                    </a:lnTo>
                    <a:lnTo>
                      <a:pt x="467" y="73"/>
                    </a:lnTo>
                    <a:lnTo>
                      <a:pt x="471" y="80"/>
                    </a:lnTo>
                    <a:lnTo>
                      <a:pt x="473" y="88"/>
                    </a:lnTo>
                    <a:lnTo>
                      <a:pt x="487" y="89"/>
                    </a:lnTo>
                    <a:lnTo>
                      <a:pt x="498" y="91"/>
                    </a:lnTo>
                    <a:lnTo>
                      <a:pt x="508" y="93"/>
                    </a:lnTo>
                    <a:lnTo>
                      <a:pt x="515" y="96"/>
                    </a:lnTo>
                    <a:lnTo>
                      <a:pt x="521" y="100"/>
                    </a:lnTo>
                    <a:lnTo>
                      <a:pt x="522" y="105"/>
                    </a:lnTo>
                    <a:lnTo>
                      <a:pt x="521" y="112"/>
                    </a:lnTo>
                    <a:lnTo>
                      <a:pt x="514" y="119"/>
                    </a:lnTo>
                    <a:lnTo>
                      <a:pt x="522" y="122"/>
                    </a:lnTo>
                    <a:lnTo>
                      <a:pt x="533" y="126"/>
                    </a:lnTo>
                    <a:lnTo>
                      <a:pt x="542" y="130"/>
                    </a:lnTo>
                    <a:lnTo>
                      <a:pt x="551" y="135"/>
                    </a:lnTo>
                    <a:lnTo>
                      <a:pt x="556" y="141"/>
                    </a:lnTo>
                    <a:lnTo>
                      <a:pt x="558" y="147"/>
                    </a:lnTo>
                    <a:lnTo>
                      <a:pt x="556" y="153"/>
                    </a:lnTo>
                    <a:lnTo>
                      <a:pt x="549" y="160"/>
                    </a:lnTo>
                    <a:lnTo>
                      <a:pt x="558" y="162"/>
                    </a:lnTo>
                    <a:lnTo>
                      <a:pt x="567" y="166"/>
                    </a:lnTo>
                    <a:lnTo>
                      <a:pt x="574" y="171"/>
                    </a:lnTo>
                    <a:lnTo>
                      <a:pt x="576" y="176"/>
                    </a:lnTo>
                    <a:lnTo>
                      <a:pt x="585" y="176"/>
                    </a:lnTo>
                    <a:lnTo>
                      <a:pt x="595" y="178"/>
                    </a:lnTo>
                    <a:lnTo>
                      <a:pt x="604" y="181"/>
                    </a:lnTo>
                    <a:lnTo>
                      <a:pt x="613" y="186"/>
                    </a:lnTo>
                    <a:lnTo>
                      <a:pt x="618" y="191"/>
                    </a:lnTo>
                    <a:lnTo>
                      <a:pt x="622" y="197"/>
                    </a:lnTo>
                    <a:lnTo>
                      <a:pt x="622" y="204"/>
                    </a:lnTo>
                    <a:lnTo>
                      <a:pt x="617" y="211"/>
                    </a:lnTo>
                    <a:lnTo>
                      <a:pt x="627" y="211"/>
                    </a:lnTo>
                    <a:lnTo>
                      <a:pt x="638" y="212"/>
                    </a:lnTo>
                    <a:lnTo>
                      <a:pt x="645" y="215"/>
                    </a:lnTo>
                    <a:lnTo>
                      <a:pt x="650" y="219"/>
                    </a:lnTo>
                    <a:lnTo>
                      <a:pt x="656" y="222"/>
                    </a:lnTo>
                    <a:lnTo>
                      <a:pt x="663" y="223"/>
                    </a:lnTo>
                    <a:lnTo>
                      <a:pt x="672" y="223"/>
                    </a:lnTo>
                    <a:lnTo>
                      <a:pt x="681" y="223"/>
                    </a:lnTo>
                    <a:lnTo>
                      <a:pt x="686" y="222"/>
                    </a:lnTo>
                    <a:lnTo>
                      <a:pt x="693" y="222"/>
                    </a:lnTo>
                    <a:lnTo>
                      <a:pt x="702" y="221"/>
                    </a:lnTo>
                    <a:lnTo>
                      <a:pt x="711" y="220"/>
                    </a:lnTo>
                    <a:lnTo>
                      <a:pt x="720" y="219"/>
                    </a:lnTo>
                    <a:lnTo>
                      <a:pt x="728" y="219"/>
                    </a:lnTo>
                    <a:lnTo>
                      <a:pt x="736" y="219"/>
                    </a:lnTo>
                    <a:lnTo>
                      <a:pt x="741" y="220"/>
                    </a:lnTo>
                    <a:lnTo>
                      <a:pt x="732" y="206"/>
                    </a:lnTo>
                    <a:lnTo>
                      <a:pt x="737" y="203"/>
                    </a:lnTo>
                    <a:lnTo>
                      <a:pt x="746" y="199"/>
                    </a:lnTo>
                    <a:lnTo>
                      <a:pt x="757" y="196"/>
                    </a:lnTo>
                    <a:lnTo>
                      <a:pt x="771" y="194"/>
                    </a:lnTo>
                    <a:lnTo>
                      <a:pt x="760" y="191"/>
                    </a:lnTo>
                    <a:lnTo>
                      <a:pt x="744" y="190"/>
                    </a:lnTo>
                    <a:lnTo>
                      <a:pt x="730" y="191"/>
                    </a:lnTo>
                    <a:lnTo>
                      <a:pt x="720" y="192"/>
                    </a:lnTo>
                    <a:lnTo>
                      <a:pt x="712" y="186"/>
                    </a:lnTo>
                    <a:lnTo>
                      <a:pt x="702" y="191"/>
                    </a:lnTo>
                    <a:lnTo>
                      <a:pt x="689" y="194"/>
                    </a:lnTo>
                    <a:lnTo>
                      <a:pt x="675" y="194"/>
                    </a:lnTo>
                    <a:lnTo>
                      <a:pt x="665" y="193"/>
                    </a:lnTo>
                    <a:lnTo>
                      <a:pt x="675" y="191"/>
                    </a:lnTo>
                    <a:lnTo>
                      <a:pt x="686" y="187"/>
                    </a:lnTo>
                    <a:lnTo>
                      <a:pt x="693" y="181"/>
                    </a:lnTo>
                    <a:lnTo>
                      <a:pt x="698" y="177"/>
                    </a:lnTo>
                    <a:lnTo>
                      <a:pt x="691" y="179"/>
                    </a:lnTo>
                    <a:lnTo>
                      <a:pt x="682" y="181"/>
                    </a:lnTo>
                    <a:lnTo>
                      <a:pt x="672" y="183"/>
                    </a:lnTo>
                    <a:lnTo>
                      <a:pt x="663" y="183"/>
                    </a:lnTo>
                    <a:lnTo>
                      <a:pt x="652" y="183"/>
                    </a:lnTo>
                    <a:lnTo>
                      <a:pt x="643" y="181"/>
                    </a:lnTo>
                    <a:lnTo>
                      <a:pt x="636" y="178"/>
                    </a:lnTo>
                    <a:lnTo>
                      <a:pt x="631" y="174"/>
                    </a:lnTo>
                    <a:lnTo>
                      <a:pt x="638" y="173"/>
                    </a:lnTo>
                    <a:lnTo>
                      <a:pt x="645" y="173"/>
                    </a:lnTo>
                    <a:lnTo>
                      <a:pt x="652" y="173"/>
                    </a:lnTo>
                    <a:lnTo>
                      <a:pt x="659" y="173"/>
                    </a:lnTo>
                    <a:lnTo>
                      <a:pt x="652" y="170"/>
                    </a:lnTo>
                    <a:lnTo>
                      <a:pt x="641" y="166"/>
                    </a:lnTo>
                    <a:lnTo>
                      <a:pt x="629" y="162"/>
                    </a:lnTo>
                    <a:lnTo>
                      <a:pt x="617" y="160"/>
                    </a:lnTo>
                    <a:lnTo>
                      <a:pt x="625" y="159"/>
                    </a:lnTo>
                    <a:lnTo>
                      <a:pt x="634" y="156"/>
                    </a:lnTo>
                    <a:lnTo>
                      <a:pt x="641" y="152"/>
                    </a:lnTo>
                    <a:lnTo>
                      <a:pt x="647" y="149"/>
                    </a:lnTo>
                    <a:lnTo>
                      <a:pt x="641" y="150"/>
                    </a:lnTo>
                    <a:lnTo>
                      <a:pt x="634" y="151"/>
                    </a:lnTo>
                    <a:lnTo>
                      <a:pt x="625" y="152"/>
                    </a:lnTo>
                    <a:lnTo>
                      <a:pt x="617" y="153"/>
                    </a:lnTo>
                    <a:lnTo>
                      <a:pt x="608" y="153"/>
                    </a:lnTo>
                    <a:lnTo>
                      <a:pt x="599" y="153"/>
                    </a:lnTo>
                    <a:lnTo>
                      <a:pt x="592" y="152"/>
                    </a:lnTo>
                    <a:lnTo>
                      <a:pt x="585" y="151"/>
                    </a:lnTo>
                    <a:lnTo>
                      <a:pt x="586" y="146"/>
                    </a:lnTo>
                    <a:lnTo>
                      <a:pt x="592" y="142"/>
                    </a:lnTo>
                    <a:lnTo>
                      <a:pt x="601" y="141"/>
                    </a:lnTo>
                    <a:lnTo>
                      <a:pt x="613" y="140"/>
                    </a:lnTo>
                    <a:lnTo>
                      <a:pt x="606" y="137"/>
                    </a:lnTo>
                    <a:lnTo>
                      <a:pt x="597" y="136"/>
                    </a:lnTo>
                    <a:lnTo>
                      <a:pt x="588" y="136"/>
                    </a:lnTo>
                    <a:lnTo>
                      <a:pt x="578" y="137"/>
                    </a:lnTo>
                    <a:lnTo>
                      <a:pt x="579" y="135"/>
                    </a:lnTo>
                    <a:lnTo>
                      <a:pt x="585" y="133"/>
                    </a:lnTo>
                    <a:lnTo>
                      <a:pt x="592" y="131"/>
                    </a:lnTo>
                    <a:lnTo>
                      <a:pt x="601" y="130"/>
                    </a:lnTo>
                    <a:lnTo>
                      <a:pt x="609" y="129"/>
                    </a:lnTo>
                    <a:lnTo>
                      <a:pt x="618" y="128"/>
                    </a:lnTo>
                    <a:lnTo>
                      <a:pt x="629" y="127"/>
                    </a:lnTo>
                    <a:lnTo>
                      <a:pt x="638" y="127"/>
                    </a:lnTo>
                    <a:lnTo>
                      <a:pt x="629" y="124"/>
                    </a:lnTo>
                    <a:lnTo>
                      <a:pt x="618" y="121"/>
                    </a:lnTo>
                    <a:lnTo>
                      <a:pt x="606" y="119"/>
                    </a:lnTo>
                    <a:lnTo>
                      <a:pt x="595" y="117"/>
                    </a:lnTo>
                    <a:lnTo>
                      <a:pt x="581" y="116"/>
                    </a:lnTo>
                    <a:lnTo>
                      <a:pt x="569" y="114"/>
                    </a:lnTo>
                    <a:lnTo>
                      <a:pt x="556" y="114"/>
                    </a:lnTo>
                    <a:lnTo>
                      <a:pt x="546" y="114"/>
                    </a:lnTo>
                    <a:lnTo>
                      <a:pt x="553" y="109"/>
                    </a:lnTo>
                    <a:lnTo>
                      <a:pt x="562" y="104"/>
                    </a:lnTo>
                    <a:lnTo>
                      <a:pt x="574" y="101"/>
                    </a:lnTo>
                    <a:lnTo>
                      <a:pt x="588" y="98"/>
                    </a:lnTo>
                    <a:lnTo>
                      <a:pt x="579" y="97"/>
                    </a:lnTo>
                    <a:lnTo>
                      <a:pt x="570" y="96"/>
                    </a:lnTo>
                    <a:lnTo>
                      <a:pt x="556" y="96"/>
                    </a:lnTo>
                    <a:lnTo>
                      <a:pt x="540" y="96"/>
                    </a:lnTo>
                    <a:lnTo>
                      <a:pt x="556" y="93"/>
                    </a:lnTo>
                    <a:lnTo>
                      <a:pt x="569" y="89"/>
                    </a:lnTo>
                    <a:lnTo>
                      <a:pt x="579" y="83"/>
                    </a:lnTo>
                    <a:lnTo>
                      <a:pt x="583" y="78"/>
                    </a:lnTo>
                    <a:lnTo>
                      <a:pt x="570" y="79"/>
                    </a:lnTo>
                    <a:lnTo>
                      <a:pt x="560" y="79"/>
                    </a:lnTo>
                    <a:lnTo>
                      <a:pt x="547" y="79"/>
                    </a:lnTo>
                    <a:lnTo>
                      <a:pt x="537" y="79"/>
                    </a:lnTo>
                    <a:lnTo>
                      <a:pt x="526" y="78"/>
                    </a:lnTo>
                    <a:lnTo>
                      <a:pt x="519" y="77"/>
                    </a:lnTo>
                    <a:lnTo>
                      <a:pt x="512" y="76"/>
                    </a:lnTo>
                    <a:lnTo>
                      <a:pt x="506" y="74"/>
                    </a:lnTo>
                    <a:lnTo>
                      <a:pt x="514" y="71"/>
                    </a:lnTo>
                    <a:lnTo>
                      <a:pt x="524" y="70"/>
                    </a:lnTo>
                    <a:lnTo>
                      <a:pt x="537" y="69"/>
                    </a:lnTo>
                    <a:lnTo>
                      <a:pt x="553" y="69"/>
                    </a:lnTo>
                    <a:lnTo>
                      <a:pt x="547" y="65"/>
                    </a:lnTo>
                    <a:lnTo>
                      <a:pt x="540" y="62"/>
                    </a:lnTo>
                    <a:lnTo>
                      <a:pt x="531" y="59"/>
                    </a:lnTo>
                    <a:lnTo>
                      <a:pt x="521" y="57"/>
                    </a:lnTo>
                    <a:lnTo>
                      <a:pt x="510" y="55"/>
                    </a:lnTo>
                    <a:lnTo>
                      <a:pt x="498" y="54"/>
                    </a:lnTo>
                    <a:lnTo>
                      <a:pt x="487" y="53"/>
                    </a:lnTo>
                    <a:lnTo>
                      <a:pt x="478" y="52"/>
                    </a:lnTo>
                    <a:lnTo>
                      <a:pt x="485" y="50"/>
                    </a:lnTo>
                    <a:lnTo>
                      <a:pt x="492" y="48"/>
                    </a:lnTo>
                    <a:lnTo>
                      <a:pt x="501" y="47"/>
                    </a:lnTo>
                    <a:lnTo>
                      <a:pt x="510" y="46"/>
                    </a:lnTo>
                    <a:lnTo>
                      <a:pt x="505" y="45"/>
                    </a:lnTo>
                    <a:lnTo>
                      <a:pt x="496" y="45"/>
                    </a:lnTo>
                    <a:lnTo>
                      <a:pt x="483" y="46"/>
                    </a:lnTo>
                    <a:lnTo>
                      <a:pt x="473" y="48"/>
                    </a:lnTo>
                    <a:lnTo>
                      <a:pt x="459" y="49"/>
                    </a:lnTo>
                    <a:lnTo>
                      <a:pt x="446" y="49"/>
                    </a:lnTo>
                    <a:lnTo>
                      <a:pt x="434" y="48"/>
                    </a:lnTo>
                    <a:lnTo>
                      <a:pt x="423" y="44"/>
                    </a:lnTo>
                    <a:lnTo>
                      <a:pt x="427" y="41"/>
                    </a:lnTo>
                    <a:lnTo>
                      <a:pt x="434" y="36"/>
                    </a:lnTo>
                    <a:lnTo>
                      <a:pt x="446" y="32"/>
                    </a:lnTo>
                    <a:lnTo>
                      <a:pt x="459" y="29"/>
                    </a:lnTo>
                    <a:lnTo>
                      <a:pt x="446" y="29"/>
                    </a:lnTo>
                    <a:lnTo>
                      <a:pt x="432" y="30"/>
                    </a:lnTo>
                    <a:lnTo>
                      <a:pt x="419" y="32"/>
                    </a:lnTo>
                    <a:lnTo>
                      <a:pt x="411" y="35"/>
                    </a:lnTo>
                    <a:lnTo>
                      <a:pt x="412" y="29"/>
                    </a:lnTo>
                    <a:lnTo>
                      <a:pt x="418" y="23"/>
                    </a:lnTo>
                    <a:lnTo>
                      <a:pt x="425" y="17"/>
                    </a:lnTo>
                    <a:lnTo>
                      <a:pt x="434" y="12"/>
                    </a:lnTo>
                    <a:lnTo>
                      <a:pt x="427" y="13"/>
                    </a:lnTo>
                    <a:lnTo>
                      <a:pt x="416" y="14"/>
                    </a:lnTo>
                    <a:lnTo>
                      <a:pt x="405" y="15"/>
                    </a:lnTo>
                    <a:lnTo>
                      <a:pt x="393" y="16"/>
                    </a:lnTo>
                    <a:lnTo>
                      <a:pt x="380" y="17"/>
                    </a:lnTo>
                    <a:lnTo>
                      <a:pt x="368" y="18"/>
                    </a:lnTo>
                    <a:lnTo>
                      <a:pt x="359" y="19"/>
                    </a:lnTo>
                    <a:lnTo>
                      <a:pt x="350" y="19"/>
                    </a:lnTo>
                    <a:lnTo>
                      <a:pt x="354" y="14"/>
                    </a:lnTo>
                    <a:lnTo>
                      <a:pt x="361" y="9"/>
                    </a:lnTo>
                    <a:lnTo>
                      <a:pt x="372" y="5"/>
                    </a:lnTo>
                    <a:lnTo>
                      <a:pt x="382" y="3"/>
                    </a:lnTo>
                    <a:lnTo>
                      <a:pt x="373" y="3"/>
                    </a:lnTo>
                    <a:lnTo>
                      <a:pt x="363" y="4"/>
                    </a:lnTo>
                    <a:lnTo>
                      <a:pt x="354" y="6"/>
                    </a:lnTo>
                    <a:lnTo>
                      <a:pt x="345" y="8"/>
                    </a:lnTo>
                    <a:lnTo>
                      <a:pt x="336" y="11"/>
                    </a:lnTo>
                    <a:lnTo>
                      <a:pt x="327" y="14"/>
                    </a:lnTo>
                    <a:lnTo>
                      <a:pt x="322" y="17"/>
                    </a:lnTo>
                    <a:lnTo>
                      <a:pt x="316" y="20"/>
                    </a:lnTo>
                    <a:lnTo>
                      <a:pt x="315" y="17"/>
                    </a:lnTo>
                    <a:lnTo>
                      <a:pt x="313" y="13"/>
                    </a:lnTo>
                    <a:lnTo>
                      <a:pt x="309" y="10"/>
                    </a:lnTo>
                    <a:lnTo>
                      <a:pt x="306" y="7"/>
                    </a:lnTo>
                    <a:lnTo>
                      <a:pt x="297" y="16"/>
                    </a:lnTo>
                    <a:lnTo>
                      <a:pt x="284" y="22"/>
                    </a:lnTo>
                    <a:lnTo>
                      <a:pt x="272" y="24"/>
                    </a:lnTo>
                    <a:lnTo>
                      <a:pt x="263" y="25"/>
                    </a:lnTo>
                    <a:lnTo>
                      <a:pt x="261" y="22"/>
                    </a:lnTo>
                    <a:lnTo>
                      <a:pt x="260" y="15"/>
                    </a:lnTo>
                    <a:lnTo>
                      <a:pt x="260" y="7"/>
                    </a:lnTo>
                    <a:lnTo>
                      <a:pt x="260" y="0"/>
                    </a:lnTo>
                    <a:lnTo>
                      <a:pt x="253" y="9"/>
                    </a:lnTo>
                    <a:lnTo>
                      <a:pt x="240" y="19"/>
                    </a:lnTo>
                    <a:lnTo>
                      <a:pt x="226" y="27"/>
                    </a:lnTo>
                    <a:lnTo>
                      <a:pt x="210" y="30"/>
                    </a:lnTo>
                    <a:lnTo>
                      <a:pt x="210" y="26"/>
                    </a:lnTo>
                    <a:lnTo>
                      <a:pt x="212" y="23"/>
                    </a:lnTo>
                    <a:lnTo>
                      <a:pt x="213" y="19"/>
                    </a:lnTo>
                    <a:lnTo>
                      <a:pt x="217" y="14"/>
                    </a:lnTo>
                    <a:lnTo>
                      <a:pt x="210" y="15"/>
                    </a:lnTo>
                    <a:lnTo>
                      <a:pt x="205" y="17"/>
                    </a:lnTo>
                    <a:lnTo>
                      <a:pt x="197" y="21"/>
                    </a:lnTo>
                    <a:lnTo>
                      <a:pt x="189" y="26"/>
                    </a:lnTo>
                    <a:lnTo>
                      <a:pt x="181" y="31"/>
                    </a:lnTo>
                    <a:lnTo>
                      <a:pt x="173" y="35"/>
                    </a:lnTo>
                    <a:lnTo>
                      <a:pt x="164" y="38"/>
                    </a:lnTo>
                    <a:lnTo>
                      <a:pt x="155" y="39"/>
                    </a:lnTo>
                    <a:lnTo>
                      <a:pt x="153" y="33"/>
                    </a:lnTo>
                    <a:lnTo>
                      <a:pt x="148" y="28"/>
                    </a:lnTo>
                    <a:lnTo>
                      <a:pt x="141" y="25"/>
                    </a:lnTo>
                    <a:lnTo>
                      <a:pt x="132" y="23"/>
                    </a:lnTo>
                    <a:lnTo>
                      <a:pt x="135" y="26"/>
                    </a:lnTo>
                    <a:lnTo>
                      <a:pt x="135" y="31"/>
                    </a:lnTo>
                    <a:lnTo>
                      <a:pt x="135" y="38"/>
                    </a:lnTo>
                    <a:lnTo>
                      <a:pt x="134" y="43"/>
                    </a:lnTo>
                    <a:lnTo>
                      <a:pt x="126" y="42"/>
                    </a:lnTo>
                    <a:lnTo>
                      <a:pt x="119" y="41"/>
                    </a:lnTo>
                    <a:lnTo>
                      <a:pt x="110" y="40"/>
                    </a:lnTo>
                    <a:lnTo>
                      <a:pt x="105" y="40"/>
                    </a:lnTo>
                    <a:lnTo>
                      <a:pt x="107" y="43"/>
                    </a:lnTo>
                    <a:lnTo>
                      <a:pt x="107" y="47"/>
                    </a:lnTo>
                    <a:lnTo>
                      <a:pt x="107" y="52"/>
                    </a:lnTo>
                    <a:lnTo>
                      <a:pt x="107" y="55"/>
                    </a:lnTo>
                    <a:lnTo>
                      <a:pt x="103" y="54"/>
                    </a:lnTo>
                    <a:lnTo>
                      <a:pt x="96" y="53"/>
                    </a:lnTo>
                    <a:lnTo>
                      <a:pt x="91" y="53"/>
                    </a:lnTo>
                    <a:lnTo>
                      <a:pt x="84" y="53"/>
                    </a:lnTo>
                    <a:lnTo>
                      <a:pt x="75" y="53"/>
                    </a:lnTo>
                    <a:lnTo>
                      <a:pt x="68" y="54"/>
                    </a:lnTo>
                    <a:lnTo>
                      <a:pt x="61" y="54"/>
                    </a:lnTo>
                    <a:lnTo>
                      <a:pt x="54" y="55"/>
                    </a:lnTo>
                    <a:lnTo>
                      <a:pt x="68" y="58"/>
                    </a:lnTo>
                    <a:lnTo>
                      <a:pt x="78" y="63"/>
                    </a:lnTo>
                    <a:lnTo>
                      <a:pt x="86" y="70"/>
                    </a:lnTo>
                    <a:lnTo>
                      <a:pt x="86" y="76"/>
                    </a:lnTo>
                    <a:lnTo>
                      <a:pt x="75" y="78"/>
                    </a:lnTo>
                    <a:lnTo>
                      <a:pt x="64" y="80"/>
                    </a:lnTo>
                    <a:lnTo>
                      <a:pt x="55" y="83"/>
                    </a:lnTo>
                    <a:lnTo>
                      <a:pt x="48" y="85"/>
                    </a:lnTo>
                    <a:lnTo>
                      <a:pt x="41" y="87"/>
                    </a:lnTo>
                    <a:lnTo>
                      <a:pt x="36" y="90"/>
                    </a:lnTo>
                    <a:lnTo>
                      <a:pt x="32" y="93"/>
                    </a:lnTo>
                    <a:lnTo>
                      <a:pt x="32" y="96"/>
                    </a:lnTo>
                    <a:lnTo>
                      <a:pt x="39" y="95"/>
                    </a:lnTo>
                    <a:lnTo>
                      <a:pt x="50" y="94"/>
                    </a:lnTo>
                    <a:lnTo>
                      <a:pt x="59" y="94"/>
                    </a:lnTo>
                    <a:lnTo>
                      <a:pt x="68" y="94"/>
                    </a:lnTo>
                    <a:lnTo>
                      <a:pt x="64" y="98"/>
                    </a:lnTo>
                    <a:lnTo>
                      <a:pt x="57" y="101"/>
                    </a:lnTo>
                    <a:lnTo>
                      <a:pt x="52" y="103"/>
                    </a:lnTo>
                    <a:lnTo>
                      <a:pt x="43" y="104"/>
                    </a:lnTo>
                    <a:lnTo>
                      <a:pt x="34" y="105"/>
                    </a:lnTo>
                    <a:lnTo>
                      <a:pt x="27" y="104"/>
                    </a:lnTo>
                    <a:lnTo>
                      <a:pt x="18" y="104"/>
                    </a:lnTo>
                    <a:lnTo>
                      <a:pt x="9" y="102"/>
                    </a:lnTo>
                    <a:lnTo>
                      <a:pt x="15" y="109"/>
                    </a:lnTo>
                    <a:lnTo>
                      <a:pt x="25" y="116"/>
                    </a:lnTo>
                    <a:lnTo>
                      <a:pt x="39" y="119"/>
                    </a:lnTo>
                    <a:lnTo>
                      <a:pt x="54" y="119"/>
                    </a:lnTo>
                    <a:lnTo>
                      <a:pt x="50" y="122"/>
                    </a:lnTo>
                    <a:lnTo>
                      <a:pt x="47" y="124"/>
                    </a:lnTo>
                    <a:lnTo>
                      <a:pt x="39" y="127"/>
                    </a:lnTo>
                    <a:lnTo>
                      <a:pt x="32" y="129"/>
                    </a:lnTo>
                    <a:lnTo>
                      <a:pt x="25" y="131"/>
                    </a:lnTo>
                    <a:lnTo>
                      <a:pt x="16" y="133"/>
                    </a:lnTo>
                    <a:lnTo>
                      <a:pt x="9" y="135"/>
                    </a:lnTo>
                    <a:lnTo>
                      <a:pt x="0" y="137"/>
                    </a:lnTo>
                    <a:lnTo>
                      <a:pt x="9" y="141"/>
                    </a:lnTo>
                    <a:lnTo>
                      <a:pt x="20" y="143"/>
                    </a:lnTo>
                    <a:lnTo>
                      <a:pt x="31" y="145"/>
                    </a:lnTo>
                    <a:lnTo>
                      <a:pt x="43" y="144"/>
                    </a:lnTo>
                    <a:lnTo>
                      <a:pt x="38" y="148"/>
                    </a:lnTo>
                    <a:lnTo>
                      <a:pt x="31" y="153"/>
                    </a:lnTo>
                    <a:lnTo>
                      <a:pt x="20" y="158"/>
                    </a:lnTo>
                    <a:lnTo>
                      <a:pt x="13" y="160"/>
                    </a:lnTo>
                    <a:lnTo>
                      <a:pt x="29" y="159"/>
                    </a:lnTo>
                    <a:lnTo>
                      <a:pt x="43" y="156"/>
                    </a:lnTo>
                    <a:lnTo>
                      <a:pt x="55" y="153"/>
                    </a:lnTo>
                    <a:lnTo>
                      <a:pt x="64" y="149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9" name="Freeform 349"/>
              <p:cNvSpPr>
                <a:spLocks/>
              </p:cNvSpPr>
              <p:nvPr/>
            </p:nvSpPr>
            <p:spPr bwMode="auto">
              <a:xfrm>
                <a:off x="1461" y="2909"/>
                <a:ext cx="199" cy="163"/>
              </a:xfrm>
              <a:custGeom>
                <a:avLst/>
                <a:gdLst>
                  <a:gd name="T0" fmla="*/ 327 w 398"/>
                  <a:gd name="T1" fmla="*/ 13 h 163"/>
                  <a:gd name="T2" fmla="*/ 302 w 398"/>
                  <a:gd name="T3" fmla="*/ 39 h 163"/>
                  <a:gd name="T4" fmla="*/ 281 w 398"/>
                  <a:gd name="T5" fmla="*/ 60 h 163"/>
                  <a:gd name="T6" fmla="*/ 299 w 398"/>
                  <a:gd name="T7" fmla="*/ 74 h 163"/>
                  <a:gd name="T8" fmla="*/ 331 w 398"/>
                  <a:gd name="T9" fmla="*/ 83 h 163"/>
                  <a:gd name="T10" fmla="*/ 379 w 398"/>
                  <a:gd name="T11" fmla="*/ 91 h 163"/>
                  <a:gd name="T12" fmla="*/ 398 w 398"/>
                  <a:gd name="T13" fmla="*/ 107 h 163"/>
                  <a:gd name="T14" fmla="*/ 375 w 398"/>
                  <a:gd name="T15" fmla="*/ 106 h 163"/>
                  <a:gd name="T16" fmla="*/ 349 w 398"/>
                  <a:gd name="T17" fmla="*/ 107 h 163"/>
                  <a:gd name="T18" fmla="*/ 329 w 398"/>
                  <a:gd name="T19" fmla="*/ 108 h 163"/>
                  <a:gd name="T20" fmla="*/ 297 w 398"/>
                  <a:gd name="T21" fmla="*/ 105 h 163"/>
                  <a:gd name="T22" fmla="*/ 265 w 398"/>
                  <a:gd name="T23" fmla="*/ 99 h 163"/>
                  <a:gd name="T24" fmla="*/ 244 w 398"/>
                  <a:gd name="T25" fmla="*/ 108 h 163"/>
                  <a:gd name="T26" fmla="*/ 217 w 398"/>
                  <a:gd name="T27" fmla="*/ 129 h 163"/>
                  <a:gd name="T28" fmla="*/ 196 w 398"/>
                  <a:gd name="T29" fmla="*/ 151 h 163"/>
                  <a:gd name="T30" fmla="*/ 180 w 398"/>
                  <a:gd name="T31" fmla="*/ 154 h 163"/>
                  <a:gd name="T32" fmla="*/ 169 w 398"/>
                  <a:gd name="T33" fmla="*/ 158 h 163"/>
                  <a:gd name="T34" fmla="*/ 159 w 398"/>
                  <a:gd name="T35" fmla="*/ 157 h 163"/>
                  <a:gd name="T36" fmla="*/ 171 w 398"/>
                  <a:gd name="T37" fmla="*/ 135 h 163"/>
                  <a:gd name="T38" fmla="*/ 196 w 398"/>
                  <a:gd name="T39" fmla="*/ 112 h 163"/>
                  <a:gd name="T40" fmla="*/ 182 w 398"/>
                  <a:gd name="T41" fmla="*/ 107 h 163"/>
                  <a:gd name="T42" fmla="*/ 100 w 398"/>
                  <a:gd name="T43" fmla="*/ 128 h 163"/>
                  <a:gd name="T44" fmla="*/ 20 w 398"/>
                  <a:gd name="T45" fmla="*/ 146 h 163"/>
                  <a:gd name="T46" fmla="*/ 16 w 398"/>
                  <a:gd name="T47" fmla="*/ 142 h 163"/>
                  <a:gd name="T48" fmla="*/ 22 w 398"/>
                  <a:gd name="T49" fmla="*/ 130 h 163"/>
                  <a:gd name="T50" fmla="*/ 34 w 398"/>
                  <a:gd name="T51" fmla="*/ 116 h 163"/>
                  <a:gd name="T52" fmla="*/ 64 w 398"/>
                  <a:gd name="T53" fmla="*/ 110 h 163"/>
                  <a:gd name="T54" fmla="*/ 105 w 398"/>
                  <a:gd name="T55" fmla="*/ 102 h 163"/>
                  <a:gd name="T56" fmla="*/ 127 w 398"/>
                  <a:gd name="T57" fmla="*/ 95 h 163"/>
                  <a:gd name="T58" fmla="*/ 151 w 398"/>
                  <a:gd name="T59" fmla="*/ 87 h 163"/>
                  <a:gd name="T60" fmla="*/ 100 w 398"/>
                  <a:gd name="T61" fmla="*/ 88 h 163"/>
                  <a:gd name="T62" fmla="*/ 31 w 398"/>
                  <a:gd name="T63" fmla="*/ 88 h 163"/>
                  <a:gd name="T64" fmla="*/ 4 w 398"/>
                  <a:gd name="T65" fmla="*/ 85 h 163"/>
                  <a:gd name="T66" fmla="*/ 24 w 398"/>
                  <a:gd name="T67" fmla="*/ 73 h 163"/>
                  <a:gd name="T68" fmla="*/ 52 w 398"/>
                  <a:gd name="T69" fmla="*/ 64 h 163"/>
                  <a:gd name="T70" fmla="*/ 84 w 398"/>
                  <a:gd name="T71" fmla="*/ 66 h 163"/>
                  <a:gd name="T72" fmla="*/ 118 w 398"/>
                  <a:gd name="T73" fmla="*/ 68 h 163"/>
                  <a:gd name="T74" fmla="*/ 148 w 398"/>
                  <a:gd name="T75" fmla="*/ 67 h 163"/>
                  <a:gd name="T76" fmla="*/ 176 w 398"/>
                  <a:gd name="T77" fmla="*/ 62 h 163"/>
                  <a:gd name="T78" fmla="*/ 210 w 398"/>
                  <a:gd name="T79" fmla="*/ 54 h 163"/>
                  <a:gd name="T80" fmla="*/ 242 w 398"/>
                  <a:gd name="T81" fmla="*/ 44 h 163"/>
                  <a:gd name="T82" fmla="*/ 265 w 398"/>
                  <a:gd name="T83" fmla="*/ 23 h 163"/>
                  <a:gd name="T84" fmla="*/ 286 w 398"/>
                  <a:gd name="T85" fmla="*/ 6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98" h="163">
                    <a:moveTo>
                      <a:pt x="340" y="0"/>
                    </a:moveTo>
                    <a:lnTo>
                      <a:pt x="334" y="6"/>
                    </a:lnTo>
                    <a:lnTo>
                      <a:pt x="327" y="13"/>
                    </a:lnTo>
                    <a:lnTo>
                      <a:pt x="320" y="21"/>
                    </a:lnTo>
                    <a:lnTo>
                      <a:pt x="311" y="30"/>
                    </a:lnTo>
                    <a:lnTo>
                      <a:pt x="302" y="39"/>
                    </a:lnTo>
                    <a:lnTo>
                      <a:pt x="293" y="47"/>
                    </a:lnTo>
                    <a:lnTo>
                      <a:pt x="286" y="55"/>
                    </a:lnTo>
                    <a:lnTo>
                      <a:pt x="281" y="60"/>
                    </a:lnTo>
                    <a:lnTo>
                      <a:pt x="290" y="64"/>
                    </a:lnTo>
                    <a:lnTo>
                      <a:pt x="297" y="69"/>
                    </a:lnTo>
                    <a:lnTo>
                      <a:pt x="299" y="74"/>
                    </a:lnTo>
                    <a:lnTo>
                      <a:pt x="301" y="78"/>
                    </a:lnTo>
                    <a:lnTo>
                      <a:pt x="315" y="81"/>
                    </a:lnTo>
                    <a:lnTo>
                      <a:pt x="331" y="83"/>
                    </a:lnTo>
                    <a:lnTo>
                      <a:pt x="347" y="85"/>
                    </a:lnTo>
                    <a:lnTo>
                      <a:pt x="363" y="88"/>
                    </a:lnTo>
                    <a:lnTo>
                      <a:pt x="379" y="91"/>
                    </a:lnTo>
                    <a:lnTo>
                      <a:pt x="389" y="95"/>
                    </a:lnTo>
                    <a:lnTo>
                      <a:pt x="396" y="100"/>
                    </a:lnTo>
                    <a:lnTo>
                      <a:pt x="398" y="107"/>
                    </a:lnTo>
                    <a:lnTo>
                      <a:pt x="391" y="106"/>
                    </a:lnTo>
                    <a:lnTo>
                      <a:pt x="382" y="106"/>
                    </a:lnTo>
                    <a:lnTo>
                      <a:pt x="375" y="106"/>
                    </a:lnTo>
                    <a:lnTo>
                      <a:pt x="366" y="106"/>
                    </a:lnTo>
                    <a:lnTo>
                      <a:pt x="357" y="106"/>
                    </a:lnTo>
                    <a:lnTo>
                      <a:pt x="349" y="107"/>
                    </a:lnTo>
                    <a:lnTo>
                      <a:pt x="341" y="107"/>
                    </a:lnTo>
                    <a:lnTo>
                      <a:pt x="336" y="108"/>
                    </a:lnTo>
                    <a:lnTo>
                      <a:pt x="329" y="108"/>
                    </a:lnTo>
                    <a:lnTo>
                      <a:pt x="320" y="108"/>
                    </a:lnTo>
                    <a:lnTo>
                      <a:pt x="309" y="107"/>
                    </a:lnTo>
                    <a:lnTo>
                      <a:pt x="297" y="105"/>
                    </a:lnTo>
                    <a:lnTo>
                      <a:pt x="286" y="103"/>
                    </a:lnTo>
                    <a:lnTo>
                      <a:pt x="274" y="101"/>
                    </a:lnTo>
                    <a:lnTo>
                      <a:pt x="265" y="99"/>
                    </a:lnTo>
                    <a:lnTo>
                      <a:pt x="258" y="98"/>
                    </a:lnTo>
                    <a:lnTo>
                      <a:pt x="251" y="102"/>
                    </a:lnTo>
                    <a:lnTo>
                      <a:pt x="244" y="108"/>
                    </a:lnTo>
                    <a:lnTo>
                      <a:pt x="235" y="114"/>
                    </a:lnTo>
                    <a:lnTo>
                      <a:pt x="226" y="121"/>
                    </a:lnTo>
                    <a:lnTo>
                      <a:pt x="217" y="129"/>
                    </a:lnTo>
                    <a:lnTo>
                      <a:pt x="208" y="137"/>
                    </a:lnTo>
                    <a:lnTo>
                      <a:pt x="201" y="144"/>
                    </a:lnTo>
                    <a:lnTo>
                      <a:pt x="196" y="151"/>
                    </a:lnTo>
                    <a:lnTo>
                      <a:pt x="190" y="152"/>
                    </a:lnTo>
                    <a:lnTo>
                      <a:pt x="185" y="153"/>
                    </a:lnTo>
                    <a:lnTo>
                      <a:pt x="180" y="154"/>
                    </a:lnTo>
                    <a:lnTo>
                      <a:pt x="175" y="154"/>
                    </a:lnTo>
                    <a:lnTo>
                      <a:pt x="171" y="156"/>
                    </a:lnTo>
                    <a:lnTo>
                      <a:pt x="169" y="158"/>
                    </a:lnTo>
                    <a:lnTo>
                      <a:pt x="166" y="160"/>
                    </a:lnTo>
                    <a:lnTo>
                      <a:pt x="162" y="163"/>
                    </a:lnTo>
                    <a:lnTo>
                      <a:pt x="159" y="157"/>
                    </a:lnTo>
                    <a:lnTo>
                      <a:pt x="160" y="150"/>
                    </a:lnTo>
                    <a:lnTo>
                      <a:pt x="164" y="143"/>
                    </a:lnTo>
                    <a:lnTo>
                      <a:pt x="171" y="135"/>
                    </a:lnTo>
                    <a:lnTo>
                      <a:pt x="178" y="127"/>
                    </a:lnTo>
                    <a:lnTo>
                      <a:pt x="187" y="119"/>
                    </a:lnTo>
                    <a:lnTo>
                      <a:pt x="196" y="112"/>
                    </a:lnTo>
                    <a:lnTo>
                      <a:pt x="203" y="107"/>
                    </a:lnTo>
                    <a:lnTo>
                      <a:pt x="198" y="103"/>
                    </a:lnTo>
                    <a:lnTo>
                      <a:pt x="182" y="107"/>
                    </a:lnTo>
                    <a:lnTo>
                      <a:pt x="159" y="113"/>
                    </a:lnTo>
                    <a:lnTo>
                      <a:pt x="130" y="120"/>
                    </a:lnTo>
                    <a:lnTo>
                      <a:pt x="100" y="128"/>
                    </a:lnTo>
                    <a:lnTo>
                      <a:pt x="70" y="135"/>
                    </a:lnTo>
                    <a:lnTo>
                      <a:pt x="41" y="141"/>
                    </a:lnTo>
                    <a:lnTo>
                      <a:pt x="20" y="146"/>
                    </a:lnTo>
                    <a:lnTo>
                      <a:pt x="6" y="149"/>
                    </a:lnTo>
                    <a:lnTo>
                      <a:pt x="11" y="146"/>
                    </a:lnTo>
                    <a:lnTo>
                      <a:pt x="16" y="142"/>
                    </a:lnTo>
                    <a:lnTo>
                      <a:pt x="22" y="139"/>
                    </a:lnTo>
                    <a:lnTo>
                      <a:pt x="22" y="135"/>
                    </a:lnTo>
                    <a:lnTo>
                      <a:pt x="22" y="130"/>
                    </a:lnTo>
                    <a:lnTo>
                      <a:pt x="24" y="124"/>
                    </a:lnTo>
                    <a:lnTo>
                      <a:pt x="27" y="119"/>
                    </a:lnTo>
                    <a:lnTo>
                      <a:pt x="34" y="116"/>
                    </a:lnTo>
                    <a:lnTo>
                      <a:pt x="41" y="115"/>
                    </a:lnTo>
                    <a:lnTo>
                      <a:pt x="52" y="113"/>
                    </a:lnTo>
                    <a:lnTo>
                      <a:pt x="64" y="110"/>
                    </a:lnTo>
                    <a:lnTo>
                      <a:pt x="79" y="107"/>
                    </a:lnTo>
                    <a:lnTo>
                      <a:pt x="93" y="104"/>
                    </a:lnTo>
                    <a:lnTo>
                      <a:pt x="105" y="102"/>
                    </a:lnTo>
                    <a:lnTo>
                      <a:pt x="114" y="100"/>
                    </a:lnTo>
                    <a:lnTo>
                      <a:pt x="119" y="98"/>
                    </a:lnTo>
                    <a:lnTo>
                      <a:pt x="127" y="95"/>
                    </a:lnTo>
                    <a:lnTo>
                      <a:pt x="134" y="92"/>
                    </a:lnTo>
                    <a:lnTo>
                      <a:pt x="143" y="89"/>
                    </a:lnTo>
                    <a:lnTo>
                      <a:pt x="151" y="87"/>
                    </a:lnTo>
                    <a:lnTo>
                      <a:pt x="139" y="87"/>
                    </a:lnTo>
                    <a:lnTo>
                      <a:pt x="121" y="88"/>
                    </a:lnTo>
                    <a:lnTo>
                      <a:pt x="100" y="88"/>
                    </a:lnTo>
                    <a:lnTo>
                      <a:pt x="77" y="88"/>
                    </a:lnTo>
                    <a:lnTo>
                      <a:pt x="54" y="88"/>
                    </a:lnTo>
                    <a:lnTo>
                      <a:pt x="31" y="88"/>
                    </a:lnTo>
                    <a:lnTo>
                      <a:pt x="13" y="88"/>
                    </a:lnTo>
                    <a:lnTo>
                      <a:pt x="0" y="88"/>
                    </a:lnTo>
                    <a:lnTo>
                      <a:pt x="4" y="85"/>
                    </a:lnTo>
                    <a:lnTo>
                      <a:pt x="8" y="81"/>
                    </a:lnTo>
                    <a:lnTo>
                      <a:pt x="15" y="77"/>
                    </a:lnTo>
                    <a:lnTo>
                      <a:pt x="24" y="73"/>
                    </a:lnTo>
                    <a:lnTo>
                      <a:pt x="32" y="69"/>
                    </a:lnTo>
                    <a:lnTo>
                      <a:pt x="41" y="66"/>
                    </a:lnTo>
                    <a:lnTo>
                      <a:pt x="52" y="64"/>
                    </a:lnTo>
                    <a:lnTo>
                      <a:pt x="63" y="64"/>
                    </a:lnTo>
                    <a:lnTo>
                      <a:pt x="73" y="65"/>
                    </a:lnTo>
                    <a:lnTo>
                      <a:pt x="84" y="66"/>
                    </a:lnTo>
                    <a:lnTo>
                      <a:pt x="96" y="67"/>
                    </a:lnTo>
                    <a:lnTo>
                      <a:pt x="107" y="67"/>
                    </a:lnTo>
                    <a:lnTo>
                      <a:pt x="118" y="68"/>
                    </a:lnTo>
                    <a:lnTo>
                      <a:pt x="128" y="68"/>
                    </a:lnTo>
                    <a:lnTo>
                      <a:pt x="139" y="68"/>
                    </a:lnTo>
                    <a:lnTo>
                      <a:pt x="148" y="67"/>
                    </a:lnTo>
                    <a:lnTo>
                      <a:pt x="157" y="66"/>
                    </a:lnTo>
                    <a:lnTo>
                      <a:pt x="166" y="64"/>
                    </a:lnTo>
                    <a:lnTo>
                      <a:pt x="176" y="62"/>
                    </a:lnTo>
                    <a:lnTo>
                      <a:pt x="187" y="59"/>
                    </a:lnTo>
                    <a:lnTo>
                      <a:pt x="199" y="56"/>
                    </a:lnTo>
                    <a:lnTo>
                      <a:pt x="210" y="54"/>
                    </a:lnTo>
                    <a:lnTo>
                      <a:pt x="222" y="51"/>
                    </a:lnTo>
                    <a:lnTo>
                      <a:pt x="235" y="50"/>
                    </a:lnTo>
                    <a:lnTo>
                      <a:pt x="242" y="44"/>
                    </a:lnTo>
                    <a:lnTo>
                      <a:pt x="249" y="38"/>
                    </a:lnTo>
                    <a:lnTo>
                      <a:pt x="258" y="30"/>
                    </a:lnTo>
                    <a:lnTo>
                      <a:pt x="265" y="23"/>
                    </a:lnTo>
                    <a:lnTo>
                      <a:pt x="274" y="16"/>
                    </a:lnTo>
                    <a:lnTo>
                      <a:pt x="281" y="10"/>
                    </a:lnTo>
                    <a:lnTo>
                      <a:pt x="286" y="6"/>
                    </a:lnTo>
                    <a:lnTo>
                      <a:pt x="290" y="3"/>
                    </a:lnTo>
                    <a:lnTo>
                      <a:pt x="340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0" name="Freeform 350"/>
              <p:cNvSpPr>
                <a:spLocks/>
              </p:cNvSpPr>
              <p:nvPr/>
            </p:nvSpPr>
            <p:spPr bwMode="auto">
              <a:xfrm>
                <a:off x="1262" y="2894"/>
                <a:ext cx="205" cy="166"/>
              </a:xfrm>
              <a:custGeom>
                <a:avLst/>
                <a:gdLst>
                  <a:gd name="T0" fmla="*/ 399 w 410"/>
                  <a:gd name="T1" fmla="*/ 28 h 166"/>
                  <a:gd name="T2" fmla="*/ 378 w 410"/>
                  <a:gd name="T3" fmla="*/ 43 h 166"/>
                  <a:gd name="T4" fmla="*/ 358 w 410"/>
                  <a:gd name="T5" fmla="*/ 61 h 166"/>
                  <a:gd name="T6" fmla="*/ 341 w 410"/>
                  <a:gd name="T7" fmla="*/ 81 h 166"/>
                  <a:gd name="T8" fmla="*/ 357 w 410"/>
                  <a:gd name="T9" fmla="*/ 97 h 166"/>
                  <a:gd name="T10" fmla="*/ 337 w 410"/>
                  <a:gd name="T11" fmla="*/ 101 h 166"/>
                  <a:gd name="T12" fmla="*/ 325 w 410"/>
                  <a:gd name="T13" fmla="*/ 103 h 166"/>
                  <a:gd name="T14" fmla="*/ 314 w 410"/>
                  <a:gd name="T15" fmla="*/ 108 h 166"/>
                  <a:gd name="T16" fmla="*/ 302 w 410"/>
                  <a:gd name="T17" fmla="*/ 118 h 166"/>
                  <a:gd name="T18" fmla="*/ 310 w 410"/>
                  <a:gd name="T19" fmla="*/ 131 h 166"/>
                  <a:gd name="T20" fmla="*/ 321 w 410"/>
                  <a:gd name="T21" fmla="*/ 152 h 166"/>
                  <a:gd name="T22" fmla="*/ 303 w 410"/>
                  <a:gd name="T23" fmla="*/ 161 h 166"/>
                  <a:gd name="T24" fmla="*/ 287 w 410"/>
                  <a:gd name="T25" fmla="*/ 148 h 166"/>
                  <a:gd name="T26" fmla="*/ 275 w 410"/>
                  <a:gd name="T27" fmla="*/ 135 h 166"/>
                  <a:gd name="T28" fmla="*/ 254 w 410"/>
                  <a:gd name="T29" fmla="*/ 121 h 166"/>
                  <a:gd name="T30" fmla="*/ 223 w 410"/>
                  <a:gd name="T31" fmla="*/ 115 h 166"/>
                  <a:gd name="T32" fmla="*/ 190 w 410"/>
                  <a:gd name="T33" fmla="*/ 124 h 166"/>
                  <a:gd name="T34" fmla="*/ 165 w 410"/>
                  <a:gd name="T35" fmla="*/ 134 h 166"/>
                  <a:gd name="T36" fmla="*/ 149 w 410"/>
                  <a:gd name="T37" fmla="*/ 142 h 166"/>
                  <a:gd name="T38" fmla="*/ 135 w 410"/>
                  <a:gd name="T39" fmla="*/ 145 h 166"/>
                  <a:gd name="T40" fmla="*/ 110 w 410"/>
                  <a:gd name="T41" fmla="*/ 147 h 166"/>
                  <a:gd name="T42" fmla="*/ 83 w 410"/>
                  <a:gd name="T43" fmla="*/ 150 h 166"/>
                  <a:gd name="T44" fmla="*/ 58 w 410"/>
                  <a:gd name="T45" fmla="*/ 159 h 166"/>
                  <a:gd name="T46" fmla="*/ 39 w 410"/>
                  <a:gd name="T47" fmla="*/ 166 h 166"/>
                  <a:gd name="T48" fmla="*/ 57 w 410"/>
                  <a:gd name="T49" fmla="*/ 146 h 166"/>
                  <a:gd name="T50" fmla="*/ 78 w 410"/>
                  <a:gd name="T51" fmla="*/ 131 h 166"/>
                  <a:gd name="T52" fmla="*/ 96 w 410"/>
                  <a:gd name="T53" fmla="*/ 125 h 166"/>
                  <a:gd name="T54" fmla="*/ 120 w 410"/>
                  <a:gd name="T55" fmla="*/ 118 h 166"/>
                  <a:gd name="T56" fmla="*/ 149 w 410"/>
                  <a:gd name="T57" fmla="*/ 110 h 166"/>
                  <a:gd name="T58" fmla="*/ 174 w 410"/>
                  <a:gd name="T59" fmla="*/ 106 h 166"/>
                  <a:gd name="T60" fmla="*/ 133 w 410"/>
                  <a:gd name="T61" fmla="*/ 104 h 166"/>
                  <a:gd name="T62" fmla="*/ 92 w 410"/>
                  <a:gd name="T63" fmla="*/ 101 h 166"/>
                  <a:gd name="T64" fmla="*/ 55 w 410"/>
                  <a:gd name="T65" fmla="*/ 98 h 166"/>
                  <a:gd name="T66" fmla="*/ 30 w 410"/>
                  <a:gd name="T67" fmla="*/ 94 h 166"/>
                  <a:gd name="T68" fmla="*/ 12 w 410"/>
                  <a:gd name="T69" fmla="*/ 99 h 166"/>
                  <a:gd name="T70" fmla="*/ 0 w 410"/>
                  <a:gd name="T71" fmla="*/ 105 h 166"/>
                  <a:gd name="T72" fmla="*/ 0 w 410"/>
                  <a:gd name="T73" fmla="*/ 97 h 166"/>
                  <a:gd name="T74" fmla="*/ 7 w 410"/>
                  <a:gd name="T75" fmla="*/ 91 h 166"/>
                  <a:gd name="T76" fmla="*/ 28 w 410"/>
                  <a:gd name="T77" fmla="*/ 81 h 166"/>
                  <a:gd name="T78" fmla="*/ 57 w 410"/>
                  <a:gd name="T79" fmla="*/ 74 h 166"/>
                  <a:gd name="T80" fmla="*/ 78 w 410"/>
                  <a:gd name="T81" fmla="*/ 75 h 166"/>
                  <a:gd name="T82" fmla="*/ 113 w 410"/>
                  <a:gd name="T83" fmla="*/ 78 h 166"/>
                  <a:gd name="T84" fmla="*/ 149 w 410"/>
                  <a:gd name="T85" fmla="*/ 80 h 166"/>
                  <a:gd name="T86" fmla="*/ 175 w 410"/>
                  <a:gd name="T87" fmla="*/ 82 h 166"/>
                  <a:gd name="T88" fmla="*/ 199 w 410"/>
                  <a:gd name="T89" fmla="*/ 82 h 166"/>
                  <a:gd name="T90" fmla="*/ 223 w 410"/>
                  <a:gd name="T91" fmla="*/ 82 h 166"/>
                  <a:gd name="T92" fmla="*/ 247 w 410"/>
                  <a:gd name="T93" fmla="*/ 82 h 166"/>
                  <a:gd name="T94" fmla="*/ 259 w 410"/>
                  <a:gd name="T95" fmla="*/ 82 h 166"/>
                  <a:gd name="T96" fmla="*/ 270 w 410"/>
                  <a:gd name="T97" fmla="*/ 71 h 166"/>
                  <a:gd name="T98" fmla="*/ 293 w 410"/>
                  <a:gd name="T99" fmla="*/ 60 h 166"/>
                  <a:gd name="T100" fmla="*/ 319 w 410"/>
                  <a:gd name="T101" fmla="*/ 51 h 166"/>
                  <a:gd name="T102" fmla="*/ 344 w 410"/>
                  <a:gd name="T103" fmla="*/ 40 h 166"/>
                  <a:gd name="T104" fmla="*/ 369 w 410"/>
                  <a:gd name="T105" fmla="*/ 19 h 166"/>
                  <a:gd name="T106" fmla="*/ 387 w 410"/>
                  <a:gd name="T107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10" h="166">
                    <a:moveTo>
                      <a:pt x="410" y="22"/>
                    </a:moveTo>
                    <a:lnTo>
                      <a:pt x="399" y="28"/>
                    </a:lnTo>
                    <a:lnTo>
                      <a:pt x="390" y="36"/>
                    </a:lnTo>
                    <a:lnTo>
                      <a:pt x="378" y="43"/>
                    </a:lnTo>
                    <a:lnTo>
                      <a:pt x="367" y="52"/>
                    </a:lnTo>
                    <a:lnTo>
                      <a:pt x="358" y="61"/>
                    </a:lnTo>
                    <a:lnTo>
                      <a:pt x="350" y="71"/>
                    </a:lnTo>
                    <a:lnTo>
                      <a:pt x="341" y="81"/>
                    </a:lnTo>
                    <a:lnTo>
                      <a:pt x="335" y="91"/>
                    </a:lnTo>
                    <a:lnTo>
                      <a:pt x="357" y="97"/>
                    </a:lnTo>
                    <a:lnTo>
                      <a:pt x="348" y="104"/>
                    </a:lnTo>
                    <a:lnTo>
                      <a:pt x="337" y="101"/>
                    </a:lnTo>
                    <a:lnTo>
                      <a:pt x="330" y="101"/>
                    </a:lnTo>
                    <a:lnTo>
                      <a:pt x="325" y="103"/>
                    </a:lnTo>
                    <a:lnTo>
                      <a:pt x="319" y="105"/>
                    </a:lnTo>
                    <a:lnTo>
                      <a:pt x="314" y="108"/>
                    </a:lnTo>
                    <a:lnTo>
                      <a:pt x="307" y="113"/>
                    </a:lnTo>
                    <a:lnTo>
                      <a:pt x="302" y="118"/>
                    </a:lnTo>
                    <a:lnTo>
                      <a:pt x="303" y="124"/>
                    </a:lnTo>
                    <a:lnTo>
                      <a:pt x="310" y="131"/>
                    </a:lnTo>
                    <a:lnTo>
                      <a:pt x="318" y="140"/>
                    </a:lnTo>
                    <a:lnTo>
                      <a:pt x="321" y="152"/>
                    </a:lnTo>
                    <a:lnTo>
                      <a:pt x="316" y="164"/>
                    </a:lnTo>
                    <a:lnTo>
                      <a:pt x="303" y="161"/>
                    </a:lnTo>
                    <a:lnTo>
                      <a:pt x="294" y="155"/>
                    </a:lnTo>
                    <a:lnTo>
                      <a:pt x="287" y="148"/>
                    </a:lnTo>
                    <a:lnTo>
                      <a:pt x="282" y="140"/>
                    </a:lnTo>
                    <a:lnTo>
                      <a:pt x="275" y="135"/>
                    </a:lnTo>
                    <a:lnTo>
                      <a:pt x="264" y="128"/>
                    </a:lnTo>
                    <a:lnTo>
                      <a:pt x="254" y="121"/>
                    </a:lnTo>
                    <a:lnTo>
                      <a:pt x="247" y="111"/>
                    </a:lnTo>
                    <a:lnTo>
                      <a:pt x="223" y="115"/>
                    </a:lnTo>
                    <a:lnTo>
                      <a:pt x="206" y="119"/>
                    </a:lnTo>
                    <a:lnTo>
                      <a:pt x="190" y="124"/>
                    </a:lnTo>
                    <a:lnTo>
                      <a:pt x="175" y="129"/>
                    </a:lnTo>
                    <a:lnTo>
                      <a:pt x="165" y="134"/>
                    </a:lnTo>
                    <a:lnTo>
                      <a:pt x="156" y="138"/>
                    </a:lnTo>
                    <a:lnTo>
                      <a:pt x="149" y="142"/>
                    </a:lnTo>
                    <a:lnTo>
                      <a:pt x="142" y="144"/>
                    </a:lnTo>
                    <a:lnTo>
                      <a:pt x="135" y="145"/>
                    </a:lnTo>
                    <a:lnTo>
                      <a:pt x="124" y="146"/>
                    </a:lnTo>
                    <a:lnTo>
                      <a:pt x="110" y="147"/>
                    </a:lnTo>
                    <a:lnTo>
                      <a:pt x="97" y="148"/>
                    </a:lnTo>
                    <a:lnTo>
                      <a:pt x="83" y="150"/>
                    </a:lnTo>
                    <a:lnTo>
                      <a:pt x="71" y="154"/>
                    </a:lnTo>
                    <a:lnTo>
                      <a:pt x="58" y="159"/>
                    </a:lnTo>
                    <a:lnTo>
                      <a:pt x="51" y="166"/>
                    </a:lnTo>
                    <a:lnTo>
                      <a:pt x="39" y="166"/>
                    </a:lnTo>
                    <a:lnTo>
                      <a:pt x="46" y="156"/>
                    </a:lnTo>
                    <a:lnTo>
                      <a:pt x="57" y="146"/>
                    </a:lnTo>
                    <a:lnTo>
                      <a:pt x="67" y="137"/>
                    </a:lnTo>
                    <a:lnTo>
                      <a:pt x="78" y="131"/>
                    </a:lnTo>
                    <a:lnTo>
                      <a:pt x="85" y="129"/>
                    </a:lnTo>
                    <a:lnTo>
                      <a:pt x="96" y="125"/>
                    </a:lnTo>
                    <a:lnTo>
                      <a:pt x="108" y="122"/>
                    </a:lnTo>
                    <a:lnTo>
                      <a:pt x="120" y="118"/>
                    </a:lnTo>
                    <a:lnTo>
                      <a:pt x="135" y="114"/>
                    </a:lnTo>
                    <a:lnTo>
                      <a:pt x="149" y="110"/>
                    </a:lnTo>
                    <a:lnTo>
                      <a:pt x="161" y="108"/>
                    </a:lnTo>
                    <a:lnTo>
                      <a:pt x="174" y="106"/>
                    </a:lnTo>
                    <a:lnTo>
                      <a:pt x="154" y="105"/>
                    </a:lnTo>
                    <a:lnTo>
                      <a:pt x="133" y="104"/>
                    </a:lnTo>
                    <a:lnTo>
                      <a:pt x="112" y="103"/>
                    </a:lnTo>
                    <a:lnTo>
                      <a:pt x="92" y="101"/>
                    </a:lnTo>
                    <a:lnTo>
                      <a:pt x="72" y="100"/>
                    </a:lnTo>
                    <a:lnTo>
                      <a:pt x="55" y="98"/>
                    </a:lnTo>
                    <a:lnTo>
                      <a:pt x="41" y="96"/>
                    </a:lnTo>
                    <a:lnTo>
                      <a:pt x="30" y="94"/>
                    </a:lnTo>
                    <a:lnTo>
                      <a:pt x="23" y="96"/>
                    </a:lnTo>
                    <a:lnTo>
                      <a:pt x="12" y="99"/>
                    </a:lnTo>
                    <a:lnTo>
                      <a:pt x="5" y="102"/>
                    </a:lnTo>
                    <a:lnTo>
                      <a:pt x="0" y="105"/>
                    </a:lnTo>
                    <a:lnTo>
                      <a:pt x="0" y="101"/>
                    </a:lnTo>
                    <a:lnTo>
                      <a:pt x="0" y="97"/>
                    </a:lnTo>
                    <a:lnTo>
                      <a:pt x="1" y="94"/>
                    </a:lnTo>
                    <a:lnTo>
                      <a:pt x="7" y="91"/>
                    </a:lnTo>
                    <a:lnTo>
                      <a:pt x="16" y="87"/>
                    </a:lnTo>
                    <a:lnTo>
                      <a:pt x="28" y="81"/>
                    </a:lnTo>
                    <a:lnTo>
                      <a:pt x="42" y="76"/>
                    </a:lnTo>
                    <a:lnTo>
                      <a:pt x="57" y="74"/>
                    </a:lnTo>
                    <a:lnTo>
                      <a:pt x="65" y="75"/>
                    </a:lnTo>
                    <a:lnTo>
                      <a:pt x="78" y="75"/>
                    </a:lnTo>
                    <a:lnTo>
                      <a:pt x="94" y="76"/>
                    </a:lnTo>
                    <a:lnTo>
                      <a:pt x="113" y="78"/>
                    </a:lnTo>
                    <a:lnTo>
                      <a:pt x="131" y="79"/>
                    </a:lnTo>
                    <a:lnTo>
                      <a:pt x="149" y="80"/>
                    </a:lnTo>
                    <a:lnTo>
                      <a:pt x="163" y="81"/>
                    </a:lnTo>
                    <a:lnTo>
                      <a:pt x="175" y="82"/>
                    </a:lnTo>
                    <a:lnTo>
                      <a:pt x="186" y="82"/>
                    </a:lnTo>
                    <a:lnTo>
                      <a:pt x="199" y="82"/>
                    </a:lnTo>
                    <a:lnTo>
                      <a:pt x="211" y="82"/>
                    </a:lnTo>
                    <a:lnTo>
                      <a:pt x="223" y="82"/>
                    </a:lnTo>
                    <a:lnTo>
                      <a:pt x="236" y="82"/>
                    </a:lnTo>
                    <a:lnTo>
                      <a:pt x="247" y="82"/>
                    </a:lnTo>
                    <a:lnTo>
                      <a:pt x="254" y="82"/>
                    </a:lnTo>
                    <a:lnTo>
                      <a:pt x="259" y="82"/>
                    </a:lnTo>
                    <a:lnTo>
                      <a:pt x="263" y="77"/>
                    </a:lnTo>
                    <a:lnTo>
                      <a:pt x="270" y="71"/>
                    </a:lnTo>
                    <a:lnTo>
                      <a:pt x="280" y="65"/>
                    </a:lnTo>
                    <a:lnTo>
                      <a:pt x="293" y="60"/>
                    </a:lnTo>
                    <a:lnTo>
                      <a:pt x="305" y="56"/>
                    </a:lnTo>
                    <a:lnTo>
                      <a:pt x="319" y="51"/>
                    </a:lnTo>
                    <a:lnTo>
                      <a:pt x="332" y="46"/>
                    </a:lnTo>
                    <a:lnTo>
                      <a:pt x="344" y="40"/>
                    </a:lnTo>
                    <a:lnTo>
                      <a:pt x="355" y="31"/>
                    </a:lnTo>
                    <a:lnTo>
                      <a:pt x="369" y="19"/>
                    </a:lnTo>
                    <a:lnTo>
                      <a:pt x="380" y="8"/>
                    </a:lnTo>
                    <a:lnTo>
                      <a:pt x="387" y="0"/>
                    </a:lnTo>
                    <a:lnTo>
                      <a:pt x="410" y="2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1" name="Freeform 351"/>
              <p:cNvSpPr>
                <a:spLocks/>
              </p:cNvSpPr>
              <p:nvPr/>
            </p:nvSpPr>
            <p:spPr bwMode="auto">
              <a:xfrm>
                <a:off x="1153" y="2500"/>
                <a:ext cx="477" cy="425"/>
              </a:xfrm>
              <a:custGeom>
                <a:avLst/>
                <a:gdLst>
                  <a:gd name="T0" fmla="*/ 931 w 956"/>
                  <a:gd name="T1" fmla="*/ 382 h 425"/>
                  <a:gd name="T2" fmla="*/ 894 w 956"/>
                  <a:gd name="T3" fmla="*/ 363 h 425"/>
                  <a:gd name="T4" fmla="*/ 840 w 956"/>
                  <a:gd name="T5" fmla="*/ 340 h 425"/>
                  <a:gd name="T6" fmla="*/ 821 w 956"/>
                  <a:gd name="T7" fmla="*/ 370 h 425"/>
                  <a:gd name="T8" fmla="*/ 776 w 956"/>
                  <a:gd name="T9" fmla="*/ 381 h 425"/>
                  <a:gd name="T10" fmla="*/ 723 w 956"/>
                  <a:gd name="T11" fmla="*/ 374 h 425"/>
                  <a:gd name="T12" fmla="*/ 672 w 956"/>
                  <a:gd name="T13" fmla="*/ 379 h 425"/>
                  <a:gd name="T14" fmla="*/ 631 w 956"/>
                  <a:gd name="T15" fmla="*/ 371 h 425"/>
                  <a:gd name="T16" fmla="*/ 595 w 956"/>
                  <a:gd name="T17" fmla="*/ 354 h 425"/>
                  <a:gd name="T18" fmla="*/ 540 w 956"/>
                  <a:gd name="T19" fmla="*/ 365 h 425"/>
                  <a:gd name="T20" fmla="*/ 490 w 956"/>
                  <a:gd name="T21" fmla="*/ 362 h 425"/>
                  <a:gd name="T22" fmla="*/ 423 w 956"/>
                  <a:gd name="T23" fmla="*/ 357 h 425"/>
                  <a:gd name="T24" fmla="*/ 373 w 956"/>
                  <a:gd name="T25" fmla="*/ 315 h 425"/>
                  <a:gd name="T26" fmla="*/ 338 w 956"/>
                  <a:gd name="T27" fmla="*/ 285 h 425"/>
                  <a:gd name="T28" fmla="*/ 265 w 956"/>
                  <a:gd name="T29" fmla="*/ 275 h 425"/>
                  <a:gd name="T30" fmla="*/ 215 w 956"/>
                  <a:gd name="T31" fmla="*/ 242 h 425"/>
                  <a:gd name="T32" fmla="*/ 176 w 956"/>
                  <a:gd name="T33" fmla="*/ 219 h 425"/>
                  <a:gd name="T34" fmla="*/ 146 w 956"/>
                  <a:gd name="T35" fmla="*/ 201 h 425"/>
                  <a:gd name="T36" fmla="*/ 100 w 956"/>
                  <a:gd name="T37" fmla="*/ 178 h 425"/>
                  <a:gd name="T38" fmla="*/ 78 w 956"/>
                  <a:gd name="T39" fmla="*/ 136 h 425"/>
                  <a:gd name="T40" fmla="*/ 80 w 956"/>
                  <a:gd name="T41" fmla="*/ 97 h 425"/>
                  <a:gd name="T42" fmla="*/ 73 w 956"/>
                  <a:gd name="T43" fmla="*/ 64 h 425"/>
                  <a:gd name="T44" fmla="*/ 98 w 956"/>
                  <a:gd name="T45" fmla="*/ 25 h 425"/>
                  <a:gd name="T46" fmla="*/ 78 w 956"/>
                  <a:gd name="T47" fmla="*/ 0 h 425"/>
                  <a:gd name="T48" fmla="*/ 39 w 956"/>
                  <a:gd name="T49" fmla="*/ 5 h 425"/>
                  <a:gd name="T50" fmla="*/ 43 w 956"/>
                  <a:gd name="T51" fmla="*/ 26 h 425"/>
                  <a:gd name="T52" fmla="*/ 25 w 956"/>
                  <a:gd name="T53" fmla="*/ 41 h 425"/>
                  <a:gd name="T54" fmla="*/ 27 w 956"/>
                  <a:gd name="T55" fmla="*/ 57 h 425"/>
                  <a:gd name="T56" fmla="*/ 43 w 956"/>
                  <a:gd name="T57" fmla="*/ 66 h 425"/>
                  <a:gd name="T58" fmla="*/ 29 w 956"/>
                  <a:gd name="T59" fmla="*/ 82 h 425"/>
                  <a:gd name="T60" fmla="*/ 14 w 956"/>
                  <a:gd name="T61" fmla="*/ 95 h 425"/>
                  <a:gd name="T62" fmla="*/ 14 w 956"/>
                  <a:gd name="T63" fmla="*/ 126 h 425"/>
                  <a:gd name="T64" fmla="*/ 41 w 956"/>
                  <a:gd name="T65" fmla="*/ 117 h 425"/>
                  <a:gd name="T66" fmla="*/ 22 w 956"/>
                  <a:gd name="T67" fmla="*/ 165 h 425"/>
                  <a:gd name="T68" fmla="*/ 54 w 956"/>
                  <a:gd name="T69" fmla="*/ 181 h 425"/>
                  <a:gd name="T70" fmla="*/ 82 w 956"/>
                  <a:gd name="T71" fmla="*/ 187 h 425"/>
                  <a:gd name="T72" fmla="*/ 100 w 956"/>
                  <a:gd name="T73" fmla="*/ 215 h 425"/>
                  <a:gd name="T74" fmla="*/ 117 w 956"/>
                  <a:gd name="T75" fmla="*/ 215 h 425"/>
                  <a:gd name="T76" fmla="*/ 126 w 956"/>
                  <a:gd name="T77" fmla="*/ 232 h 425"/>
                  <a:gd name="T78" fmla="*/ 146 w 956"/>
                  <a:gd name="T79" fmla="*/ 241 h 425"/>
                  <a:gd name="T80" fmla="*/ 173 w 956"/>
                  <a:gd name="T81" fmla="*/ 236 h 425"/>
                  <a:gd name="T82" fmla="*/ 190 w 956"/>
                  <a:gd name="T83" fmla="*/ 261 h 425"/>
                  <a:gd name="T84" fmla="*/ 235 w 956"/>
                  <a:gd name="T85" fmla="*/ 279 h 425"/>
                  <a:gd name="T86" fmla="*/ 260 w 956"/>
                  <a:gd name="T87" fmla="*/ 306 h 425"/>
                  <a:gd name="T88" fmla="*/ 283 w 956"/>
                  <a:gd name="T89" fmla="*/ 316 h 425"/>
                  <a:gd name="T90" fmla="*/ 311 w 956"/>
                  <a:gd name="T91" fmla="*/ 328 h 425"/>
                  <a:gd name="T92" fmla="*/ 325 w 956"/>
                  <a:gd name="T93" fmla="*/ 331 h 425"/>
                  <a:gd name="T94" fmla="*/ 339 w 956"/>
                  <a:gd name="T95" fmla="*/ 344 h 425"/>
                  <a:gd name="T96" fmla="*/ 361 w 956"/>
                  <a:gd name="T97" fmla="*/ 368 h 425"/>
                  <a:gd name="T98" fmla="*/ 379 w 956"/>
                  <a:gd name="T99" fmla="*/ 381 h 425"/>
                  <a:gd name="T100" fmla="*/ 458 w 956"/>
                  <a:gd name="T101" fmla="*/ 389 h 425"/>
                  <a:gd name="T102" fmla="*/ 489 w 956"/>
                  <a:gd name="T103" fmla="*/ 388 h 425"/>
                  <a:gd name="T104" fmla="*/ 522 w 956"/>
                  <a:gd name="T105" fmla="*/ 400 h 425"/>
                  <a:gd name="T106" fmla="*/ 565 w 956"/>
                  <a:gd name="T107" fmla="*/ 383 h 425"/>
                  <a:gd name="T108" fmla="*/ 576 w 956"/>
                  <a:gd name="T109" fmla="*/ 393 h 425"/>
                  <a:gd name="T110" fmla="*/ 636 w 956"/>
                  <a:gd name="T111" fmla="*/ 422 h 425"/>
                  <a:gd name="T112" fmla="*/ 686 w 956"/>
                  <a:gd name="T113" fmla="*/ 417 h 425"/>
                  <a:gd name="T114" fmla="*/ 730 w 956"/>
                  <a:gd name="T115" fmla="*/ 408 h 425"/>
                  <a:gd name="T116" fmla="*/ 762 w 956"/>
                  <a:gd name="T117" fmla="*/ 400 h 425"/>
                  <a:gd name="T118" fmla="*/ 791 w 956"/>
                  <a:gd name="T119" fmla="*/ 407 h 425"/>
                  <a:gd name="T120" fmla="*/ 830 w 956"/>
                  <a:gd name="T121" fmla="*/ 410 h 425"/>
                  <a:gd name="T122" fmla="*/ 854 w 956"/>
                  <a:gd name="T123" fmla="*/ 403 h 425"/>
                  <a:gd name="T124" fmla="*/ 885 w 956"/>
                  <a:gd name="T125" fmla="*/ 423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56" h="425">
                    <a:moveTo>
                      <a:pt x="906" y="412"/>
                    </a:moveTo>
                    <a:lnTo>
                      <a:pt x="956" y="409"/>
                    </a:lnTo>
                    <a:lnTo>
                      <a:pt x="952" y="388"/>
                    </a:lnTo>
                    <a:lnTo>
                      <a:pt x="941" y="384"/>
                    </a:lnTo>
                    <a:lnTo>
                      <a:pt x="931" y="382"/>
                    </a:lnTo>
                    <a:lnTo>
                      <a:pt x="920" y="379"/>
                    </a:lnTo>
                    <a:lnTo>
                      <a:pt x="911" y="376"/>
                    </a:lnTo>
                    <a:lnTo>
                      <a:pt x="902" y="373"/>
                    </a:lnTo>
                    <a:lnTo>
                      <a:pt x="897" y="368"/>
                    </a:lnTo>
                    <a:lnTo>
                      <a:pt x="894" y="363"/>
                    </a:lnTo>
                    <a:lnTo>
                      <a:pt x="892" y="357"/>
                    </a:lnTo>
                    <a:lnTo>
                      <a:pt x="879" y="356"/>
                    </a:lnTo>
                    <a:lnTo>
                      <a:pt x="863" y="353"/>
                    </a:lnTo>
                    <a:lnTo>
                      <a:pt x="851" y="347"/>
                    </a:lnTo>
                    <a:lnTo>
                      <a:pt x="840" y="340"/>
                    </a:lnTo>
                    <a:lnTo>
                      <a:pt x="833" y="353"/>
                    </a:lnTo>
                    <a:lnTo>
                      <a:pt x="799" y="339"/>
                    </a:lnTo>
                    <a:lnTo>
                      <a:pt x="803" y="349"/>
                    </a:lnTo>
                    <a:lnTo>
                      <a:pt x="810" y="360"/>
                    </a:lnTo>
                    <a:lnTo>
                      <a:pt x="821" y="370"/>
                    </a:lnTo>
                    <a:lnTo>
                      <a:pt x="833" y="377"/>
                    </a:lnTo>
                    <a:lnTo>
                      <a:pt x="819" y="379"/>
                    </a:lnTo>
                    <a:lnTo>
                      <a:pt x="805" y="381"/>
                    </a:lnTo>
                    <a:lnTo>
                      <a:pt x="791" y="381"/>
                    </a:lnTo>
                    <a:lnTo>
                      <a:pt x="776" y="381"/>
                    </a:lnTo>
                    <a:lnTo>
                      <a:pt x="762" y="381"/>
                    </a:lnTo>
                    <a:lnTo>
                      <a:pt x="750" y="379"/>
                    </a:lnTo>
                    <a:lnTo>
                      <a:pt x="739" y="376"/>
                    </a:lnTo>
                    <a:lnTo>
                      <a:pt x="732" y="371"/>
                    </a:lnTo>
                    <a:lnTo>
                      <a:pt x="723" y="374"/>
                    </a:lnTo>
                    <a:lnTo>
                      <a:pt x="714" y="377"/>
                    </a:lnTo>
                    <a:lnTo>
                      <a:pt x="703" y="379"/>
                    </a:lnTo>
                    <a:lnTo>
                      <a:pt x="691" y="380"/>
                    </a:lnTo>
                    <a:lnTo>
                      <a:pt x="682" y="380"/>
                    </a:lnTo>
                    <a:lnTo>
                      <a:pt x="672" y="379"/>
                    </a:lnTo>
                    <a:lnTo>
                      <a:pt x="664" y="377"/>
                    </a:lnTo>
                    <a:lnTo>
                      <a:pt x="661" y="372"/>
                    </a:lnTo>
                    <a:lnTo>
                      <a:pt x="650" y="372"/>
                    </a:lnTo>
                    <a:lnTo>
                      <a:pt x="640" y="371"/>
                    </a:lnTo>
                    <a:lnTo>
                      <a:pt x="631" y="371"/>
                    </a:lnTo>
                    <a:lnTo>
                      <a:pt x="620" y="369"/>
                    </a:lnTo>
                    <a:lnTo>
                      <a:pt x="613" y="367"/>
                    </a:lnTo>
                    <a:lnTo>
                      <a:pt x="604" y="364"/>
                    </a:lnTo>
                    <a:lnTo>
                      <a:pt x="599" y="359"/>
                    </a:lnTo>
                    <a:lnTo>
                      <a:pt x="595" y="354"/>
                    </a:lnTo>
                    <a:lnTo>
                      <a:pt x="585" y="358"/>
                    </a:lnTo>
                    <a:lnTo>
                      <a:pt x="572" y="361"/>
                    </a:lnTo>
                    <a:lnTo>
                      <a:pt x="561" y="364"/>
                    </a:lnTo>
                    <a:lnTo>
                      <a:pt x="551" y="365"/>
                    </a:lnTo>
                    <a:lnTo>
                      <a:pt x="540" y="365"/>
                    </a:lnTo>
                    <a:lnTo>
                      <a:pt x="529" y="363"/>
                    </a:lnTo>
                    <a:lnTo>
                      <a:pt x="521" y="360"/>
                    </a:lnTo>
                    <a:lnTo>
                      <a:pt x="513" y="355"/>
                    </a:lnTo>
                    <a:lnTo>
                      <a:pt x="503" y="361"/>
                    </a:lnTo>
                    <a:lnTo>
                      <a:pt x="490" y="362"/>
                    </a:lnTo>
                    <a:lnTo>
                      <a:pt x="478" y="359"/>
                    </a:lnTo>
                    <a:lnTo>
                      <a:pt x="467" y="349"/>
                    </a:lnTo>
                    <a:lnTo>
                      <a:pt x="457" y="354"/>
                    </a:lnTo>
                    <a:lnTo>
                      <a:pt x="441" y="357"/>
                    </a:lnTo>
                    <a:lnTo>
                      <a:pt x="423" y="357"/>
                    </a:lnTo>
                    <a:lnTo>
                      <a:pt x="405" y="355"/>
                    </a:lnTo>
                    <a:lnTo>
                      <a:pt x="389" y="350"/>
                    </a:lnTo>
                    <a:lnTo>
                      <a:pt x="377" y="342"/>
                    </a:lnTo>
                    <a:lnTo>
                      <a:pt x="370" y="330"/>
                    </a:lnTo>
                    <a:lnTo>
                      <a:pt x="373" y="315"/>
                    </a:lnTo>
                    <a:lnTo>
                      <a:pt x="357" y="315"/>
                    </a:lnTo>
                    <a:lnTo>
                      <a:pt x="347" y="311"/>
                    </a:lnTo>
                    <a:lnTo>
                      <a:pt x="343" y="302"/>
                    </a:lnTo>
                    <a:lnTo>
                      <a:pt x="350" y="285"/>
                    </a:lnTo>
                    <a:lnTo>
                      <a:pt x="338" y="285"/>
                    </a:lnTo>
                    <a:lnTo>
                      <a:pt x="322" y="285"/>
                    </a:lnTo>
                    <a:lnTo>
                      <a:pt x="306" y="285"/>
                    </a:lnTo>
                    <a:lnTo>
                      <a:pt x="290" y="283"/>
                    </a:lnTo>
                    <a:lnTo>
                      <a:pt x="276" y="280"/>
                    </a:lnTo>
                    <a:lnTo>
                      <a:pt x="265" y="275"/>
                    </a:lnTo>
                    <a:lnTo>
                      <a:pt x="260" y="267"/>
                    </a:lnTo>
                    <a:lnTo>
                      <a:pt x="260" y="255"/>
                    </a:lnTo>
                    <a:lnTo>
                      <a:pt x="242" y="255"/>
                    </a:lnTo>
                    <a:lnTo>
                      <a:pt x="226" y="250"/>
                    </a:lnTo>
                    <a:lnTo>
                      <a:pt x="215" y="242"/>
                    </a:lnTo>
                    <a:lnTo>
                      <a:pt x="212" y="230"/>
                    </a:lnTo>
                    <a:lnTo>
                      <a:pt x="203" y="229"/>
                    </a:lnTo>
                    <a:lnTo>
                      <a:pt x="194" y="226"/>
                    </a:lnTo>
                    <a:lnTo>
                      <a:pt x="185" y="223"/>
                    </a:lnTo>
                    <a:lnTo>
                      <a:pt x="176" y="219"/>
                    </a:lnTo>
                    <a:lnTo>
                      <a:pt x="169" y="214"/>
                    </a:lnTo>
                    <a:lnTo>
                      <a:pt x="164" y="209"/>
                    </a:lnTo>
                    <a:lnTo>
                      <a:pt x="160" y="204"/>
                    </a:lnTo>
                    <a:lnTo>
                      <a:pt x="158" y="199"/>
                    </a:lnTo>
                    <a:lnTo>
                      <a:pt x="146" y="201"/>
                    </a:lnTo>
                    <a:lnTo>
                      <a:pt x="135" y="199"/>
                    </a:lnTo>
                    <a:lnTo>
                      <a:pt x="128" y="193"/>
                    </a:lnTo>
                    <a:lnTo>
                      <a:pt x="128" y="179"/>
                    </a:lnTo>
                    <a:lnTo>
                      <a:pt x="110" y="180"/>
                    </a:lnTo>
                    <a:lnTo>
                      <a:pt x="100" y="178"/>
                    </a:lnTo>
                    <a:lnTo>
                      <a:pt x="94" y="170"/>
                    </a:lnTo>
                    <a:lnTo>
                      <a:pt x="100" y="154"/>
                    </a:lnTo>
                    <a:lnTo>
                      <a:pt x="85" y="152"/>
                    </a:lnTo>
                    <a:lnTo>
                      <a:pt x="78" y="145"/>
                    </a:lnTo>
                    <a:lnTo>
                      <a:pt x="78" y="136"/>
                    </a:lnTo>
                    <a:lnTo>
                      <a:pt x="84" y="126"/>
                    </a:lnTo>
                    <a:lnTo>
                      <a:pt x="73" y="119"/>
                    </a:lnTo>
                    <a:lnTo>
                      <a:pt x="66" y="113"/>
                    </a:lnTo>
                    <a:lnTo>
                      <a:pt x="68" y="105"/>
                    </a:lnTo>
                    <a:lnTo>
                      <a:pt x="80" y="97"/>
                    </a:lnTo>
                    <a:lnTo>
                      <a:pt x="73" y="92"/>
                    </a:lnTo>
                    <a:lnTo>
                      <a:pt x="70" y="85"/>
                    </a:lnTo>
                    <a:lnTo>
                      <a:pt x="68" y="79"/>
                    </a:lnTo>
                    <a:lnTo>
                      <a:pt x="68" y="72"/>
                    </a:lnTo>
                    <a:lnTo>
                      <a:pt x="73" y="64"/>
                    </a:lnTo>
                    <a:lnTo>
                      <a:pt x="80" y="55"/>
                    </a:lnTo>
                    <a:lnTo>
                      <a:pt x="93" y="46"/>
                    </a:lnTo>
                    <a:lnTo>
                      <a:pt x="110" y="36"/>
                    </a:lnTo>
                    <a:lnTo>
                      <a:pt x="101" y="31"/>
                    </a:lnTo>
                    <a:lnTo>
                      <a:pt x="98" y="25"/>
                    </a:lnTo>
                    <a:lnTo>
                      <a:pt x="100" y="18"/>
                    </a:lnTo>
                    <a:lnTo>
                      <a:pt x="105" y="10"/>
                    </a:lnTo>
                    <a:lnTo>
                      <a:pt x="96" y="5"/>
                    </a:lnTo>
                    <a:lnTo>
                      <a:pt x="87" y="2"/>
                    </a:lnTo>
                    <a:lnTo>
                      <a:pt x="78" y="0"/>
                    </a:lnTo>
                    <a:lnTo>
                      <a:pt x="70" y="0"/>
                    </a:lnTo>
                    <a:lnTo>
                      <a:pt x="61" y="0"/>
                    </a:lnTo>
                    <a:lnTo>
                      <a:pt x="52" y="1"/>
                    </a:lnTo>
                    <a:lnTo>
                      <a:pt x="45" y="3"/>
                    </a:lnTo>
                    <a:lnTo>
                      <a:pt x="39" y="5"/>
                    </a:lnTo>
                    <a:lnTo>
                      <a:pt x="52" y="9"/>
                    </a:lnTo>
                    <a:lnTo>
                      <a:pt x="57" y="13"/>
                    </a:lnTo>
                    <a:lnTo>
                      <a:pt x="57" y="18"/>
                    </a:lnTo>
                    <a:lnTo>
                      <a:pt x="52" y="22"/>
                    </a:lnTo>
                    <a:lnTo>
                      <a:pt x="43" y="26"/>
                    </a:lnTo>
                    <a:lnTo>
                      <a:pt x="30" y="30"/>
                    </a:lnTo>
                    <a:lnTo>
                      <a:pt x="18" y="33"/>
                    </a:lnTo>
                    <a:lnTo>
                      <a:pt x="7" y="37"/>
                    </a:lnTo>
                    <a:lnTo>
                      <a:pt x="14" y="39"/>
                    </a:lnTo>
                    <a:lnTo>
                      <a:pt x="25" y="41"/>
                    </a:lnTo>
                    <a:lnTo>
                      <a:pt x="38" y="42"/>
                    </a:lnTo>
                    <a:lnTo>
                      <a:pt x="48" y="42"/>
                    </a:lnTo>
                    <a:lnTo>
                      <a:pt x="45" y="47"/>
                    </a:lnTo>
                    <a:lnTo>
                      <a:pt x="38" y="52"/>
                    </a:lnTo>
                    <a:lnTo>
                      <a:pt x="27" y="57"/>
                    </a:lnTo>
                    <a:lnTo>
                      <a:pt x="14" y="62"/>
                    </a:lnTo>
                    <a:lnTo>
                      <a:pt x="20" y="62"/>
                    </a:lnTo>
                    <a:lnTo>
                      <a:pt x="29" y="63"/>
                    </a:lnTo>
                    <a:lnTo>
                      <a:pt x="36" y="64"/>
                    </a:lnTo>
                    <a:lnTo>
                      <a:pt x="43" y="66"/>
                    </a:lnTo>
                    <a:lnTo>
                      <a:pt x="45" y="69"/>
                    </a:lnTo>
                    <a:lnTo>
                      <a:pt x="45" y="73"/>
                    </a:lnTo>
                    <a:lnTo>
                      <a:pt x="43" y="77"/>
                    </a:lnTo>
                    <a:lnTo>
                      <a:pt x="38" y="80"/>
                    </a:lnTo>
                    <a:lnTo>
                      <a:pt x="29" y="82"/>
                    </a:lnTo>
                    <a:lnTo>
                      <a:pt x="18" y="85"/>
                    </a:lnTo>
                    <a:lnTo>
                      <a:pt x="9" y="91"/>
                    </a:lnTo>
                    <a:lnTo>
                      <a:pt x="0" y="98"/>
                    </a:lnTo>
                    <a:lnTo>
                      <a:pt x="6" y="96"/>
                    </a:lnTo>
                    <a:lnTo>
                      <a:pt x="14" y="95"/>
                    </a:lnTo>
                    <a:lnTo>
                      <a:pt x="23" y="94"/>
                    </a:lnTo>
                    <a:lnTo>
                      <a:pt x="32" y="95"/>
                    </a:lnTo>
                    <a:lnTo>
                      <a:pt x="23" y="103"/>
                    </a:lnTo>
                    <a:lnTo>
                      <a:pt x="18" y="114"/>
                    </a:lnTo>
                    <a:lnTo>
                      <a:pt x="14" y="126"/>
                    </a:lnTo>
                    <a:lnTo>
                      <a:pt x="13" y="139"/>
                    </a:lnTo>
                    <a:lnTo>
                      <a:pt x="16" y="133"/>
                    </a:lnTo>
                    <a:lnTo>
                      <a:pt x="23" y="127"/>
                    </a:lnTo>
                    <a:lnTo>
                      <a:pt x="32" y="121"/>
                    </a:lnTo>
                    <a:lnTo>
                      <a:pt x="41" y="117"/>
                    </a:lnTo>
                    <a:lnTo>
                      <a:pt x="43" y="132"/>
                    </a:lnTo>
                    <a:lnTo>
                      <a:pt x="32" y="143"/>
                    </a:lnTo>
                    <a:lnTo>
                      <a:pt x="22" y="154"/>
                    </a:lnTo>
                    <a:lnTo>
                      <a:pt x="16" y="168"/>
                    </a:lnTo>
                    <a:lnTo>
                      <a:pt x="22" y="165"/>
                    </a:lnTo>
                    <a:lnTo>
                      <a:pt x="34" y="162"/>
                    </a:lnTo>
                    <a:lnTo>
                      <a:pt x="46" y="161"/>
                    </a:lnTo>
                    <a:lnTo>
                      <a:pt x="57" y="161"/>
                    </a:lnTo>
                    <a:lnTo>
                      <a:pt x="54" y="171"/>
                    </a:lnTo>
                    <a:lnTo>
                      <a:pt x="54" y="181"/>
                    </a:lnTo>
                    <a:lnTo>
                      <a:pt x="57" y="192"/>
                    </a:lnTo>
                    <a:lnTo>
                      <a:pt x="64" y="201"/>
                    </a:lnTo>
                    <a:lnTo>
                      <a:pt x="66" y="195"/>
                    </a:lnTo>
                    <a:lnTo>
                      <a:pt x="73" y="190"/>
                    </a:lnTo>
                    <a:lnTo>
                      <a:pt x="82" y="187"/>
                    </a:lnTo>
                    <a:lnTo>
                      <a:pt x="93" y="187"/>
                    </a:lnTo>
                    <a:lnTo>
                      <a:pt x="96" y="192"/>
                    </a:lnTo>
                    <a:lnTo>
                      <a:pt x="98" y="199"/>
                    </a:lnTo>
                    <a:lnTo>
                      <a:pt x="100" y="207"/>
                    </a:lnTo>
                    <a:lnTo>
                      <a:pt x="100" y="215"/>
                    </a:lnTo>
                    <a:lnTo>
                      <a:pt x="105" y="214"/>
                    </a:lnTo>
                    <a:lnTo>
                      <a:pt x="109" y="214"/>
                    </a:lnTo>
                    <a:lnTo>
                      <a:pt x="112" y="212"/>
                    </a:lnTo>
                    <a:lnTo>
                      <a:pt x="116" y="209"/>
                    </a:lnTo>
                    <a:lnTo>
                      <a:pt x="117" y="215"/>
                    </a:lnTo>
                    <a:lnTo>
                      <a:pt x="114" y="221"/>
                    </a:lnTo>
                    <a:lnTo>
                      <a:pt x="107" y="227"/>
                    </a:lnTo>
                    <a:lnTo>
                      <a:pt x="96" y="231"/>
                    </a:lnTo>
                    <a:lnTo>
                      <a:pt x="112" y="233"/>
                    </a:lnTo>
                    <a:lnTo>
                      <a:pt x="126" y="232"/>
                    </a:lnTo>
                    <a:lnTo>
                      <a:pt x="135" y="229"/>
                    </a:lnTo>
                    <a:lnTo>
                      <a:pt x="139" y="224"/>
                    </a:lnTo>
                    <a:lnTo>
                      <a:pt x="142" y="229"/>
                    </a:lnTo>
                    <a:lnTo>
                      <a:pt x="146" y="234"/>
                    </a:lnTo>
                    <a:lnTo>
                      <a:pt x="146" y="241"/>
                    </a:lnTo>
                    <a:lnTo>
                      <a:pt x="146" y="246"/>
                    </a:lnTo>
                    <a:lnTo>
                      <a:pt x="157" y="245"/>
                    </a:lnTo>
                    <a:lnTo>
                      <a:pt x="162" y="242"/>
                    </a:lnTo>
                    <a:lnTo>
                      <a:pt x="167" y="237"/>
                    </a:lnTo>
                    <a:lnTo>
                      <a:pt x="173" y="236"/>
                    </a:lnTo>
                    <a:lnTo>
                      <a:pt x="181" y="242"/>
                    </a:lnTo>
                    <a:lnTo>
                      <a:pt x="181" y="253"/>
                    </a:lnTo>
                    <a:lnTo>
                      <a:pt x="181" y="265"/>
                    </a:lnTo>
                    <a:lnTo>
                      <a:pt x="188" y="273"/>
                    </a:lnTo>
                    <a:lnTo>
                      <a:pt x="190" y="261"/>
                    </a:lnTo>
                    <a:lnTo>
                      <a:pt x="199" y="257"/>
                    </a:lnTo>
                    <a:lnTo>
                      <a:pt x="208" y="261"/>
                    </a:lnTo>
                    <a:lnTo>
                      <a:pt x="215" y="271"/>
                    </a:lnTo>
                    <a:lnTo>
                      <a:pt x="229" y="271"/>
                    </a:lnTo>
                    <a:lnTo>
                      <a:pt x="235" y="279"/>
                    </a:lnTo>
                    <a:lnTo>
                      <a:pt x="233" y="290"/>
                    </a:lnTo>
                    <a:lnTo>
                      <a:pt x="231" y="295"/>
                    </a:lnTo>
                    <a:lnTo>
                      <a:pt x="249" y="293"/>
                    </a:lnTo>
                    <a:lnTo>
                      <a:pt x="260" y="298"/>
                    </a:lnTo>
                    <a:lnTo>
                      <a:pt x="260" y="306"/>
                    </a:lnTo>
                    <a:lnTo>
                      <a:pt x="249" y="316"/>
                    </a:lnTo>
                    <a:lnTo>
                      <a:pt x="252" y="316"/>
                    </a:lnTo>
                    <a:lnTo>
                      <a:pt x="260" y="316"/>
                    </a:lnTo>
                    <a:lnTo>
                      <a:pt x="270" y="316"/>
                    </a:lnTo>
                    <a:lnTo>
                      <a:pt x="283" y="316"/>
                    </a:lnTo>
                    <a:lnTo>
                      <a:pt x="295" y="317"/>
                    </a:lnTo>
                    <a:lnTo>
                      <a:pt x="302" y="319"/>
                    </a:lnTo>
                    <a:lnTo>
                      <a:pt x="307" y="323"/>
                    </a:lnTo>
                    <a:lnTo>
                      <a:pt x="304" y="328"/>
                    </a:lnTo>
                    <a:lnTo>
                      <a:pt x="311" y="328"/>
                    </a:lnTo>
                    <a:lnTo>
                      <a:pt x="318" y="327"/>
                    </a:lnTo>
                    <a:lnTo>
                      <a:pt x="322" y="324"/>
                    </a:lnTo>
                    <a:lnTo>
                      <a:pt x="325" y="320"/>
                    </a:lnTo>
                    <a:lnTo>
                      <a:pt x="327" y="326"/>
                    </a:lnTo>
                    <a:lnTo>
                      <a:pt x="325" y="331"/>
                    </a:lnTo>
                    <a:lnTo>
                      <a:pt x="318" y="337"/>
                    </a:lnTo>
                    <a:lnTo>
                      <a:pt x="307" y="343"/>
                    </a:lnTo>
                    <a:lnTo>
                      <a:pt x="320" y="342"/>
                    </a:lnTo>
                    <a:lnTo>
                      <a:pt x="331" y="342"/>
                    </a:lnTo>
                    <a:lnTo>
                      <a:pt x="339" y="344"/>
                    </a:lnTo>
                    <a:lnTo>
                      <a:pt x="348" y="347"/>
                    </a:lnTo>
                    <a:lnTo>
                      <a:pt x="354" y="351"/>
                    </a:lnTo>
                    <a:lnTo>
                      <a:pt x="359" y="356"/>
                    </a:lnTo>
                    <a:lnTo>
                      <a:pt x="361" y="362"/>
                    </a:lnTo>
                    <a:lnTo>
                      <a:pt x="361" y="368"/>
                    </a:lnTo>
                    <a:lnTo>
                      <a:pt x="373" y="365"/>
                    </a:lnTo>
                    <a:lnTo>
                      <a:pt x="377" y="369"/>
                    </a:lnTo>
                    <a:lnTo>
                      <a:pt x="373" y="376"/>
                    </a:lnTo>
                    <a:lnTo>
                      <a:pt x="363" y="384"/>
                    </a:lnTo>
                    <a:lnTo>
                      <a:pt x="379" y="381"/>
                    </a:lnTo>
                    <a:lnTo>
                      <a:pt x="396" y="380"/>
                    </a:lnTo>
                    <a:lnTo>
                      <a:pt x="414" y="381"/>
                    </a:lnTo>
                    <a:lnTo>
                      <a:pt x="432" y="383"/>
                    </a:lnTo>
                    <a:lnTo>
                      <a:pt x="446" y="386"/>
                    </a:lnTo>
                    <a:lnTo>
                      <a:pt x="458" y="389"/>
                    </a:lnTo>
                    <a:lnTo>
                      <a:pt x="466" y="391"/>
                    </a:lnTo>
                    <a:lnTo>
                      <a:pt x="469" y="392"/>
                    </a:lnTo>
                    <a:lnTo>
                      <a:pt x="473" y="388"/>
                    </a:lnTo>
                    <a:lnTo>
                      <a:pt x="480" y="386"/>
                    </a:lnTo>
                    <a:lnTo>
                      <a:pt x="489" y="388"/>
                    </a:lnTo>
                    <a:lnTo>
                      <a:pt x="499" y="390"/>
                    </a:lnTo>
                    <a:lnTo>
                      <a:pt x="508" y="394"/>
                    </a:lnTo>
                    <a:lnTo>
                      <a:pt x="515" y="397"/>
                    </a:lnTo>
                    <a:lnTo>
                      <a:pt x="521" y="399"/>
                    </a:lnTo>
                    <a:lnTo>
                      <a:pt x="522" y="400"/>
                    </a:lnTo>
                    <a:lnTo>
                      <a:pt x="537" y="389"/>
                    </a:lnTo>
                    <a:lnTo>
                      <a:pt x="547" y="381"/>
                    </a:lnTo>
                    <a:lnTo>
                      <a:pt x="556" y="379"/>
                    </a:lnTo>
                    <a:lnTo>
                      <a:pt x="561" y="379"/>
                    </a:lnTo>
                    <a:lnTo>
                      <a:pt x="565" y="383"/>
                    </a:lnTo>
                    <a:lnTo>
                      <a:pt x="563" y="388"/>
                    </a:lnTo>
                    <a:lnTo>
                      <a:pt x="561" y="393"/>
                    </a:lnTo>
                    <a:lnTo>
                      <a:pt x="554" y="397"/>
                    </a:lnTo>
                    <a:lnTo>
                      <a:pt x="560" y="396"/>
                    </a:lnTo>
                    <a:lnTo>
                      <a:pt x="576" y="393"/>
                    </a:lnTo>
                    <a:lnTo>
                      <a:pt x="592" y="392"/>
                    </a:lnTo>
                    <a:lnTo>
                      <a:pt x="606" y="394"/>
                    </a:lnTo>
                    <a:lnTo>
                      <a:pt x="629" y="416"/>
                    </a:lnTo>
                    <a:lnTo>
                      <a:pt x="629" y="425"/>
                    </a:lnTo>
                    <a:lnTo>
                      <a:pt x="636" y="422"/>
                    </a:lnTo>
                    <a:lnTo>
                      <a:pt x="654" y="418"/>
                    </a:lnTo>
                    <a:lnTo>
                      <a:pt x="670" y="415"/>
                    </a:lnTo>
                    <a:lnTo>
                      <a:pt x="677" y="420"/>
                    </a:lnTo>
                    <a:lnTo>
                      <a:pt x="679" y="419"/>
                    </a:lnTo>
                    <a:lnTo>
                      <a:pt x="686" y="417"/>
                    </a:lnTo>
                    <a:lnTo>
                      <a:pt x="693" y="414"/>
                    </a:lnTo>
                    <a:lnTo>
                      <a:pt x="703" y="411"/>
                    </a:lnTo>
                    <a:lnTo>
                      <a:pt x="714" y="409"/>
                    </a:lnTo>
                    <a:lnTo>
                      <a:pt x="723" y="407"/>
                    </a:lnTo>
                    <a:lnTo>
                      <a:pt x="730" y="408"/>
                    </a:lnTo>
                    <a:lnTo>
                      <a:pt x="735" y="410"/>
                    </a:lnTo>
                    <a:lnTo>
                      <a:pt x="739" y="409"/>
                    </a:lnTo>
                    <a:lnTo>
                      <a:pt x="746" y="407"/>
                    </a:lnTo>
                    <a:lnTo>
                      <a:pt x="755" y="404"/>
                    </a:lnTo>
                    <a:lnTo>
                      <a:pt x="762" y="400"/>
                    </a:lnTo>
                    <a:lnTo>
                      <a:pt x="766" y="401"/>
                    </a:lnTo>
                    <a:lnTo>
                      <a:pt x="771" y="405"/>
                    </a:lnTo>
                    <a:lnTo>
                      <a:pt x="778" y="410"/>
                    </a:lnTo>
                    <a:lnTo>
                      <a:pt x="783" y="414"/>
                    </a:lnTo>
                    <a:lnTo>
                      <a:pt x="791" y="407"/>
                    </a:lnTo>
                    <a:lnTo>
                      <a:pt x="799" y="403"/>
                    </a:lnTo>
                    <a:lnTo>
                      <a:pt x="810" y="402"/>
                    </a:lnTo>
                    <a:lnTo>
                      <a:pt x="824" y="402"/>
                    </a:lnTo>
                    <a:lnTo>
                      <a:pt x="826" y="405"/>
                    </a:lnTo>
                    <a:lnTo>
                      <a:pt x="830" y="410"/>
                    </a:lnTo>
                    <a:lnTo>
                      <a:pt x="835" y="414"/>
                    </a:lnTo>
                    <a:lnTo>
                      <a:pt x="837" y="416"/>
                    </a:lnTo>
                    <a:lnTo>
                      <a:pt x="838" y="409"/>
                    </a:lnTo>
                    <a:lnTo>
                      <a:pt x="846" y="405"/>
                    </a:lnTo>
                    <a:lnTo>
                      <a:pt x="854" y="403"/>
                    </a:lnTo>
                    <a:lnTo>
                      <a:pt x="865" y="402"/>
                    </a:lnTo>
                    <a:lnTo>
                      <a:pt x="876" y="404"/>
                    </a:lnTo>
                    <a:lnTo>
                      <a:pt x="883" y="408"/>
                    </a:lnTo>
                    <a:lnTo>
                      <a:pt x="886" y="415"/>
                    </a:lnTo>
                    <a:lnTo>
                      <a:pt x="885" y="423"/>
                    </a:lnTo>
                    <a:lnTo>
                      <a:pt x="890" y="420"/>
                    </a:lnTo>
                    <a:lnTo>
                      <a:pt x="895" y="417"/>
                    </a:lnTo>
                    <a:lnTo>
                      <a:pt x="901" y="414"/>
                    </a:lnTo>
                    <a:lnTo>
                      <a:pt x="906" y="412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2" name="Freeform 352"/>
              <p:cNvSpPr>
                <a:spLocks/>
              </p:cNvSpPr>
              <p:nvPr/>
            </p:nvSpPr>
            <p:spPr bwMode="auto">
              <a:xfrm>
                <a:off x="1522" y="2449"/>
                <a:ext cx="201" cy="471"/>
              </a:xfrm>
              <a:custGeom>
                <a:avLst/>
                <a:gdLst>
                  <a:gd name="T0" fmla="*/ 243 w 401"/>
                  <a:gd name="T1" fmla="*/ 471 h 471"/>
                  <a:gd name="T2" fmla="*/ 259 w 401"/>
                  <a:gd name="T3" fmla="*/ 441 h 471"/>
                  <a:gd name="T4" fmla="*/ 313 w 401"/>
                  <a:gd name="T5" fmla="*/ 432 h 471"/>
                  <a:gd name="T6" fmla="*/ 336 w 401"/>
                  <a:gd name="T7" fmla="*/ 415 h 471"/>
                  <a:gd name="T8" fmla="*/ 359 w 401"/>
                  <a:gd name="T9" fmla="*/ 404 h 471"/>
                  <a:gd name="T10" fmla="*/ 339 w 401"/>
                  <a:gd name="T11" fmla="*/ 389 h 471"/>
                  <a:gd name="T12" fmla="*/ 394 w 401"/>
                  <a:gd name="T13" fmla="*/ 364 h 471"/>
                  <a:gd name="T14" fmla="*/ 352 w 401"/>
                  <a:gd name="T15" fmla="*/ 361 h 471"/>
                  <a:gd name="T16" fmla="*/ 373 w 401"/>
                  <a:gd name="T17" fmla="*/ 351 h 471"/>
                  <a:gd name="T18" fmla="*/ 371 w 401"/>
                  <a:gd name="T19" fmla="*/ 336 h 471"/>
                  <a:gd name="T20" fmla="*/ 392 w 401"/>
                  <a:gd name="T21" fmla="*/ 341 h 471"/>
                  <a:gd name="T22" fmla="*/ 385 w 401"/>
                  <a:gd name="T23" fmla="*/ 314 h 471"/>
                  <a:gd name="T24" fmla="*/ 387 w 401"/>
                  <a:gd name="T25" fmla="*/ 294 h 471"/>
                  <a:gd name="T26" fmla="*/ 401 w 401"/>
                  <a:gd name="T27" fmla="*/ 261 h 471"/>
                  <a:gd name="T28" fmla="*/ 375 w 401"/>
                  <a:gd name="T29" fmla="*/ 234 h 471"/>
                  <a:gd name="T30" fmla="*/ 352 w 401"/>
                  <a:gd name="T31" fmla="*/ 207 h 471"/>
                  <a:gd name="T32" fmla="*/ 357 w 401"/>
                  <a:gd name="T33" fmla="*/ 198 h 471"/>
                  <a:gd name="T34" fmla="*/ 345 w 401"/>
                  <a:gd name="T35" fmla="*/ 180 h 471"/>
                  <a:gd name="T36" fmla="*/ 316 w 401"/>
                  <a:gd name="T37" fmla="*/ 169 h 471"/>
                  <a:gd name="T38" fmla="*/ 284 w 401"/>
                  <a:gd name="T39" fmla="*/ 142 h 471"/>
                  <a:gd name="T40" fmla="*/ 302 w 401"/>
                  <a:gd name="T41" fmla="*/ 134 h 471"/>
                  <a:gd name="T42" fmla="*/ 286 w 401"/>
                  <a:gd name="T43" fmla="*/ 121 h 471"/>
                  <a:gd name="T44" fmla="*/ 254 w 401"/>
                  <a:gd name="T45" fmla="*/ 107 h 471"/>
                  <a:gd name="T46" fmla="*/ 272 w 401"/>
                  <a:gd name="T47" fmla="*/ 99 h 471"/>
                  <a:gd name="T48" fmla="*/ 250 w 401"/>
                  <a:gd name="T49" fmla="*/ 88 h 471"/>
                  <a:gd name="T50" fmla="*/ 226 w 401"/>
                  <a:gd name="T51" fmla="*/ 86 h 471"/>
                  <a:gd name="T52" fmla="*/ 185 w 401"/>
                  <a:gd name="T53" fmla="*/ 86 h 471"/>
                  <a:gd name="T54" fmla="*/ 210 w 401"/>
                  <a:gd name="T55" fmla="*/ 70 h 471"/>
                  <a:gd name="T56" fmla="*/ 194 w 401"/>
                  <a:gd name="T57" fmla="*/ 52 h 471"/>
                  <a:gd name="T58" fmla="*/ 156 w 401"/>
                  <a:gd name="T59" fmla="*/ 42 h 471"/>
                  <a:gd name="T60" fmla="*/ 181 w 401"/>
                  <a:gd name="T61" fmla="*/ 32 h 471"/>
                  <a:gd name="T62" fmla="*/ 144 w 401"/>
                  <a:gd name="T63" fmla="*/ 21 h 471"/>
                  <a:gd name="T64" fmla="*/ 117 w 401"/>
                  <a:gd name="T65" fmla="*/ 13 h 471"/>
                  <a:gd name="T66" fmla="*/ 76 w 401"/>
                  <a:gd name="T67" fmla="*/ 23 h 471"/>
                  <a:gd name="T68" fmla="*/ 85 w 401"/>
                  <a:gd name="T69" fmla="*/ 6 h 471"/>
                  <a:gd name="T70" fmla="*/ 46 w 401"/>
                  <a:gd name="T71" fmla="*/ 12 h 471"/>
                  <a:gd name="T72" fmla="*/ 9 w 401"/>
                  <a:gd name="T73" fmla="*/ 27 h 471"/>
                  <a:gd name="T74" fmla="*/ 57 w 401"/>
                  <a:gd name="T75" fmla="*/ 38 h 471"/>
                  <a:gd name="T76" fmla="*/ 94 w 401"/>
                  <a:gd name="T77" fmla="*/ 48 h 471"/>
                  <a:gd name="T78" fmla="*/ 115 w 401"/>
                  <a:gd name="T79" fmla="*/ 49 h 471"/>
                  <a:gd name="T80" fmla="*/ 163 w 401"/>
                  <a:gd name="T81" fmla="*/ 72 h 471"/>
                  <a:gd name="T82" fmla="*/ 162 w 401"/>
                  <a:gd name="T83" fmla="*/ 93 h 471"/>
                  <a:gd name="T84" fmla="*/ 213 w 401"/>
                  <a:gd name="T85" fmla="*/ 113 h 471"/>
                  <a:gd name="T86" fmla="*/ 254 w 401"/>
                  <a:gd name="T87" fmla="*/ 137 h 471"/>
                  <a:gd name="T88" fmla="*/ 270 w 401"/>
                  <a:gd name="T89" fmla="*/ 173 h 471"/>
                  <a:gd name="T90" fmla="*/ 305 w 401"/>
                  <a:gd name="T91" fmla="*/ 213 h 471"/>
                  <a:gd name="T92" fmla="*/ 339 w 401"/>
                  <a:gd name="T93" fmla="*/ 234 h 471"/>
                  <a:gd name="T94" fmla="*/ 348 w 401"/>
                  <a:gd name="T95" fmla="*/ 291 h 471"/>
                  <a:gd name="T96" fmla="*/ 325 w 401"/>
                  <a:gd name="T97" fmla="*/ 326 h 471"/>
                  <a:gd name="T98" fmla="*/ 305 w 401"/>
                  <a:gd name="T99" fmla="*/ 371 h 471"/>
                  <a:gd name="T100" fmla="*/ 252 w 401"/>
                  <a:gd name="T101" fmla="*/ 408 h 471"/>
                  <a:gd name="T102" fmla="*/ 213 w 401"/>
                  <a:gd name="T103" fmla="*/ 421 h 471"/>
                  <a:gd name="T104" fmla="*/ 213 w 401"/>
                  <a:gd name="T105" fmla="*/ 439 h 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01" h="471">
                    <a:moveTo>
                      <a:pt x="217" y="460"/>
                    </a:moveTo>
                    <a:lnTo>
                      <a:pt x="224" y="462"/>
                    </a:lnTo>
                    <a:lnTo>
                      <a:pt x="231" y="464"/>
                    </a:lnTo>
                    <a:lnTo>
                      <a:pt x="236" y="467"/>
                    </a:lnTo>
                    <a:lnTo>
                      <a:pt x="243" y="471"/>
                    </a:lnTo>
                    <a:lnTo>
                      <a:pt x="243" y="467"/>
                    </a:lnTo>
                    <a:lnTo>
                      <a:pt x="247" y="459"/>
                    </a:lnTo>
                    <a:lnTo>
                      <a:pt x="249" y="449"/>
                    </a:lnTo>
                    <a:lnTo>
                      <a:pt x="249" y="441"/>
                    </a:lnTo>
                    <a:lnTo>
                      <a:pt x="259" y="441"/>
                    </a:lnTo>
                    <a:lnTo>
                      <a:pt x="273" y="440"/>
                    </a:lnTo>
                    <a:lnTo>
                      <a:pt x="286" y="439"/>
                    </a:lnTo>
                    <a:lnTo>
                      <a:pt x="297" y="440"/>
                    </a:lnTo>
                    <a:lnTo>
                      <a:pt x="305" y="454"/>
                    </a:lnTo>
                    <a:lnTo>
                      <a:pt x="313" y="432"/>
                    </a:lnTo>
                    <a:lnTo>
                      <a:pt x="323" y="428"/>
                    </a:lnTo>
                    <a:lnTo>
                      <a:pt x="341" y="431"/>
                    </a:lnTo>
                    <a:lnTo>
                      <a:pt x="341" y="428"/>
                    </a:lnTo>
                    <a:lnTo>
                      <a:pt x="339" y="422"/>
                    </a:lnTo>
                    <a:lnTo>
                      <a:pt x="336" y="415"/>
                    </a:lnTo>
                    <a:lnTo>
                      <a:pt x="329" y="410"/>
                    </a:lnTo>
                    <a:lnTo>
                      <a:pt x="341" y="401"/>
                    </a:lnTo>
                    <a:lnTo>
                      <a:pt x="346" y="401"/>
                    </a:lnTo>
                    <a:lnTo>
                      <a:pt x="352" y="402"/>
                    </a:lnTo>
                    <a:lnTo>
                      <a:pt x="359" y="404"/>
                    </a:lnTo>
                    <a:lnTo>
                      <a:pt x="366" y="406"/>
                    </a:lnTo>
                    <a:lnTo>
                      <a:pt x="364" y="402"/>
                    </a:lnTo>
                    <a:lnTo>
                      <a:pt x="359" y="398"/>
                    </a:lnTo>
                    <a:lnTo>
                      <a:pt x="350" y="393"/>
                    </a:lnTo>
                    <a:lnTo>
                      <a:pt x="339" y="389"/>
                    </a:lnTo>
                    <a:lnTo>
                      <a:pt x="345" y="382"/>
                    </a:lnTo>
                    <a:lnTo>
                      <a:pt x="364" y="381"/>
                    </a:lnTo>
                    <a:lnTo>
                      <a:pt x="378" y="377"/>
                    </a:lnTo>
                    <a:lnTo>
                      <a:pt x="387" y="371"/>
                    </a:lnTo>
                    <a:lnTo>
                      <a:pt x="394" y="364"/>
                    </a:lnTo>
                    <a:lnTo>
                      <a:pt x="384" y="367"/>
                    </a:lnTo>
                    <a:lnTo>
                      <a:pt x="369" y="369"/>
                    </a:lnTo>
                    <a:lnTo>
                      <a:pt x="357" y="369"/>
                    </a:lnTo>
                    <a:lnTo>
                      <a:pt x="345" y="368"/>
                    </a:lnTo>
                    <a:lnTo>
                      <a:pt x="352" y="361"/>
                    </a:lnTo>
                    <a:lnTo>
                      <a:pt x="359" y="358"/>
                    </a:lnTo>
                    <a:lnTo>
                      <a:pt x="368" y="358"/>
                    </a:lnTo>
                    <a:lnTo>
                      <a:pt x="378" y="360"/>
                    </a:lnTo>
                    <a:lnTo>
                      <a:pt x="376" y="356"/>
                    </a:lnTo>
                    <a:lnTo>
                      <a:pt x="373" y="351"/>
                    </a:lnTo>
                    <a:lnTo>
                      <a:pt x="366" y="347"/>
                    </a:lnTo>
                    <a:lnTo>
                      <a:pt x="357" y="344"/>
                    </a:lnTo>
                    <a:lnTo>
                      <a:pt x="361" y="342"/>
                    </a:lnTo>
                    <a:lnTo>
                      <a:pt x="364" y="339"/>
                    </a:lnTo>
                    <a:lnTo>
                      <a:pt x="371" y="336"/>
                    </a:lnTo>
                    <a:lnTo>
                      <a:pt x="376" y="332"/>
                    </a:lnTo>
                    <a:lnTo>
                      <a:pt x="380" y="334"/>
                    </a:lnTo>
                    <a:lnTo>
                      <a:pt x="384" y="336"/>
                    </a:lnTo>
                    <a:lnTo>
                      <a:pt x="387" y="339"/>
                    </a:lnTo>
                    <a:lnTo>
                      <a:pt x="392" y="341"/>
                    </a:lnTo>
                    <a:lnTo>
                      <a:pt x="392" y="336"/>
                    </a:lnTo>
                    <a:lnTo>
                      <a:pt x="391" y="331"/>
                    </a:lnTo>
                    <a:lnTo>
                      <a:pt x="385" y="326"/>
                    </a:lnTo>
                    <a:lnTo>
                      <a:pt x="378" y="320"/>
                    </a:lnTo>
                    <a:lnTo>
                      <a:pt x="385" y="314"/>
                    </a:lnTo>
                    <a:lnTo>
                      <a:pt x="392" y="306"/>
                    </a:lnTo>
                    <a:lnTo>
                      <a:pt x="396" y="297"/>
                    </a:lnTo>
                    <a:lnTo>
                      <a:pt x="396" y="288"/>
                    </a:lnTo>
                    <a:lnTo>
                      <a:pt x="392" y="292"/>
                    </a:lnTo>
                    <a:lnTo>
                      <a:pt x="387" y="294"/>
                    </a:lnTo>
                    <a:lnTo>
                      <a:pt x="382" y="295"/>
                    </a:lnTo>
                    <a:lnTo>
                      <a:pt x="376" y="296"/>
                    </a:lnTo>
                    <a:lnTo>
                      <a:pt x="382" y="285"/>
                    </a:lnTo>
                    <a:lnTo>
                      <a:pt x="392" y="273"/>
                    </a:lnTo>
                    <a:lnTo>
                      <a:pt x="401" y="261"/>
                    </a:lnTo>
                    <a:lnTo>
                      <a:pt x="401" y="249"/>
                    </a:lnTo>
                    <a:lnTo>
                      <a:pt x="389" y="252"/>
                    </a:lnTo>
                    <a:lnTo>
                      <a:pt x="380" y="249"/>
                    </a:lnTo>
                    <a:lnTo>
                      <a:pt x="376" y="241"/>
                    </a:lnTo>
                    <a:lnTo>
                      <a:pt x="375" y="234"/>
                    </a:lnTo>
                    <a:lnTo>
                      <a:pt x="371" y="228"/>
                    </a:lnTo>
                    <a:lnTo>
                      <a:pt x="366" y="221"/>
                    </a:lnTo>
                    <a:lnTo>
                      <a:pt x="355" y="213"/>
                    </a:lnTo>
                    <a:lnTo>
                      <a:pt x="346" y="207"/>
                    </a:lnTo>
                    <a:lnTo>
                      <a:pt x="352" y="207"/>
                    </a:lnTo>
                    <a:lnTo>
                      <a:pt x="359" y="208"/>
                    </a:lnTo>
                    <a:lnTo>
                      <a:pt x="364" y="209"/>
                    </a:lnTo>
                    <a:lnTo>
                      <a:pt x="369" y="210"/>
                    </a:lnTo>
                    <a:lnTo>
                      <a:pt x="366" y="206"/>
                    </a:lnTo>
                    <a:lnTo>
                      <a:pt x="357" y="198"/>
                    </a:lnTo>
                    <a:lnTo>
                      <a:pt x="346" y="190"/>
                    </a:lnTo>
                    <a:lnTo>
                      <a:pt x="339" y="184"/>
                    </a:lnTo>
                    <a:lnTo>
                      <a:pt x="339" y="183"/>
                    </a:lnTo>
                    <a:lnTo>
                      <a:pt x="341" y="181"/>
                    </a:lnTo>
                    <a:lnTo>
                      <a:pt x="345" y="180"/>
                    </a:lnTo>
                    <a:lnTo>
                      <a:pt x="353" y="179"/>
                    </a:lnTo>
                    <a:lnTo>
                      <a:pt x="346" y="174"/>
                    </a:lnTo>
                    <a:lnTo>
                      <a:pt x="337" y="171"/>
                    </a:lnTo>
                    <a:lnTo>
                      <a:pt x="329" y="170"/>
                    </a:lnTo>
                    <a:lnTo>
                      <a:pt x="316" y="169"/>
                    </a:lnTo>
                    <a:lnTo>
                      <a:pt x="304" y="165"/>
                    </a:lnTo>
                    <a:lnTo>
                      <a:pt x="291" y="159"/>
                    </a:lnTo>
                    <a:lnTo>
                      <a:pt x="282" y="151"/>
                    </a:lnTo>
                    <a:lnTo>
                      <a:pt x="281" y="144"/>
                    </a:lnTo>
                    <a:lnTo>
                      <a:pt x="284" y="142"/>
                    </a:lnTo>
                    <a:lnTo>
                      <a:pt x="293" y="140"/>
                    </a:lnTo>
                    <a:lnTo>
                      <a:pt x="302" y="142"/>
                    </a:lnTo>
                    <a:lnTo>
                      <a:pt x="313" y="144"/>
                    </a:lnTo>
                    <a:lnTo>
                      <a:pt x="309" y="137"/>
                    </a:lnTo>
                    <a:lnTo>
                      <a:pt x="302" y="134"/>
                    </a:lnTo>
                    <a:lnTo>
                      <a:pt x="293" y="132"/>
                    </a:lnTo>
                    <a:lnTo>
                      <a:pt x="281" y="131"/>
                    </a:lnTo>
                    <a:lnTo>
                      <a:pt x="281" y="128"/>
                    </a:lnTo>
                    <a:lnTo>
                      <a:pt x="282" y="125"/>
                    </a:lnTo>
                    <a:lnTo>
                      <a:pt x="286" y="121"/>
                    </a:lnTo>
                    <a:lnTo>
                      <a:pt x="289" y="117"/>
                    </a:lnTo>
                    <a:lnTo>
                      <a:pt x="284" y="114"/>
                    </a:lnTo>
                    <a:lnTo>
                      <a:pt x="275" y="112"/>
                    </a:lnTo>
                    <a:lnTo>
                      <a:pt x="263" y="109"/>
                    </a:lnTo>
                    <a:lnTo>
                      <a:pt x="254" y="107"/>
                    </a:lnTo>
                    <a:lnTo>
                      <a:pt x="258" y="105"/>
                    </a:lnTo>
                    <a:lnTo>
                      <a:pt x="263" y="103"/>
                    </a:lnTo>
                    <a:lnTo>
                      <a:pt x="270" y="102"/>
                    </a:lnTo>
                    <a:lnTo>
                      <a:pt x="277" y="100"/>
                    </a:lnTo>
                    <a:lnTo>
                      <a:pt x="272" y="99"/>
                    </a:lnTo>
                    <a:lnTo>
                      <a:pt x="263" y="98"/>
                    </a:lnTo>
                    <a:lnTo>
                      <a:pt x="250" y="98"/>
                    </a:lnTo>
                    <a:lnTo>
                      <a:pt x="242" y="98"/>
                    </a:lnTo>
                    <a:lnTo>
                      <a:pt x="249" y="94"/>
                    </a:lnTo>
                    <a:lnTo>
                      <a:pt x="250" y="88"/>
                    </a:lnTo>
                    <a:lnTo>
                      <a:pt x="249" y="83"/>
                    </a:lnTo>
                    <a:lnTo>
                      <a:pt x="245" y="79"/>
                    </a:lnTo>
                    <a:lnTo>
                      <a:pt x="240" y="82"/>
                    </a:lnTo>
                    <a:lnTo>
                      <a:pt x="233" y="84"/>
                    </a:lnTo>
                    <a:lnTo>
                      <a:pt x="226" y="86"/>
                    </a:lnTo>
                    <a:lnTo>
                      <a:pt x="218" y="87"/>
                    </a:lnTo>
                    <a:lnTo>
                      <a:pt x="210" y="87"/>
                    </a:lnTo>
                    <a:lnTo>
                      <a:pt x="201" y="87"/>
                    </a:lnTo>
                    <a:lnTo>
                      <a:pt x="194" y="87"/>
                    </a:lnTo>
                    <a:lnTo>
                      <a:pt x="185" y="86"/>
                    </a:lnTo>
                    <a:lnTo>
                      <a:pt x="188" y="83"/>
                    </a:lnTo>
                    <a:lnTo>
                      <a:pt x="195" y="80"/>
                    </a:lnTo>
                    <a:lnTo>
                      <a:pt x="204" y="77"/>
                    </a:lnTo>
                    <a:lnTo>
                      <a:pt x="217" y="75"/>
                    </a:lnTo>
                    <a:lnTo>
                      <a:pt x="210" y="70"/>
                    </a:lnTo>
                    <a:lnTo>
                      <a:pt x="201" y="66"/>
                    </a:lnTo>
                    <a:lnTo>
                      <a:pt x="188" y="65"/>
                    </a:lnTo>
                    <a:lnTo>
                      <a:pt x="174" y="65"/>
                    </a:lnTo>
                    <a:lnTo>
                      <a:pt x="185" y="59"/>
                    </a:lnTo>
                    <a:lnTo>
                      <a:pt x="194" y="52"/>
                    </a:lnTo>
                    <a:lnTo>
                      <a:pt x="199" y="46"/>
                    </a:lnTo>
                    <a:lnTo>
                      <a:pt x="201" y="40"/>
                    </a:lnTo>
                    <a:lnTo>
                      <a:pt x="186" y="43"/>
                    </a:lnTo>
                    <a:lnTo>
                      <a:pt x="170" y="43"/>
                    </a:lnTo>
                    <a:lnTo>
                      <a:pt x="156" y="42"/>
                    </a:lnTo>
                    <a:lnTo>
                      <a:pt x="151" y="40"/>
                    </a:lnTo>
                    <a:lnTo>
                      <a:pt x="155" y="38"/>
                    </a:lnTo>
                    <a:lnTo>
                      <a:pt x="162" y="36"/>
                    </a:lnTo>
                    <a:lnTo>
                      <a:pt x="170" y="33"/>
                    </a:lnTo>
                    <a:lnTo>
                      <a:pt x="181" y="32"/>
                    </a:lnTo>
                    <a:lnTo>
                      <a:pt x="176" y="29"/>
                    </a:lnTo>
                    <a:lnTo>
                      <a:pt x="169" y="26"/>
                    </a:lnTo>
                    <a:lnTo>
                      <a:pt x="162" y="24"/>
                    </a:lnTo>
                    <a:lnTo>
                      <a:pt x="153" y="22"/>
                    </a:lnTo>
                    <a:lnTo>
                      <a:pt x="144" y="21"/>
                    </a:lnTo>
                    <a:lnTo>
                      <a:pt x="137" y="21"/>
                    </a:lnTo>
                    <a:lnTo>
                      <a:pt x="128" y="21"/>
                    </a:lnTo>
                    <a:lnTo>
                      <a:pt x="123" y="21"/>
                    </a:lnTo>
                    <a:lnTo>
                      <a:pt x="123" y="10"/>
                    </a:lnTo>
                    <a:lnTo>
                      <a:pt x="117" y="13"/>
                    </a:lnTo>
                    <a:lnTo>
                      <a:pt x="112" y="16"/>
                    </a:lnTo>
                    <a:lnTo>
                      <a:pt x="103" y="18"/>
                    </a:lnTo>
                    <a:lnTo>
                      <a:pt x="96" y="20"/>
                    </a:lnTo>
                    <a:lnTo>
                      <a:pt x="85" y="22"/>
                    </a:lnTo>
                    <a:lnTo>
                      <a:pt x="76" y="23"/>
                    </a:lnTo>
                    <a:lnTo>
                      <a:pt x="69" y="24"/>
                    </a:lnTo>
                    <a:lnTo>
                      <a:pt x="62" y="24"/>
                    </a:lnTo>
                    <a:lnTo>
                      <a:pt x="73" y="19"/>
                    </a:lnTo>
                    <a:lnTo>
                      <a:pt x="80" y="12"/>
                    </a:lnTo>
                    <a:lnTo>
                      <a:pt x="85" y="6"/>
                    </a:lnTo>
                    <a:lnTo>
                      <a:pt x="87" y="0"/>
                    </a:lnTo>
                    <a:lnTo>
                      <a:pt x="78" y="4"/>
                    </a:lnTo>
                    <a:lnTo>
                      <a:pt x="69" y="7"/>
                    </a:lnTo>
                    <a:lnTo>
                      <a:pt x="57" y="10"/>
                    </a:lnTo>
                    <a:lnTo>
                      <a:pt x="46" y="12"/>
                    </a:lnTo>
                    <a:lnTo>
                      <a:pt x="34" y="14"/>
                    </a:lnTo>
                    <a:lnTo>
                      <a:pt x="21" y="15"/>
                    </a:lnTo>
                    <a:lnTo>
                      <a:pt x="11" y="14"/>
                    </a:lnTo>
                    <a:lnTo>
                      <a:pt x="0" y="13"/>
                    </a:lnTo>
                    <a:lnTo>
                      <a:pt x="9" y="27"/>
                    </a:lnTo>
                    <a:lnTo>
                      <a:pt x="18" y="29"/>
                    </a:lnTo>
                    <a:lnTo>
                      <a:pt x="28" y="32"/>
                    </a:lnTo>
                    <a:lnTo>
                      <a:pt x="36" y="35"/>
                    </a:lnTo>
                    <a:lnTo>
                      <a:pt x="41" y="39"/>
                    </a:lnTo>
                    <a:lnTo>
                      <a:pt x="57" y="38"/>
                    </a:lnTo>
                    <a:lnTo>
                      <a:pt x="73" y="38"/>
                    </a:lnTo>
                    <a:lnTo>
                      <a:pt x="83" y="40"/>
                    </a:lnTo>
                    <a:lnTo>
                      <a:pt x="92" y="43"/>
                    </a:lnTo>
                    <a:lnTo>
                      <a:pt x="94" y="46"/>
                    </a:lnTo>
                    <a:lnTo>
                      <a:pt x="94" y="48"/>
                    </a:lnTo>
                    <a:lnTo>
                      <a:pt x="92" y="51"/>
                    </a:lnTo>
                    <a:lnTo>
                      <a:pt x="89" y="54"/>
                    </a:lnTo>
                    <a:lnTo>
                      <a:pt x="99" y="52"/>
                    </a:lnTo>
                    <a:lnTo>
                      <a:pt x="108" y="50"/>
                    </a:lnTo>
                    <a:lnTo>
                      <a:pt x="115" y="49"/>
                    </a:lnTo>
                    <a:lnTo>
                      <a:pt x="119" y="49"/>
                    </a:lnTo>
                    <a:lnTo>
                      <a:pt x="126" y="53"/>
                    </a:lnTo>
                    <a:lnTo>
                      <a:pt x="142" y="60"/>
                    </a:lnTo>
                    <a:lnTo>
                      <a:pt x="158" y="68"/>
                    </a:lnTo>
                    <a:lnTo>
                      <a:pt x="163" y="72"/>
                    </a:lnTo>
                    <a:lnTo>
                      <a:pt x="162" y="76"/>
                    </a:lnTo>
                    <a:lnTo>
                      <a:pt x="158" y="81"/>
                    </a:lnTo>
                    <a:lnTo>
                      <a:pt x="155" y="87"/>
                    </a:lnTo>
                    <a:lnTo>
                      <a:pt x="151" y="91"/>
                    </a:lnTo>
                    <a:lnTo>
                      <a:pt x="162" y="93"/>
                    </a:lnTo>
                    <a:lnTo>
                      <a:pt x="174" y="96"/>
                    </a:lnTo>
                    <a:lnTo>
                      <a:pt x="185" y="99"/>
                    </a:lnTo>
                    <a:lnTo>
                      <a:pt x="197" y="104"/>
                    </a:lnTo>
                    <a:lnTo>
                      <a:pt x="206" y="108"/>
                    </a:lnTo>
                    <a:lnTo>
                      <a:pt x="213" y="113"/>
                    </a:lnTo>
                    <a:lnTo>
                      <a:pt x="218" y="118"/>
                    </a:lnTo>
                    <a:lnTo>
                      <a:pt x="220" y="123"/>
                    </a:lnTo>
                    <a:lnTo>
                      <a:pt x="233" y="123"/>
                    </a:lnTo>
                    <a:lnTo>
                      <a:pt x="247" y="128"/>
                    </a:lnTo>
                    <a:lnTo>
                      <a:pt x="254" y="137"/>
                    </a:lnTo>
                    <a:lnTo>
                      <a:pt x="254" y="153"/>
                    </a:lnTo>
                    <a:lnTo>
                      <a:pt x="261" y="155"/>
                    </a:lnTo>
                    <a:lnTo>
                      <a:pt x="268" y="160"/>
                    </a:lnTo>
                    <a:lnTo>
                      <a:pt x="270" y="166"/>
                    </a:lnTo>
                    <a:lnTo>
                      <a:pt x="270" y="173"/>
                    </a:lnTo>
                    <a:lnTo>
                      <a:pt x="289" y="177"/>
                    </a:lnTo>
                    <a:lnTo>
                      <a:pt x="304" y="185"/>
                    </a:lnTo>
                    <a:lnTo>
                      <a:pt x="307" y="197"/>
                    </a:lnTo>
                    <a:lnTo>
                      <a:pt x="295" y="212"/>
                    </a:lnTo>
                    <a:lnTo>
                      <a:pt x="305" y="213"/>
                    </a:lnTo>
                    <a:lnTo>
                      <a:pt x="316" y="216"/>
                    </a:lnTo>
                    <a:lnTo>
                      <a:pt x="327" y="220"/>
                    </a:lnTo>
                    <a:lnTo>
                      <a:pt x="334" y="224"/>
                    </a:lnTo>
                    <a:lnTo>
                      <a:pt x="339" y="229"/>
                    </a:lnTo>
                    <a:lnTo>
                      <a:pt x="339" y="234"/>
                    </a:lnTo>
                    <a:lnTo>
                      <a:pt x="336" y="239"/>
                    </a:lnTo>
                    <a:lnTo>
                      <a:pt x="327" y="245"/>
                    </a:lnTo>
                    <a:lnTo>
                      <a:pt x="341" y="260"/>
                    </a:lnTo>
                    <a:lnTo>
                      <a:pt x="348" y="276"/>
                    </a:lnTo>
                    <a:lnTo>
                      <a:pt x="348" y="291"/>
                    </a:lnTo>
                    <a:lnTo>
                      <a:pt x="341" y="302"/>
                    </a:lnTo>
                    <a:lnTo>
                      <a:pt x="330" y="310"/>
                    </a:lnTo>
                    <a:lnTo>
                      <a:pt x="325" y="316"/>
                    </a:lnTo>
                    <a:lnTo>
                      <a:pt x="323" y="321"/>
                    </a:lnTo>
                    <a:lnTo>
                      <a:pt x="325" y="326"/>
                    </a:lnTo>
                    <a:lnTo>
                      <a:pt x="327" y="333"/>
                    </a:lnTo>
                    <a:lnTo>
                      <a:pt x="325" y="341"/>
                    </a:lnTo>
                    <a:lnTo>
                      <a:pt x="318" y="349"/>
                    </a:lnTo>
                    <a:lnTo>
                      <a:pt x="302" y="355"/>
                    </a:lnTo>
                    <a:lnTo>
                      <a:pt x="305" y="371"/>
                    </a:lnTo>
                    <a:lnTo>
                      <a:pt x="302" y="385"/>
                    </a:lnTo>
                    <a:lnTo>
                      <a:pt x="288" y="396"/>
                    </a:lnTo>
                    <a:lnTo>
                      <a:pt x="261" y="399"/>
                    </a:lnTo>
                    <a:lnTo>
                      <a:pt x="258" y="403"/>
                    </a:lnTo>
                    <a:lnTo>
                      <a:pt x="252" y="408"/>
                    </a:lnTo>
                    <a:lnTo>
                      <a:pt x="247" y="412"/>
                    </a:lnTo>
                    <a:lnTo>
                      <a:pt x="240" y="416"/>
                    </a:lnTo>
                    <a:lnTo>
                      <a:pt x="233" y="419"/>
                    </a:lnTo>
                    <a:lnTo>
                      <a:pt x="222" y="421"/>
                    </a:lnTo>
                    <a:lnTo>
                      <a:pt x="213" y="421"/>
                    </a:lnTo>
                    <a:lnTo>
                      <a:pt x="201" y="420"/>
                    </a:lnTo>
                    <a:lnTo>
                      <a:pt x="199" y="424"/>
                    </a:lnTo>
                    <a:lnTo>
                      <a:pt x="201" y="429"/>
                    </a:lnTo>
                    <a:lnTo>
                      <a:pt x="204" y="434"/>
                    </a:lnTo>
                    <a:lnTo>
                      <a:pt x="213" y="439"/>
                    </a:lnTo>
                    <a:lnTo>
                      <a:pt x="217" y="46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3" name="Freeform 353"/>
              <p:cNvSpPr>
                <a:spLocks/>
              </p:cNvSpPr>
              <p:nvPr/>
            </p:nvSpPr>
            <p:spPr bwMode="auto">
              <a:xfrm>
                <a:off x="1154" y="2472"/>
                <a:ext cx="63" cy="17"/>
              </a:xfrm>
              <a:custGeom>
                <a:avLst/>
                <a:gdLst>
                  <a:gd name="T0" fmla="*/ 117 w 126"/>
                  <a:gd name="T1" fmla="*/ 0 h 17"/>
                  <a:gd name="T2" fmla="*/ 119 w 126"/>
                  <a:gd name="T3" fmla="*/ 2 h 17"/>
                  <a:gd name="T4" fmla="*/ 123 w 126"/>
                  <a:gd name="T5" fmla="*/ 5 h 17"/>
                  <a:gd name="T6" fmla="*/ 124 w 126"/>
                  <a:gd name="T7" fmla="*/ 10 h 17"/>
                  <a:gd name="T8" fmla="*/ 126 w 126"/>
                  <a:gd name="T9" fmla="*/ 14 h 17"/>
                  <a:gd name="T10" fmla="*/ 110 w 126"/>
                  <a:gd name="T11" fmla="*/ 15 h 17"/>
                  <a:gd name="T12" fmla="*/ 92 w 126"/>
                  <a:gd name="T13" fmla="*/ 16 h 17"/>
                  <a:gd name="T14" fmla="*/ 75 w 126"/>
                  <a:gd name="T15" fmla="*/ 17 h 17"/>
                  <a:gd name="T16" fmla="*/ 55 w 126"/>
                  <a:gd name="T17" fmla="*/ 17 h 17"/>
                  <a:gd name="T18" fmla="*/ 36 w 126"/>
                  <a:gd name="T19" fmla="*/ 17 h 17"/>
                  <a:gd name="T20" fmla="*/ 20 w 126"/>
                  <a:gd name="T21" fmla="*/ 17 h 17"/>
                  <a:gd name="T22" fmla="*/ 7 w 126"/>
                  <a:gd name="T23" fmla="*/ 17 h 17"/>
                  <a:gd name="T24" fmla="*/ 0 w 126"/>
                  <a:gd name="T25" fmla="*/ 16 h 17"/>
                  <a:gd name="T26" fmla="*/ 7 w 126"/>
                  <a:gd name="T27" fmla="*/ 14 h 17"/>
                  <a:gd name="T28" fmla="*/ 20 w 126"/>
                  <a:gd name="T29" fmla="*/ 13 h 17"/>
                  <a:gd name="T30" fmla="*/ 36 w 126"/>
                  <a:gd name="T31" fmla="*/ 11 h 17"/>
                  <a:gd name="T32" fmla="*/ 53 w 126"/>
                  <a:gd name="T33" fmla="*/ 10 h 17"/>
                  <a:gd name="T34" fmla="*/ 73 w 126"/>
                  <a:gd name="T35" fmla="*/ 8 h 17"/>
                  <a:gd name="T36" fmla="*/ 91 w 126"/>
                  <a:gd name="T37" fmla="*/ 6 h 17"/>
                  <a:gd name="T38" fmla="*/ 105 w 126"/>
                  <a:gd name="T39" fmla="*/ 3 h 17"/>
                  <a:gd name="T40" fmla="*/ 117 w 126"/>
                  <a:gd name="T41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6" h="17">
                    <a:moveTo>
                      <a:pt x="117" y="0"/>
                    </a:moveTo>
                    <a:lnTo>
                      <a:pt x="119" y="2"/>
                    </a:lnTo>
                    <a:lnTo>
                      <a:pt x="123" y="5"/>
                    </a:lnTo>
                    <a:lnTo>
                      <a:pt x="124" y="10"/>
                    </a:lnTo>
                    <a:lnTo>
                      <a:pt x="126" y="14"/>
                    </a:lnTo>
                    <a:lnTo>
                      <a:pt x="110" y="15"/>
                    </a:lnTo>
                    <a:lnTo>
                      <a:pt x="92" y="16"/>
                    </a:lnTo>
                    <a:lnTo>
                      <a:pt x="75" y="17"/>
                    </a:lnTo>
                    <a:lnTo>
                      <a:pt x="55" y="17"/>
                    </a:lnTo>
                    <a:lnTo>
                      <a:pt x="36" y="17"/>
                    </a:lnTo>
                    <a:lnTo>
                      <a:pt x="20" y="17"/>
                    </a:lnTo>
                    <a:lnTo>
                      <a:pt x="7" y="17"/>
                    </a:lnTo>
                    <a:lnTo>
                      <a:pt x="0" y="16"/>
                    </a:lnTo>
                    <a:lnTo>
                      <a:pt x="7" y="14"/>
                    </a:lnTo>
                    <a:lnTo>
                      <a:pt x="20" y="13"/>
                    </a:lnTo>
                    <a:lnTo>
                      <a:pt x="36" y="11"/>
                    </a:lnTo>
                    <a:lnTo>
                      <a:pt x="53" y="10"/>
                    </a:lnTo>
                    <a:lnTo>
                      <a:pt x="73" y="8"/>
                    </a:lnTo>
                    <a:lnTo>
                      <a:pt x="91" y="6"/>
                    </a:lnTo>
                    <a:lnTo>
                      <a:pt x="105" y="3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4" name="Freeform 354"/>
              <p:cNvSpPr>
                <a:spLocks/>
              </p:cNvSpPr>
              <p:nvPr/>
            </p:nvSpPr>
            <p:spPr bwMode="auto">
              <a:xfrm>
                <a:off x="1127" y="2411"/>
                <a:ext cx="82" cy="71"/>
              </a:xfrm>
              <a:custGeom>
                <a:avLst/>
                <a:gdLst>
                  <a:gd name="T0" fmla="*/ 163 w 165"/>
                  <a:gd name="T1" fmla="*/ 52 h 71"/>
                  <a:gd name="T2" fmla="*/ 163 w 165"/>
                  <a:gd name="T3" fmla="*/ 49 h 71"/>
                  <a:gd name="T4" fmla="*/ 163 w 165"/>
                  <a:gd name="T5" fmla="*/ 46 h 71"/>
                  <a:gd name="T6" fmla="*/ 163 w 165"/>
                  <a:gd name="T7" fmla="*/ 44 h 71"/>
                  <a:gd name="T8" fmla="*/ 165 w 165"/>
                  <a:gd name="T9" fmla="*/ 42 h 71"/>
                  <a:gd name="T10" fmla="*/ 158 w 165"/>
                  <a:gd name="T11" fmla="*/ 43 h 71"/>
                  <a:gd name="T12" fmla="*/ 151 w 165"/>
                  <a:gd name="T13" fmla="*/ 41 h 71"/>
                  <a:gd name="T14" fmla="*/ 149 w 165"/>
                  <a:gd name="T15" fmla="*/ 35 h 71"/>
                  <a:gd name="T16" fmla="*/ 156 w 165"/>
                  <a:gd name="T17" fmla="*/ 19 h 71"/>
                  <a:gd name="T18" fmla="*/ 149 w 165"/>
                  <a:gd name="T19" fmla="*/ 13 h 71"/>
                  <a:gd name="T20" fmla="*/ 142 w 165"/>
                  <a:gd name="T21" fmla="*/ 8 h 71"/>
                  <a:gd name="T22" fmla="*/ 135 w 165"/>
                  <a:gd name="T23" fmla="*/ 3 h 71"/>
                  <a:gd name="T24" fmla="*/ 128 w 165"/>
                  <a:gd name="T25" fmla="*/ 0 h 71"/>
                  <a:gd name="T26" fmla="*/ 121 w 165"/>
                  <a:gd name="T27" fmla="*/ 3 h 71"/>
                  <a:gd name="T28" fmla="*/ 112 w 165"/>
                  <a:gd name="T29" fmla="*/ 7 h 71"/>
                  <a:gd name="T30" fmla="*/ 105 w 165"/>
                  <a:gd name="T31" fmla="*/ 11 h 71"/>
                  <a:gd name="T32" fmla="*/ 97 w 165"/>
                  <a:gd name="T33" fmla="*/ 15 h 71"/>
                  <a:gd name="T34" fmla="*/ 89 w 165"/>
                  <a:gd name="T35" fmla="*/ 19 h 71"/>
                  <a:gd name="T36" fmla="*/ 83 w 165"/>
                  <a:gd name="T37" fmla="*/ 23 h 71"/>
                  <a:gd name="T38" fmla="*/ 76 w 165"/>
                  <a:gd name="T39" fmla="*/ 26 h 71"/>
                  <a:gd name="T40" fmla="*/ 71 w 165"/>
                  <a:gd name="T41" fmla="*/ 31 h 71"/>
                  <a:gd name="T42" fmla="*/ 64 w 165"/>
                  <a:gd name="T43" fmla="*/ 34 h 71"/>
                  <a:gd name="T44" fmla="*/ 57 w 165"/>
                  <a:gd name="T45" fmla="*/ 38 h 71"/>
                  <a:gd name="T46" fmla="*/ 48 w 165"/>
                  <a:gd name="T47" fmla="*/ 41 h 71"/>
                  <a:gd name="T48" fmla="*/ 39 w 165"/>
                  <a:gd name="T49" fmla="*/ 45 h 71"/>
                  <a:gd name="T50" fmla="*/ 32 w 165"/>
                  <a:gd name="T51" fmla="*/ 48 h 71"/>
                  <a:gd name="T52" fmla="*/ 25 w 165"/>
                  <a:gd name="T53" fmla="*/ 50 h 71"/>
                  <a:gd name="T54" fmla="*/ 19 w 165"/>
                  <a:gd name="T55" fmla="*/ 53 h 71"/>
                  <a:gd name="T56" fmla="*/ 16 w 165"/>
                  <a:gd name="T57" fmla="*/ 54 h 71"/>
                  <a:gd name="T58" fmla="*/ 10 w 165"/>
                  <a:gd name="T59" fmla="*/ 57 h 71"/>
                  <a:gd name="T60" fmla="*/ 5 w 165"/>
                  <a:gd name="T61" fmla="*/ 62 h 71"/>
                  <a:gd name="T62" fmla="*/ 2 w 165"/>
                  <a:gd name="T63" fmla="*/ 67 h 71"/>
                  <a:gd name="T64" fmla="*/ 0 w 165"/>
                  <a:gd name="T65" fmla="*/ 71 h 71"/>
                  <a:gd name="T66" fmla="*/ 25 w 165"/>
                  <a:gd name="T67" fmla="*/ 71 h 71"/>
                  <a:gd name="T68" fmla="*/ 51 w 165"/>
                  <a:gd name="T69" fmla="*/ 71 h 71"/>
                  <a:gd name="T70" fmla="*/ 76 w 165"/>
                  <a:gd name="T71" fmla="*/ 69 h 71"/>
                  <a:gd name="T72" fmla="*/ 101 w 165"/>
                  <a:gd name="T73" fmla="*/ 66 h 71"/>
                  <a:gd name="T74" fmla="*/ 122 w 165"/>
                  <a:gd name="T75" fmla="*/ 63 h 71"/>
                  <a:gd name="T76" fmla="*/ 140 w 165"/>
                  <a:gd name="T77" fmla="*/ 59 h 71"/>
                  <a:gd name="T78" fmla="*/ 154 w 165"/>
                  <a:gd name="T79" fmla="*/ 56 h 71"/>
                  <a:gd name="T80" fmla="*/ 163 w 165"/>
                  <a:gd name="T81" fmla="*/ 52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65" h="71">
                    <a:moveTo>
                      <a:pt x="163" y="52"/>
                    </a:moveTo>
                    <a:lnTo>
                      <a:pt x="163" y="49"/>
                    </a:lnTo>
                    <a:lnTo>
                      <a:pt x="163" y="46"/>
                    </a:lnTo>
                    <a:lnTo>
                      <a:pt x="163" y="44"/>
                    </a:lnTo>
                    <a:lnTo>
                      <a:pt x="165" y="42"/>
                    </a:lnTo>
                    <a:lnTo>
                      <a:pt x="158" y="43"/>
                    </a:lnTo>
                    <a:lnTo>
                      <a:pt x="151" y="41"/>
                    </a:lnTo>
                    <a:lnTo>
                      <a:pt x="149" y="35"/>
                    </a:lnTo>
                    <a:lnTo>
                      <a:pt x="156" y="19"/>
                    </a:lnTo>
                    <a:lnTo>
                      <a:pt x="149" y="13"/>
                    </a:lnTo>
                    <a:lnTo>
                      <a:pt x="142" y="8"/>
                    </a:lnTo>
                    <a:lnTo>
                      <a:pt x="135" y="3"/>
                    </a:lnTo>
                    <a:lnTo>
                      <a:pt x="128" y="0"/>
                    </a:lnTo>
                    <a:lnTo>
                      <a:pt x="121" y="3"/>
                    </a:lnTo>
                    <a:lnTo>
                      <a:pt x="112" y="7"/>
                    </a:lnTo>
                    <a:lnTo>
                      <a:pt x="105" y="11"/>
                    </a:lnTo>
                    <a:lnTo>
                      <a:pt x="97" y="15"/>
                    </a:lnTo>
                    <a:lnTo>
                      <a:pt x="89" y="19"/>
                    </a:lnTo>
                    <a:lnTo>
                      <a:pt x="83" y="23"/>
                    </a:lnTo>
                    <a:lnTo>
                      <a:pt x="76" y="26"/>
                    </a:lnTo>
                    <a:lnTo>
                      <a:pt x="71" y="31"/>
                    </a:lnTo>
                    <a:lnTo>
                      <a:pt x="64" y="34"/>
                    </a:lnTo>
                    <a:lnTo>
                      <a:pt x="57" y="38"/>
                    </a:lnTo>
                    <a:lnTo>
                      <a:pt x="48" y="41"/>
                    </a:lnTo>
                    <a:lnTo>
                      <a:pt x="39" y="45"/>
                    </a:lnTo>
                    <a:lnTo>
                      <a:pt x="32" y="48"/>
                    </a:lnTo>
                    <a:lnTo>
                      <a:pt x="25" y="50"/>
                    </a:lnTo>
                    <a:lnTo>
                      <a:pt x="19" y="53"/>
                    </a:lnTo>
                    <a:lnTo>
                      <a:pt x="16" y="54"/>
                    </a:lnTo>
                    <a:lnTo>
                      <a:pt x="10" y="57"/>
                    </a:lnTo>
                    <a:lnTo>
                      <a:pt x="5" y="62"/>
                    </a:lnTo>
                    <a:lnTo>
                      <a:pt x="2" y="67"/>
                    </a:lnTo>
                    <a:lnTo>
                      <a:pt x="0" y="71"/>
                    </a:lnTo>
                    <a:lnTo>
                      <a:pt x="25" y="71"/>
                    </a:lnTo>
                    <a:lnTo>
                      <a:pt x="51" y="71"/>
                    </a:lnTo>
                    <a:lnTo>
                      <a:pt x="76" y="69"/>
                    </a:lnTo>
                    <a:lnTo>
                      <a:pt x="101" y="66"/>
                    </a:lnTo>
                    <a:lnTo>
                      <a:pt x="122" y="63"/>
                    </a:lnTo>
                    <a:lnTo>
                      <a:pt x="140" y="59"/>
                    </a:lnTo>
                    <a:lnTo>
                      <a:pt x="154" y="56"/>
                    </a:lnTo>
                    <a:lnTo>
                      <a:pt x="163" y="5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595" name="Group 355"/>
            <p:cNvGrpSpPr>
              <a:grpSpLocks noChangeAspect="1"/>
            </p:cNvGrpSpPr>
            <p:nvPr/>
          </p:nvGrpSpPr>
          <p:grpSpPr bwMode="auto">
            <a:xfrm>
              <a:off x="4176" y="1968"/>
              <a:ext cx="480" cy="480"/>
              <a:chOff x="912" y="2256"/>
              <a:chExt cx="816" cy="816"/>
            </a:xfrm>
          </p:grpSpPr>
          <p:sp>
            <p:nvSpPr>
              <p:cNvPr id="10596" name="AutoShape 356"/>
              <p:cNvSpPr>
                <a:spLocks noChangeAspect="1" noChangeArrowheads="1" noTextEdit="1"/>
              </p:cNvSpPr>
              <p:nvPr/>
            </p:nvSpPr>
            <p:spPr bwMode="auto">
              <a:xfrm>
                <a:off x="912" y="2256"/>
                <a:ext cx="816" cy="8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7" name="Freeform 357"/>
              <p:cNvSpPr>
                <a:spLocks/>
              </p:cNvSpPr>
              <p:nvPr/>
            </p:nvSpPr>
            <p:spPr bwMode="auto">
              <a:xfrm>
                <a:off x="932" y="2713"/>
                <a:ext cx="303" cy="324"/>
              </a:xfrm>
              <a:custGeom>
                <a:avLst/>
                <a:gdLst>
                  <a:gd name="T0" fmla="*/ 105 w 607"/>
                  <a:gd name="T1" fmla="*/ 0 h 324"/>
                  <a:gd name="T2" fmla="*/ 60 w 607"/>
                  <a:gd name="T3" fmla="*/ 30 h 324"/>
                  <a:gd name="T4" fmla="*/ 30 w 607"/>
                  <a:gd name="T5" fmla="*/ 63 h 324"/>
                  <a:gd name="T6" fmla="*/ 9 w 607"/>
                  <a:gd name="T7" fmla="*/ 101 h 324"/>
                  <a:gd name="T8" fmla="*/ 0 w 607"/>
                  <a:gd name="T9" fmla="*/ 138 h 324"/>
                  <a:gd name="T10" fmla="*/ 0 w 607"/>
                  <a:gd name="T11" fmla="*/ 176 h 324"/>
                  <a:gd name="T12" fmla="*/ 11 w 607"/>
                  <a:gd name="T13" fmla="*/ 212 h 324"/>
                  <a:gd name="T14" fmla="*/ 30 w 607"/>
                  <a:gd name="T15" fmla="*/ 243 h 324"/>
                  <a:gd name="T16" fmla="*/ 59 w 607"/>
                  <a:gd name="T17" fmla="*/ 271 h 324"/>
                  <a:gd name="T18" fmla="*/ 69 w 607"/>
                  <a:gd name="T19" fmla="*/ 278 h 324"/>
                  <a:gd name="T20" fmla="*/ 82 w 607"/>
                  <a:gd name="T21" fmla="*/ 284 h 324"/>
                  <a:gd name="T22" fmla="*/ 94 w 607"/>
                  <a:gd name="T23" fmla="*/ 291 h 324"/>
                  <a:gd name="T24" fmla="*/ 110 w 607"/>
                  <a:gd name="T25" fmla="*/ 296 h 324"/>
                  <a:gd name="T26" fmla="*/ 124 w 607"/>
                  <a:gd name="T27" fmla="*/ 301 h 324"/>
                  <a:gd name="T28" fmla="*/ 142 w 607"/>
                  <a:gd name="T29" fmla="*/ 306 h 324"/>
                  <a:gd name="T30" fmla="*/ 160 w 607"/>
                  <a:gd name="T31" fmla="*/ 310 h 324"/>
                  <a:gd name="T32" fmla="*/ 178 w 607"/>
                  <a:gd name="T33" fmla="*/ 314 h 324"/>
                  <a:gd name="T34" fmla="*/ 195 w 607"/>
                  <a:gd name="T35" fmla="*/ 317 h 324"/>
                  <a:gd name="T36" fmla="*/ 215 w 607"/>
                  <a:gd name="T37" fmla="*/ 319 h 324"/>
                  <a:gd name="T38" fmla="*/ 234 w 607"/>
                  <a:gd name="T39" fmla="*/ 321 h 324"/>
                  <a:gd name="T40" fmla="*/ 254 w 607"/>
                  <a:gd name="T41" fmla="*/ 324 h 324"/>
                  <a:gd name="T42" fmla="*/ 274 w 607"/>
                  <a:gd name="T43" fmla="*/ 324 h 324"/>
                  <a:gd name="T44" fmla="*/ 295 w 607"/>
                  <a:gd name="T45" fmla="*/ 324 h 324"/>
                  <a:gd name="T46" fmla="*/ 314 w 607"/>
                  <a:gd name="T47" fmla="*/ 324 h 324"/>
                  <a:gd name="T48" fmla="*/ 336 w 607"/>
                  <a:gd name="T49" fmla="*/ 323 h 324"/>
                  <a:gd name="T50" fmla="*/ 357 w 607"/>
                  <a:gd name="T51" fmla="*/ 321 h 324"/>
                  <a:gd name="T52" fmla="*/ 378 w 607"/>
                  <a:gd name="T53" fmla="*/ 318 h 324"/>
                  <a:gd name="T54" fmla="*/ 398 w 607"/>
                  <a:gd name="T55" fmla="*/ 316 h 324"/>
                  <a:gd name="T56" fmla="*/ 419 w 607"/>
                  <a:gd name="T57" fmla="*/ 312 h 324"/>
                  <a:gd name="T58" fmla="*/ 439 w 607"/>
                  <a:gd name="T59" fmla="*/ 308 h 324"/>
                  <a:gd name="T60" fmla="*/ 458 w 607"/>
                  <a:gd name="T61" fmla="*/ 303 h 324"/>
                  <a:gd name="T62" fmla="*/ 478 w 607"/>
                  <a:gd name="T63" fmla="*/ 298 h 324"/>
                  <a:gd name="T64" fmla="*/ 496 w 607"/>
                  <a:gd name="T65" fmla="*/ 292 h 324"/>
                  <a:gd name="T66" fmla="*/ 512 w 607"/>
                  <a:gd name="T67" fmla="*/ 286 h 324"/>
                  <a:gd name="T68" fmla="*/ 527 w 607"/>
                  <a:gd name="T69" fmla="*/ 279 h 324"/>
                  <a:gd name="T70" fmla="*/ 543 w 607"/>
                  <a:gd name="T71" fmla="*/ 272 h 324"/>
                  <a:gd name="T72" fmla="*/ 558 w 607"/>
                  <a:gd name="T73" fmla="*/ 264 h 324"/>
                  <a:gd name="T74" fmla="*/ 570 w 607"/>
                  <a:gd name="T75" fmla="*/ 256 h 324"/>
                  <a:gd name="T76" fmla="*/ 584 w 607"/>
                  <a:gd name="T77" fmla="*/ 246 h 324"/>
                  <a:gd name="T78" fmla="*/ 595 w 607"/>
                  <a:gd name="T79" fmla="*/ 236 h 324"/>
                  <a:gd name="T80" fmla="*/ 606 w 607"/>
                  <a:gd name="T81" fmla="*/ 226 h 324"/>
                  <a:gd name="T82" fmla="*/ 607 w 607"/>
                  <a:gd name="T83" fmla="*/ 194 h 324"/>
                  <a:gd name="T84" fmla="*/ 568 w 607"/>
                  <a:gd name="T85" fmla="*/ 185 h 324"/>
                  <a:gd name="T86" fmla="*/ 574 w 607"/>
                  <a:gd name="T87" fmla="*/ 141 h 324"/>
                  <a:gd name="T88" fmla="*/ 558 w 607"/>
                  <a:gd name="T89" fmla="*/ 134 h 324"/>
                  <a:gd name="T90" fmla="*/ 540 w 607"/>
                  <a:gd name="T91" fmla="*/ 107 h 324"/>
                  <a:gd name="T92" fmla="*/ 467 w 607"/>
                  <a:gd name="T93" fmla="*/ 115 h 324"/>
                  <a:gd name="T94" fmla="*/ 465 w 607"/>
                  <a:gd name="T95" fmla="*/ 101 h 324"/>
                  <a:gd name="T96" fmla="*/ 442 w 607"/>
                  <a:gd name="T97" fmla="*/ 95 h 324"/>
                  <a:gd name="T98" fmla="*/ 440 w 607"/>
                  <a:gd name="T99" fmla="*/ 79 h 324"/>
                  <a:gd name="T100" fmla="*/ 405 w 607"/>
                  <a:gd name="T101" fmla="*/ 64 h 324"/>
                  <a:gd name="T102" fmla="*/ 355 w 607"/>
                  <a:gd name="T103" fmla="*/ 68 h 324"/>
                  <a:gd name="T104" fmla="*/ 350 w 607"/>
                  <a:gd name="T105" fmla="*/ 55 h 324"/>
                  <a:gd name="T106" fmla="*/ 329 w 607"/>
                  <a:gd name="T107" fmla="*/ 57 h 324"/>
                  <a:gd name="T108" fmla="*/ 297 w 607"/>
                  <a:gd name="T109" fmla="*/ 31 h 324"/>
                  <a:gd name="T110" fmla="*/ 295 w 607"/>
                  <a:gd name="T111" fmla="*/ 15 h 324"/>
                  <a:gd name="T112" fmla="*/ 258 w 607"/>
                  <a:gd name="T113" fmla="*/ 5 h 324"/>
                  <a:gd name="T114" fmla="*/ 208 w 607"/>
                  <a:gd name="T115" fmla="*/ 13 h 324"/>
                  <a:gd name="T116" fmla="*/ 105 w 607"/>
                  <a:gd name="T117" fmla="*/ 0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07" h="324">
                    <a:moveTo>
                      <a:pt x="105" y="0"/>
                    </a:moveTo>
                    <a:lnTo>
                      <a:pt x="60" y="30"/>
                    </a:lnTo>
                    <a:lnTo>
                      <a:pt x="30" y="63"/>
                    </a:lnTo>
                    <a:lnTo>
                      <a:pt x="9" y="101"/>
                    </a:lnTo>
                    <a:lnTo>
                      <a:pt x="0" y="138"/>
                    </a:lnTo>
                    <a:lnTo>
                      <a:pt x="0" y="176"/>
                    </a:lnTo>
                    <a:lnTo>
                      <a:pt x="11" y="212"/>
                    </a:lnTo>
                    <a:lnTo>
                      <a:pt x="30" y="243"/>
                    </a:lnTo>
                    <a:lnTo>
                      <a:pt x="59" y="271"/>
                    </a:lnTo>
                    <a:lnTo>
                      <a:pt x="69" y="278"/>
                    </a:lnTo>
                    <a:lnTo>
                      <a:pt x="82" y="284"/>
                    </a:lnTo>
                    <a:lnTo>
                      <a:pt x="94" y="291"/>
                    </a:lnTo>
                    <a:lnTo>
                      <a:pt x="110" y="296"/>
                    </a:lnTo>
                    <a:lnTo>
                      <a:pt x="124" y="301"/>
                    </a:lnTo>
                    <a:lnTo>
                      <a:pt x="142" y="306"/>
                    </a:lnTo>
                    <a:lnTo>
                      <a:pt x="160" y="310"/>
                    </a:lnTo>
                    <a:lnTo>
                      <a:pt x="178" y="314"/>
                    </a:lnTo>
                    <a:lnTo>
                      <a:pt x="195" y="317"/>
                    </a:lnTo>
                    <a:lnTo>
                      <a:pt x="215" y="319"/>
                    </a:lnTo>
                    <a:lnTo>
                      <a:pt x="234" y="321"/>
                    </a:lnTo>
                    <a:lnTo>
                      <a:pt x="254" y="324"/>
                    </a:lnTo>
                    <a:lnTo>
                      <a:pt x="274" y="324"/>
                    </a:lnTo>
                    <a:lnTo>
                      <a:pt x="295" y="324"/>
                    </a:lnTo>
                    <a:lnTo>
                      <a:pt x="314" y="324"/>
                    </a:lnTo>
                    <a:lnTo>
                      <a:pt x="336" y="323"/>
                    </a:lnTo>
                    <a:lnTo>
                      <a:pt x="357" y="321"/>
                    </a:lnTo>
                    <a:lnTo>
                      <a:pt x="378" y="318"/>
                    </a:lnTo>
                    <a:lnTo>
                      <a:pt x="398" y="316"/>
                    </a:lnTo>
                    <a:lnTo>
                      <a:pt x="419" y="312"/>
                    </a:lnTo>
                    <a:lnTo>
                      <a:pt x="439" y="308"/>
                    </a:lnTo>
                    <a:lnTo>
                      <a:pt x="458" y="303"/>
                    </a:lnTo>
                    <a:lnTo>
                      <a:pt x="478" y="298"/>
                    </a:lnTo>
                    <a:lnTo>
                      <a:pt x="496" y="292"/>
                    </a:lnTo>
                    <a:lnTo>
                      <a:pt x="512" y="286"/>
                    </a:lnTo>
                    <a:lnTo>
                      <a:pt x="527" y="279"/>
                    </a:lnTo>
                    <a:lnTo>
                      <a:pt x="543" y="272"/>
                    </a:lnTo>
                    <a:lnTo>
                      <a:pt x="558" y="264"/>
                    </a:lnTo>
                    <a:lnTo>
                      <a:pt x="570" y="256"/>
                    </a:lnTo>
                    <a:lnTo>
                      <a:pt x="584" y="246"/>
                    </a:lnTo>
                    <a:lnTo>
                      <a:pt x="595" y="236"/>
                    </a:lnTo>
                    <a:lnTo>
                      <a:pt x="606" y="226"/>
                    </a:lnTo>
                    <a:lnTo>
                      <a:pt x="607" y="194"/>
                    </a:lnTo>
                    <a:lnTo>
                      <a:pt x="568" y="185"/>
                    </a:lnTo>
                    <a:lnTo>
                      <a:pt x="574" y="141"/>
                    </a:lnTo>
                    <a:lnTo>
                      <a:pt x="558" y="134"/>
                    </a:lnTo>
                    <a:lnTo>
                      <a:pt x="540" y="107"/>
                    </a:lnTo>
                    <a:lnTo>
                      <a:pt x="467" y="115"/>
                    </a:lnTo>
                    <a:lnTo>
                      <a:pt x="465" y="101"/>
                    </a:lnTo>
                    <a:lnTo>
                      <a:pt x="442" y="95"/>
                    </a:lnTo>
                    <a:lnTo>
                      <a:pt x="440" y="79"/>
                    </a:lnTo>
                    <a:lnTo>
                      <a:pt x="405" y="64"/>
                    </a:lnTo>
                    <a:lnTo>
                      <a:pt x="355" y="68"/>
                    </a:lnTo>
                    <a:lnTo>
                      <a:pt x="350" y="55"/>
                    </a:lnTo>
                    <a:lnTo>
                      <a:pt x="329" y="57"/>
                    </a:lnTo>
                    <a:lnTo>
                      <a:pt x="297" y="31"/>
                    </a:lnTo>
                    <a:lnTo>
                      <a:pt x="295" y="15"/>
                    </a:lnTo>
                    <a:lnTo>
                      <a:pt x="258" y="5"/>
                    </a:lnTo>
                    <a:lnTo>
                      <a:pt x="208" y="13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8" name="Freeform 358"/>
              <p:cNvSpPr>
                <a:spLocks/>
              </p:cNvSpPr>
              <p:nvPr/>
            </p:nvSpPr>
            <p:spPr bwMode="auto">
              <a:xfrm>
                <a:off x="1020" y="3005"/>
                <a:ext cx="214" cy="41"/>
              </a:xfrm>
              <a:custGeom>
                <a:avLst/>
                <a:gdLst>
                  <a:gd name="T0" fmla="*/ 318 w 428"/>
                  <a:gd name="T1" fmla="*/ 0 h 41"/>
                  <a:gd name="T2" fmla="*/ 300 w 428"/>
                  <a:gd name="T3" fmla="*/ 6 h 41"/>
                  <a:gd name="T4" fmla="*/ 280 w 428"/>
                  <a:gd name="T5" fmla="*/ 11 h 41"/>
                  <a:gd name="T6" fmla="*/ 261 w 428"/>
                  <a:gd name="T7" fmla="*/ 16 h 41"/>
                  <a:gd name="T8" fmla="*/ 241 w 428"/>
                  <a:gd name="T9" fmla="*/ 20 h 41"/>
                  <a:gd name="T10" fmla="*/ 220 w 428"/>
                  <a:gd name="T11" fmla="*/ 24 h 41"/>
                  <a:gd name="T12" fmla="*/ 200 w 428"/>
                  <a:gd name="T13" fmla="*/ 26 h 41"/>
                  <a:gd name="T14" fmla="*/ 179 w 428"/>
                  <a:gd name="T15" fmla="*/ 29 h 41"/>
                  <a:gd name="T16" fmla="*/ 158 w 428"/>
                  <a:gd name="T17" fmla="*/ 31 h 41"/>
                  <a:gd name="T18" fmla="*/ 136 w 428"/>
                  <a:gd name="T19" fmla="*/ 32 h 41"/>
                  <a:gd name="T20" fmla="*/ 117 w 428"/>
                  <a:gd name="T21" fmla="*/ 32 h 41"/>
                  <a:gd name="T22" fmla="*/ 96 w 428"/>
                  <a:gd name="T23" fmla="*/ 32 h 41"/>
                  <a:gd name="T24" fmla="*/ 76 w 428"/>
                  <a:gd name="T25" fmla="*/ 32 h 41"/>
                  <a:gd name="T26" fmla="*/ 56 w 428"/>
                  <a:gd name="T27" fmla="*/ 29 h 41"/>
                  <a:gd name="T28" fmla="*/ 37 w 428"/>
                  <a:gd name="T29" fmla="*/ 27 h 41"/>
                  <a:gd name="T30" fmla="*/ 17 w 428"/>
                  <a:gd name="T31" fmla="*/ 25 h 41"/>
                  <a:gd name="T32" fmla="*/ 0 w 428"/>
                  <a:gd name="T33" fmla="*/ 22 h 41"/>
                  <a:gd name="T34" fmla="*/ 19 w 428"/>
                  <a:gd name="T35" fmla="*/ 27 h 41"/>
                  <a:gd name="T36" fmla="*/ 42 w 428"/>
                  <a:gd name="T37" fmla="*/ 32 h 41"/>
                  <a:gd name="T38" fmla="*/ 71 w 428"/>
                  <a:gd name="T39" fmla="*/ 35 h 41"/>
                  <a:gd name="T40" fmla="*/ 101 w 428"/>
                  <a:gd name="T41" fmla="*/ 38 h 41"/>
                  <a:gd name="T42" fmla="*/ 135 w 428"/>
                  <a:gd name="T43" fmla="*/ 39 h 41"/>
                  <a:gd name="T44" fmla="*/ 170 w 428"/>
                  <a:gd name="T45" fmla="*/ 41 h 41"/>
                  <a:gd name="T46" fmla="*/ 206 w 428"/>
                  <a:gd name="T47" fmla="*/ 41 h 41"/>
                  <a:gd name="T48" fmla="*/ 241 w 428"/>
                  <a:gd name="T49" fmla="*/ 41 h 41"/>
                  <a:gd name="T50" fmla="*/ 275 w 428"/>
                  <a:gd name="T51" fmla="*/ 40 h 41"/>
                  <a:gd name="T52" fmla="*/ 309 w 428"/>
                  <a:gd name="T53" fmla="*/ 38 h 41"/>
                  <a:gd name="T54" fmla="*/ 339 w 428"/>
                  <a:gd name="T55" fmla="*/ 36 h 41"/>
                  <a:gd name="T56" fmla="*/ 365 w 428"/>
                  <a:gd name="T57" fmla="*/ 34 h 41"/>
                  <a:gd name="T58" fmla="*/ 389 w 428"/>
                  <a:gd name="T59" fmla="*/ 31 h 41"/>
                  <a:gd name="T60" fmla="*/ 408 w 428"/>
                  <a:gd name="T61" fmla="*/ 26 h 41"/>
                  <a:gd name="T62" fmla="*/ 421 w 428"/>
                  <a:gd name="T63" fmla="*/ 22 h 41"/>
                  <a:gd name="T64" fmla="*/ 428 w 428"/>
                  <a:gd name="T65" fmla="*/ 17 h 41"/>
                  <a:gd name="T66" fmla="*/ 428 w 428"/>
                  <a:gd name="T67" fmla="*/ 12 h 41"/>
                  <a:gd name="T68" fmla="*/ 419 w 428"/>
                  <a:gd name="T69" fmla="*/ 8 h 41"/>
                  <a:gd name="T70" fmla="*/ 403 w 428"/>
                  <a:gd name="T71" fmla="*/ 5 h 41"/>
                  <a:gd name="T72" fmla="*/ 383 w 428"/>
                  <a:gd name="T73" fmla="*/ 2 h 41"/>
                  <a:gd name="T74" fmla="*/ 364 w 428"/>
                  <a:gd name="T75" fmla="*/ 1 h 41"/>
                  <a:gd name="T76" fmla="*/ 344 w 428"/>
                  <a:gd name="T77" fmla="*/ 0 h 41"/>
                  <a:gd name="T78" fmla="*/ 328 w 428"/>
                  <a:gd name="T79" fmla="*/ 0 h 41"/>
                  <a:gd name="T80" fmla="*/ 318 w 428"/>
                  <a:gd name="T81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28" h="41">
                    <a:moveTo>
                      <a:pt x="318" y="0"/>
                    </a:moveTo>
                    <a:lnTo>
                      <a:pt x="300" y="6"/>
                    </a:lnTo>
                    <a:lnTo>
                      <a:pt x="280" y="11"/>
                    </a:lnTo>
                    <a:lnTo>
                      <a:pt x="261" y="16"/>
                    </a:lnTo>
                    <a:lnTo>
                      <a:pt x="241" y="20"/>
                    </a:lnTo>
                    <a:lnTo>
                      <a:pt x="220" y="24"/>
                    </a:lnTo>
                    <a:lnTo>
                      <a:pt x="200" y="26"/>
                    </a:lnTo>
                    <a:lnTo>
                      <a:pt x="179" y="29"/>
                    </a:lnTo>
                    <a:lnTo>
                      <a:pt x="158" y="31"/>
                    </a:lnTo>
                    <a:lnTo>
                      <a:pt x="136" y="32"/>
                    </a:lnTo>
                    <a:lnTo>
                      <a:pt x="117" y="32"/>
                    </a:lnTo>
                    <a:lnTo>
                      <a:pt x="96" y="32"/>
                    </a:lnTo>
                    <a:lnTo>
                      <a:pt x="76" y="32"/>
                    </a:lnTo>
                    <a:lnTo>
                      <a:pt x="56" y="29"/>
                    </a:lnTo>
                    <a:lnTo>
                      <a:pt x="37" y="27"/>
                    </a:lnTo>
                    <a:lnTo>
                      <a:pt x="17" y="25"/>
                    </a:lnTo>
                    <a:lnTo>
                      <a:pt x="0" y="22"/>
                    </a:lnTo>
                    <a:lnTo>
                      <a:pt x="19" y="27"/>
                    </a:lnTo>
                    <a:lnTo>
                      <a:pt x="42" y="32"/>
                    </a:lnTo>
                    <a:lnTo>
                      <a:pt x="71" y="35"/>
                    </a:lnTo>
                    <a:lnTo>
                      <a:pt x="101" y="38"/>
                    </a:lnTo>
                    <a:lnTo>
                      <a:pt x="135" y="39"/>
                    </a:lnTo>
                    <a:lnTo>
                      <a:pt x="170" y="41"/>
                    </a:lnTo>
                    <a:lnTo>
                      <a:pt x="206" y="41"/>
                    </a:lnTo>
                    <a:lnTo>
                      <a:pt x="241" y="41"/>
                    </a:lnTo>
                    <a:lnTo>
                      <a:pt x="275" y="40"/>
                    </a:lnTo>
                    <a:lnTo>
                      <a:pt x="309" y="38"/>
                    </a:lnTo>
                    <a:lnTo>
                      <a:pt x="339" y="36"/>
                    </a:lnTo>
                    <a:lnTo>
                      <a:pt x="365" y="34"/>
                    </a:lnTo>
                    <a:lnTo>
                      <a:pt x="389" y="31"/>
                    </a:lnTo>
                    <a:lnTo>
                      <a:pt x="408" y="26"/>
                    </a:lnTo>
                    <a:lnTo>
                      <a:pt x="421" y="22"/>
                    </a:lnTo>
                    <a:lnTo>
                      <a:pt x="428" y="17"/>
                    </a:lnTo>
                    <a:lnTo>
                      <a:pt x="428" y="12"/>
                    </a:lnTo>
                    <a:lnTo>
                      <a:pt x="419" y="8"/>
                    </a:lnTo>
                    <a:lnTo>
                      <a:pt x="403" y="5"/>
                    </a:lnTo>
                    <a:lnTo>
                      <a:pt x="383" y="2"/>
                    </a:lnTo>
                    <a:lnTo>
                      <a:pt x="364" y="1"/>
                    </a:lnTo>
                    <a:lnTo>
                      <a:pt x="344" y="0"/>
                    </a:lnTo>
                    <a:lnTo>
                      <a:pt x="328" y="0"/>
                    </a:lnTo>
                    <a:lnTo>
                      <a:pt x="318" y="0"/>
                    </a:lnTo>
                    <a:close/>
                  </a:path>
                </a:pathLst>
              </a:custGeom>
              <a:solidFill>
                <a:srgbClr val="667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9" name="Freeform 359"/>
              <p:cNvSpPr>
                <a:spLocks/>
              </p:cNvSpPr>
              <p:nvPr/>
            </p:nvSpPr>
            <p:spPr bwMode="auto">
              <a:xfrm>
                <a:off x="942" y="2739"/>
                <a:ext cx="274" cy="281"/>
              </a:xfrm>
              <a:custGeom>
                <a:avLst/>
                <a:gdLst>
                  <a:gd name="T0" fmla="*/ 7 w 547"/>
                  <a:gd name="T1" fmla="*/ 84 h 281"/>
                  <a:gd name="T2" fmla="*/ 38 w 547"/>
                  <a:gd name="T3" fmla="*/ 218 h 281"/>
                  <a:gd name="T4" fmla="*/ 217 w 547"/>
                  <a:gd name="T5" fmla="*/ 253 h 281"/>
                  <a:gd name="T6" fmla="*/ 221 w 547"/>
                  <a:gd name="T7" fmla="*/ 259 h 281"/>
                  <a:gd name="T8" fmla="*/ 197 w 547"/>
                  <a:gd name="T9" fmla="*/ 268 h 281"/>
                  <a:gd name="T10" fmla="*/ 183 w 547"/>
                  <a:gd name="T11" fmla="*/ 273 h 281"/>
                  <a:gd name="T12" fmla="*/ 237 w 547"/>
                  <a:gd name="T13" fmla="*/ 266 h 281"/>
                  <a:gd name="T14" fmla="*/ 286 w 547"/>
                  <a:gd name="T15" fmla="*/ 251 h 281"/>
                  <a:gd name="T16" fmla="*/ 300 w 547"/>
                  <a:gd name="T17" fmla="*/ 249 h 281"/>
                  <a:gd name="T18" fmla="*/ 281 w 547"/>
                  <a:gd name="T19" fmla="*/ 260 h 281"/>
                  <a:gd name="T20" fmla="*/ 251 w 547"/>
                  <a:gd name="T21" fmla="*/ 271 h 281"/>
                  <a:gd name="T22" fmla="*/ 297 w 547"/>
                  <a:gd name="T23" fmla="*/ 265 h 281"/>
                  <a:gd name="T24" fmla="*/ 338 w 547"/>
                  <a:gd name="T25" fmla="*/ 250 h 281"/>
                  <a:gd name="T26" fmla="*/ 364 w 547"/>
                  <a:gd name="T27" fmla="*/ 239 h 281"/>
                  <a:gd name="T28" fmla="*/ 363 w 547"/>
                  <a:gd name="T29" fmla="*/ 247 h 281"/>
                  <a:gd name="T30" fmla="*/ 311 w 547"/>
                  <a:gd name="T31" fmla="*/ 271 h 281"/>
                  <a:gd name="T32" fmla="*/ 327 w 547"/>
                  <a:gd name="T33" fmla="*/ 273 h 281"/>
                  <a:gd name="T34" fmla="*/ 386 w 547"/>
                  <a:gd name="T35" fmla="*/ 250 h 281"/>
                  <a:gd name="T36" fmla="*/ 419 w 547"/>
                  <a:gd name="T37" fmla="*/ 232 h 281"/>
                  <a:gd name="T38" fmla="*/ 425 w 547"/>
                  <a:gd name="T39" fmla="*/ 235 h 281"/>
                  <a:gd name="T40" fmla="*/ 389 w 547"/>
                  <a:gd name="T41" fmla="*/ 260 h 281"/>
                  <a:gd name="T42" fmla="*/ 379 w 547"/>
                  <a:gd name="T43" fmla="*/ 272 h 281"/>
                  <a:gd name="T44" fmla="*/ 439 w 547"/>
                  <a:gd name="T45" fmla="*/ 250 h 281"/>
                  <a:gd name="T46" fmla="*/ 476 w 547"/>
                  <a:gd name="T47" fmla="*/ 227 h 281"/>
                  <a:gd name="T48" fmla="*/ 499 w 547"/>
                  <a:gd name="T49" fmla="*/ 217 h 281"/>
                  <a:gd name="T50" fmla="*/ 478 w 547"/>
                  <a:gd name="T51" fmla="*/ 236 h 281"/>
                  <a:gd name="T52" fmla="*/ 437 w 547"/>
                  <a:gd name="T53" fmla="*/ 260 h 281"/>
                  <a:gd name="T54" fmla="*/ 482 w 547"/>
                  <a:gd name="T55" fmla="*/ 245 h 281"/>
                  <a:gd name="T56" fmla="*/ 512 w 547"/>
                  <a:gd name="T57" fmla="*/ 234 h 281"/>
                  <a:gd name="T58" fmla="*/ 537 w 547"/>
                  <a:gd name="T59" fmla="*/ 223 h 281"/>
                  <a:gd name="T60" fmla="*/ 546 w 547"/>
                  <a:gd name="T61" fmla="*/ 207 h 281"/>
                  <a:gd name="T62" fmla="*/ 505 w 547"/>
                  <a:gd name="T63" fmla="*/ 196 h 281"/>
                  <a:gd name="T64" fmla="*/ 439 w 547"/>
                  <a:gd name="T65" fmla="*/ 195 h 281"/>
                  <a:gd name="T66" fmla="*/ 416 w 547"/>
                  <a:gd name="T67" fmla="*/ 172 h 281"/>
                  <a:gd name="T68" fmla="*/ 395 w 547"/>
                  <a:gd name="T69" fmla="*/ 177 h 281"/>
                  <a:gd name="T70" fmla="*/ 366 w 547"/>
                  <a:gd name="T71" fmla="*/ 183 h 281"/>
                  <a:gd name="T72" fmla="*/ 345 w 547"/>
                  <a:gd name="T73" fmla="*/ 184 h 281"/>
                  <a:gd name="T74" fmla="*/ 311 w 547"/>
                  <a:gd name="T75" fmla="*/ 183 h 281"/>
                  <a:gd name="T76" fmla="*/ 292 w 547"/>
                  <a:gd name="T77" fmla="*/ 178 h 281"/>
                  <a:gd name="T78" fmla="*/ 285 w 547"/>
                  <a:gd name="T79" fmla="*/ 160 h 281"/>
                  <a:gd name="T80" fmla="*/ 256 w 547"/>
                  <a:gd name="T81" fmla="*/ 159 h 281"/>
                  <a:gd name="T82" fmla="*/ 226 w 547"/>
                  <a:gd name="T83" fmla="*/ 172 h 281"/>
                  <a:gd name="T84" fmla="*/ 219 w 547"/>
                  <a:gd name="T85" fmla="*/ 193 h 281"/>
                  <a:gd name="T86" fmla="*/ 192 w 547"/>
                  <a:gd name="T87" fmla="*/ 206 h 281"/>
                  <a:gd name="T88" fmla="*/ 183 w 547"/>
                  <a:gd name="T89" fmla="*/ 202 h 281"/>
                  <a:gd name="T90" fmla="*/ 205 w 547"/>
                  <a:gd name="T91" fmla="*/ 185 h 281"/>
                  <a:gd name="T92" fmla="*/ 201 w 547"/>
                  <a:gd name="T93" fmla="*/ 177 h 281"/>
                  <a:gd name="T94" fmla="*/ 196 w 547"/>
                  <a:gd name="T95" fmla="*/ 104 h 281"/>
                  <a:gd name="T96" fmla="*/ 75 w 547"/>
                  <a:gd name="T97" fmla="*/ 77 h 281"/>
                  <a:gd name="T98" fmla="*/ 86 w 547"/>
                  <a:gd name="T99" fmla="*/ 43 h 281"/>
                  <a:gd name="T100" fmla="*/ 73 w 547"/>
                  <a:gd name="T101" fmla="*/ 0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47" h="281">
                    <a:moveTo>
                      <a:pt x="73" y="0"/>
                    </a:moveTo>
                    <a:lnTo>
                      <a:pt x="32" y="38"/>
                    </a:lnTo>
                    <a:lnTo>
                      <a:pt x="7" y="84"/>
                    </a:lnTo>
                    <a:lnTo>
                      <a:pt x="0" y="132"/>
                    </a:lnTo>
                    <a:lnTo>
                      <a:pt x="11" y="178"/>
                    </a:lnTo>
                    <a:lnTo>
                      <a:pt x="38" y="218"/>
                    </a:lnTo>
                    <a:lnTo>
                      <a:pt x="82" y="247"/>
                    </a:lnTo>
                    <a:lnTo>
                      <a:pt x="141" y="260"/>
                    </a:lnTo>
                    <a:lnTo>
                      <a:pt x="217" y="253"/>
                    </a:lnTo>
                    <a:lnTo>
                      <a:pt x="221" y="254"/>
                    </a:lnTo>
                    <a:lnTo>
                      <a:pt x="222" y="256"/>
                    </a:lnTo>
                    <a:lnTo>
                      <a:pt x="221" y="259"/>
                    </a:lnTo>
                    <a:lnTo>
                      <a:pt x="217" y="262"/>
                    </a:lnTo>
                    <a:lnTo>
                      <a:pt x="208" y="265"/>
                    </a:lnTo>
                    <a:lnTo>
                      <a:pt x="197" y="268"/>
                    </a:lnTo>
                    <a:lnTo>
                      <a:pt x="183" y="270"/>
                    </a:lnTo>
                    <a:lnTo>
                      <a:pt x="167" y="272"/>
                    </a:lnTo>
                    <a:lnTo>
                      <a:pt x="183" y="273"/>
                    </a:lnTo>
                    <a:lnTo>
                      <a:pt x="201" y="272"/>
                    </a:lnTo>
                    <a:lnTo>
                      <a:pt x="219" y="269"/>
                    </a:lnTo>
                    <a:lnTo>
                      <a:pt x="237" y="266"/>
                    </a:lnTo>
                    <a:lnTo>
                      <a:pt x="254" y="261"/>
                    </a:lnTo>
                    <a:lnTo>
                      <a:pt x="270" y="257"/>
                    </a:lnTo>
                    <a:lnTo>
                      <a:pt x="286" y="251"/>
                    </a:lnTo>
                    <a:lnTo>
                      <a:pt x="300" y="246"/>
                    </a:lnTo>
                    <a:lnTo>
                      <a:pt x="302" y="247"/>
                    </a:lnTo>
                    <a:lnTo>
                      <a:pt x="300" y="249"/>
                    </a:lnTo>
                    <a:lnTo>
                      <a:pt x="297" y="253"/>
                    </a:lnTo>
                    <a:lnTo>
                      <a:pt x="290" y="256"/>
                    </a:lnTo>
                    <a:lnTo>
                      <a:pt x="281" y="260"/>
                    </a:lnTo>
                    <a:lnTo>
                      <a:pt x="272" y="264"/>
                    </a:lnTo>
                    <a:lnTo>
                      <a:pt x="261" y="268"/>
                    </a:lnTo>
                    <a:lnTo>
                      <a:pt x="251" y="271"/>
                    </a:lnTo>
                    <a:lnTo>
                      <a:pt x="265" y="271"/>
                    </a:lnTo>
                    <a:lnTo>
                      <a:pt x="281" y="269"/>
                    </a:lnTo>
                    <a:lnTo>
                      <a:pt x="297" y="265"/>
                    </a:lnTo>
                    <a:lnTo>
                      <a:pt x="311" y="260"/>
                    </a:lnTo>
                    <a:lnTo>
                      <a:pt x="325" y="255"/>
                    </a:lnTo>
                    <a:lnTo>
                      <a:pt x="338" y="250"/>
                    </a:lnTo>
                    <a:lnTo>
                      <a:pt x="348" y="245"/>
                    </a:lnTo>
                    <a:lnTo>
                      <a:pt x="357" y="241"/>
                    </a:lnTo>
                    <a:lnTo>
                      <a:pt x="364" y="239"/>
                    </a:lnTo>
                    <a:lnTo>
                      <a:pt x="368" y="240"/>
                    </a:lnTo>
                    <a:lnTo>
                      <a:pt x="368" y="242"/>
                    </a:lnTo>
                    <a:lnTo>
                      <a:pt x="363" y="247"/>
                    </a:lnTo>
                    <a:lnTo>
                      <a:pt x="352" y="254"/>
                    </a:lnTo>
                    <a:lnTo>
                      <a:pt x="336" y="262"/>
                    </a:lnTo>
                    <a:lnTo>
                      <a:pt x="311" y="271"/>
                    </a:lnTo>
                    <a:lnTo>
                      <a:pt x="277" y="281"/>
                    </a:lnTo>
                    <a:lnTo>
                      <a:pt x="304" y="278"/>
                    </a:lnTo>
                    <a:lnTo>
                      <a:pt x="327" y="273"/>
                    </a:lnTo>
                    <a:lnTo>
                      <a:pt x="350" y="266"/>
                    </a:lnTo>
                    <a:lnTo>
                      <a:pt x="370" y="258"/>
                    </a:lnTo>
                    <a:lnTo>
                      <a:pt x="386" y="250"/>
                    </a:lnTo>
                    <a:lnTo>
                      <a:pt x="400" y="243"/>
                    </a:lnTo>
                    <a:lnTo>
                      <a:pt x="411" y="236"/>
                    </a:lnTo>
                    <a:lnTo>
                      <a:pt x="419" y="232"/>
                    </a:lnTo>
                    <a:lnTo>
                      <a:pt x="428" y="229"/>
                    </a:lnTo>
                    <a:lnTo>
                      <a:pt x="430" y="230"/>
                    </a:lnTo>
                    <a:lnTo>
                      <a:pt x="425" y="235"/>
                    </a:lnTo>
                    <a:lnTo>
                      <a:pt x="416" y="242"/>
                    </a:lnTo>
                    <a:lnTo>
                      <a:pt x="403" y="251"/>
                    </a:lnTo>
                    <a:lnTo>
                      <a:pt x="389" y="260"/>
                    </a:lnTo>
                    <a:lnTo>
                      <a:pt x="372" y="268"/>
                    </a:lnTo>
                    <a:lnTo>
                      <a:pt x="354" y="274"/>
                    </a:lnTo>
                    <a:lnTo>
                      <a:pt x="379" y="272"/>
                    </a:lnTo>
                    <a:lnTo>
                      <a:pt x="400" y="266"/>
                    </a:lnTo>
                    <a:lnTo>
                      <a:pt x="421" y="259"/>
                    </a:lnTo>
                    <a:lnTo>
                      <a:pt x="439" y="250"/>
                    </a:lnTo>
                    <a:lnTo>
                      <a:pt x="453" y="242"/>
                    </a:lnTo>
                    <a:lnTo>
                      <a:pt x="467" y="233"/>
                    </a:lnTo>
                    <a:lnTo>
                      <a:pt x="476" y="227"/>
                    </a:lnTo>
                    <a:lnTo>
                      <a:pt x="483" y="223"/>
                    </a:lnTo>
                    <a:lnTo>
                      <a:pt x="496" y="217"/>
                    </a:lnTo>
                    <a:lnTo>
                      <a:pt x="499" y="217"/>
                    </a:lnTo>
                    <a:lnTo>
                      <a:pt x="498" y="221"/>
                    </a:lnTo>
                    <a:lnTo>
                      <a:pt x="491" y="228"/>
                    </a:lnTo>
                    <a:lnTo>
                      <a:pt x="478" y="236"/>
                    </a:lnTo>
                    <a:lnTo>
                      <a:pt x="466" y="245"/>
                    </a:lnTo>
                    <a:lnTo>
                      <a:pt x="451" y="253"/>
                    </a:lnTo>
                    <a:lnTo>
                      <a:pt x="437" y="260"/>
                    </a:lnTo>
                    <a:lnTo>
                      <a:pt x="455" y="254"/>
                    </a:lnTo>
                    <a:lnTo>
                      <a:pt x="469" y="249"/>
                    </a:lnTo>
                    <a:lnTo>
                      <a:pt x="482" y="245"/>
                    </a:lnTo>
                    <a:lnTo>
                      <a:pt x="494" y="241"/>
                    </a:lnTo>
                    <a:lnTo>
                      <a:pt x="503" y="237"/>
                    </a:lnTo>
                    <a:lnTo>
                      <a:pt x="512" y="234"/>
                    </a:lnTo>
                    <a:lnTo>
                      <a:pt x="519" y="231"/>
                    </a:lnTo>
                    <a:lnTo>
                      <a:pt x="526" y="228"/>
                    </a:lnTo>
                    <a:lnTo>
                      <a:pt x="537" y="223"/>
                    </a:lnTo>
                    <a:lnTo>
                      <a:pt x="544" y="216"/>
                    </a:lnTo>
                    <a:lnTo>
                      <a:pt x="547" y="211"/>
                    </a:lnTo>
                    <a:lnTo>
                      <a:pt x="546" y="207"/>
                    </a:lnTo>
                    <a:lnTo>
                      <a:pt x="535" y="203"/>
                    </a:lnTo>
                    <a:lnTo>
                      <a:pt x="519" y="199"/>
                    </a:lnTo>
                    <a:lnTo>
                      <a:pt x="505" y="196"/>
                    </a:lnTo>
                    <a:lnTo>
                      <a:pt x="499" y="195"/>
                    </a:lnTo>
                    <a:lnTo>
                      <a:pt x="489" y="202"/>
                    </a:lnTo>
                    <a:lnTo>
                      <a:pt x="439" y="195"/>
                    </a:lnTo>
                    <a:lnTo>
                      <a:pt x="430" y="175"/>
                    </a:lnTo>
                    <a:lnTo>
                      <a:pt x="418" y="171"/>
                    </a:lnTo>
                    <a:lnTo>
                      <a:pt x="416" y="172"/>
                    </a:lnTo>
                    <a:lnTo>
                      <a:pt x="411" y="173"/>
                    </a:lnTo>
                    <a:lnTo>
                      <a:pt x="403" y="175"/>
                    </a:lnTo>
                    <a:lnTo>
                      <a:pt x="395" y="177"/>
                    </a:lnTo>
                    <a:lnTo>
                      <a:pt x="384" y="180"/>
                    </a:lnTo>
                    <a:lnTo>
                      <a:pt x="375" y="182"/>
                    </a:lnTo>
                    <a:lnTo>
                      <a:pt x="366" y="183"/>
                    </a:lnTo>
                    <a:lnTo>
                      <a:pt x="361" y="184"/>
                    </a:lnTo>
                    <a:lnTo>
                      <a:pt x="354" y="184"/>
                    </a:lnTo>
                    <a:lnTo>
                      <a:pt x="345" y="184"/>
                    </a:lnTo>
                    <a:lnTo>
                      <a:pt x="334" y="184"/>
                    </a:lnTo>
                    <a:lnTo>
                      <a:pt x="324" y="184"/>
                    </a:lnTo>
                    <a:lnTo>
                      <a:pt x="311" y="183"/>
                    </a:lnTo>
                    <a:lnTo>
                      <a:pt x="302" y="182"/>
                    </a:lnTo>
                    <a:lnTo>
                      <a:pt x="295" y="180"/>
                    </a:lnTo>
                    <a:lnTo>
                      <a:pt x="292" y="178"/>
                    </a:lnTo>
                    <a:lnTo>
                      <a:pt x="290" y="173"/>
                    </a:lnTo>
                    <a:lnTo>
                      <a:pt x="286" y="166"/>
                    </a:lnTo>
                    <a:lnTo>
                      <a:pt x="285" y="160"/>
                    </a:lnTo>
                    <a:lnTo>
                      <a:pt x="285" y="157"/>
                    </a:lnTo>
                    <a:lnTo>
                      <a:pt x="270" y="158"/>
                    </a:lnTo>
                    <a:lnTo>
                      <a:pt x="256" y="159"/>
                    </a:lnTo>
                    <a:lnTo>
                      <a:pt x="245" y="162"/>
                    </a:lnTo>
                    <a:lnTo>
                      <a:pt x="235" y="166"/>
                    </a:lnTo>
                    <a:lnTo>
                      <a:pt x="226" y="172"/>
                    </a:lnTo>
                    <a:lnTo>
                      <a:pt x="221" y="178"/>
                    </a:lnTo>
                    <a:lnTo>
                      <a:pt x="219" y="185"/>
                    </a:lnTo>
                    <a:lnTo>
                      <a:pt x="219" y="193"/>
                    </a:lnTo>
                    <a:lnTo>
                      <a:pt x="213" y="197"/>
                    </a:lnTo>
                    <a:lnTo>
                      <a:pt x="203" y="198"/>
                    </a:lnTo>
                    <a:lnTo>
                      <a:pt x="192" y="206"/>
                    </a:lnTo>
                    <a:lnTo>
                      <a:pt x="196" y="216"/>
                    </a:lnTo>
                    <a:lnTo>
                      <a:pt x="182" y="207"/>
                    </a:lnTo>
                    <a:lnTo>
                      <a:pt x="183" y="202"/>
                    </a:lnTo>
                    <a:lnTo>
                      <a:pt x="192" y="200"/>
                    </a:lnTo>
                    <a:lnTo>
                      <a:pt x="203" y="193"/>
                    </a:lnTo>
                    <a:lnTo>
                      <a:pt x="205" y="185"/>
                    </a:lnTo>
                    <a:lnTo>
                      <a:pt x="203" y="184"/>
                    </a:lnTo>
                    <a:lnTo>
                      <a:pt x="201" y="181"/>
                    </a:lnTo>
                    <a:lnTo>
                      <a:pt x="201" y="177"/>
                    </a:lnTo>
                    <a:lnTo>
                      <a:pt x="205" y="172"/>
                    </a:lnTo>
                    <a:lnTo>
                      <a:pt x="174" y="142"/>
                    </a:lnTo>
                    <a:lnTo>
                      <a:pt x="196" y="104"/>
                    </a:lnTo>
                    <a:lnTo>
                      <a:pt x="132" y="86"/>
                    </a:lnTo>
                    <a:lnTo>
                      <a:pt x="86" y="92"/>
                    </a:lnTo>
                    <a:lnTo>
                      <a:pt x="75" y="77"/>
                    </a:lnTo>
                    <a:lnTo>
                      <a:pt x="93" y="60"/>
                    </a:lnTo>
                    <a:lnTo>
                      <a:pt x="91" y="55"/>
                    </a:lnTo>
                    <a:lnTo>
                      <a:pt x="86" y="43"/>
                    </a:lnTo>
                    <a:lnTo>
                      <a:pt x="75" y="30"/>
                    </a:lnTo>
                    <a:lnTo>
                      <a:pt x="63" y="21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00" name="Freeform 360"/>
              <p:cNvSpPr>
                <a:spLocks/>
              </p:cNvSpPr>
              <p:nvPr/>
            </p:nvSpPr>
            <p:spPr bwMode="auto">
              <a:xfrm>
                <a:off x="990" y="2725"/>
                <a:ext cx="236" cy="216"/>
              </a:xfrm>
              <a:custGeom>
                <a:avLst/>
                <a:gdLst>
                  <a:gd name="T0" fmla="*/ 2 w 473"/>
                  <a:gd name="T1" fmla="*/ 2 h 216"/>
                  <a:gd name="T2" fmla="*/ 112 w 473"/>
                  <a:gd name="T3" fmla="*/ 9 h 216"/>
                  <a:gd name="T4" fmla="*/ 123 w 473"/>
                  <a:gd name="T5" fmla="*/ 0 h 216"/>
                  <a:gd name="T6" fmla="*/ 149 w 473"/>
                  <a:gd name="T7" fmla="*/ 14 h 216"/>
                  <a:gd name="T8" fmla="*/ 155 w 473"/>
                  <a:gd name="T9" fmla="*/ 32 h 216"/>
                  <a:gd name="T10" fmla="*/ 190 w 473"/>
                  <a:gd name="T11" fmla="*/ 52 h 216"/>
                  <a:gd name="T12" fmla="*/ 219 w 473"/>
                  <a:gd name="T13" fmla="*/ 50 h 216"/>
                  <a:gd name="T14" fmla="*/ 233 w 473"/>
                  <a:gd name="T15" fmla="*/ 66 h 216"/>
                  <a:gd name="T16" fmla="*/ 292 w 473"/>
                  <a:gd name="T17" fmla="*/ 63 h 216"/>
                  <a:gd name="T18" fmla="*/ 302 w 473"/>
                  <a:gd name="T19" fmla="*/ 77 h 216"/>
                  <a:gd name="T20" fmla="*/ 292 w 473"/>
                  <a:gd name="T21" fmla="*/ 86 h 216"/>
                  <a:gd name="T22" fmla="*/ 322 w 473"/>
                  <a:gd name="T23" fmla="*/ 101 h 216"/>
                  <a:gd name="T24" fmla="*/ 323 w 473"/>
                  <a:gd name="T25" fmla="*/ 114 h 216"/>
                  <a:gd name="T26" fmla="*/ 354 w 473"/>
                  <a:gd name="T27" fmla="*/ 116 h 216"/>
                  <a:gd name="T28" fmla="*/ 409 w 473"/>
                  <a:gd name="T29" fmla="*/ 109 h 216"/>
                  <a:gd name="T30" fmla="*/ 423 w 473"/>
                  <a:gd name="T31" fmla="*/ 127 h 216"/>
                  <a:gd name="T32" fmla="*/ 441 w 473"/>
                  <a:gd name="T33" fmla="*/ 132 h 216"/>
                  <a:gd name="T34" fmla="*/ 425 w 473"/>
                  <a:gd name="T35" fmla="*/ 180 h 216"/>
                  <a:gd name="T36" fmla="*/ 473 w 473"/>
                  <a:gd name="T37" fmla="*/ 187 h 216"/>
                  <a:gd name="T38" fmla="*/ 466 w 473"/>
                  <a:gd name="T39" fmla="*/ 216 h 216"/>
                  <a:gd name="T40" fmla="*/ 412 w 473"/>
                  <a:gd name="T41" fmla="*/ 204 h 216"/>
                  <a:gd name="T42" fmla="*/ 396 w 473"/>
                  <a:gd name="T43" fmla="*/ 209 h 216"/>
                  <a:gd name="T44" fmla="*/ 366 w 473"/>
                  <a:gd name="T45" fmla="*/ 197 h 216"/>
                  <a:gd name="T46" fmla="*/ 361 w 473"/>
                  <a:gd name="T47" fmla="*/ 182 h 216"/>
                  <a:gd name="T48" fmla="*/ 325 w 473"/>
                  <a:gd name="T49" fmla="*/ 173 h 216"/>
                  <a:gd name="T50" fmla="*/ 274 w 473"/>
                  <a:gd name="T51" fmla="*/ 190 h 216"/>
                  <a:gd name="T52" fmla="*/ 233 w 473"/>
                  <a:gd name="T53" fmla="*/ 189 h 216"/>
                  <a:gd name="T54" fmla="*/ 228 w 473"/>
                  <a:gd name="T55" fmla="*/ 171 h 216"/>
                  <a:gd name="T56" fmla="*/ 196 w 473"/>
                  <a:gd name="T57" fmla="*/ 161 h 216"/>
                  <a:gd name="T58" fmla="*/ 116 w 473"/>
                  <a:gd name="T59" fmla="*/ 174 h 216"/>
                  <a:gd name="T60" fmla="*/ 105 w 473"/>
                  <a:gd name="T61" fmla="*/ 159 h 216"/>
                  <a:gd name="T62" fmla="*/ 130 w 473"/>
                  <a:gd name="T63" fmla="*/ 127 h 216"/>
                  <a:gd name="T64" fmla="*/ 125 w 473"/>
                  <a:gd name="T65" fmla="*/ 112 h 216"/>
                  <a:gd name="T66" fmla="*/ 52 w 473"/>
                  <a:gd name="T67" fmla="*/ 94 h 216"/>
                  <a:gd name="T68" fmla="*/ 62 w 473"/>
                  <a:gd name="T69" fmla="*/ 86 h 216"/>
                  <a:gd name="T70" fmla="*/ 59 w 473"/>
                  <a:gd name="T71" fmla="*/ 82 h 216"/>
                  <a:gd name="T72" fmla="*/ 36 w 473"/>
                  <a:gd name="T73" fmla="*/ 91 h 216"/>
                  <a:gd name="T74" fmla="*/ 20 w 473"/>
                  <a:gd name="T75" fmla="*/ 88 h 216"/>
                  <a:gd name="T76" fmla="*/ 57 w 473"/>
                  <a:gd name="T77" fmla="*/ 67 h 216"/>
                  <a:gd name="T78" fmla="*/ 52 w 473"/>
                  <a:gd name="T79" fmla="*/ 61 h 216"/>
                  <a:gd name="T80" fmla="*/ 32 w 473"/>
                  <a:gd name="T81" fmla="*/ 71 h 216"/>
                  <a:gd name="T82" fmla="*/ 32 w 473"/>
                  <a:gd name="T83" fmla="*/ 60 h 216"/>
                  <a:gd name="T84" fmla="*/ 61 w 473"/>
                  <a:gd name="T85" fmla="*/ 43 h 216"/>
                  <a:gd name="T86" fmla="*/ 54 w 473"/>
                  <a:gd name="T87" fmla="*/ 38 h 216"/>
                  <a:gd name="T88" fmla="*/ 23 w 473"/>
                  <a:gd name="T89" fmla="*/ 54 h 216"/>
                  <a:gd name="T90" fmla="*/ 16 w 473"/>
                  <a:gd name="T91" fmla="*/ 47 h 216"/>
                  <a:gd name="T92" fmla="*/ 30 w 473"/>
                  <a:gd name="T93" fmla="*/ 35 h 216"/>
                  <a:gd name="T94" fmla="*/ 64 w 473"/>
                  <a:gd name="T95" fmla="*/ 18 h 216"/>
                  <a:gd name="T96" fmla="*/ 52 w 473"/>
                  <a:gd name="T97" fmla="*/ 16 h 216"/>
                  <a:gd name="T98" fmla="*/ 27 w 473"/>
                  <a:gd name="T99" fmla="*/ 27 h 216"/>
                  <a:gd name="T100" fmla="*/ 20 w 473"/>
                  <a:gd name="T101" fmla="*/ 24 h 216"/>
                  <a:gd name="T102" fmla="*/ 46 w 473"/>
                  <a:gd name="T103" fmla="*/ 10 h 216"/>
                  <a:gd name="T104" fmla="*/ 36 w 473"/>
                  <a:gd name="T105" fmla="*/ 6 h 216"/>
                  <a:gd name="T106" fmla="*/ 11 w 473"/>
                  <a:gd name="T107" fmla="*/ 20 h 216"/>
                  <a:gd name="T108" fmla="*/ 0 w 473"/>
                  <a:gd name="T109" fmla="*/ 19 h 216"/>
                  <a:gd name="T110" fmla="*/ 2 w 473"/>
                  <a:gd name="T111" fmla="*/ 2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73" h="216">
                    <a:moveTo>
                      <a:pt x="2" y="2"/>
                    </a:moveTo>
                    <a:lnTo>
                      <a:pt x="112" y="9"/>
                    </a:lnTo>
                    <a:lnTo>
                      <a:pt x="123" y="0"/>
                    </a:lnTo>
                    <a:lnTo>
                      <a:pt x="149" y="14"/>
                    </a:lnTo>
                    <a:lnTo>
                      <a:pt x="155" y="32"/>
                    </a:lnTo>
                    <a:lnTo>
                      <a:pt x="190" y="52"/>
                    </a:lnTo>
                    <a:lnTo>
                      <a:pt x="219" y="50"/>
                    </a:lnTo>
                    <a:lnTo>
                      <a:pt x="233" y="66"/>
                    </a:lnTo>
                    <a:lnTo>
                      <a:pt x="292" y="63"/>
                    </a:lnTo>
                    <a:lnTo>
                      <a:pt x="302" y="77"/>
                    </a:lnTo>
                    <a:lnTo>
                      <a:pt x="292" y="86"/>
                    </a:lnTo>
                    <a:lnTo>
                      <a:pt x="322" y="101"/>
                    </a:lnTo>
                    <a:lnTo>
                      <a:pt x="323" y="114"/>
                    </a:lnTo>
                    <a:lnTo>
                      <a:pt x="354" y="116"/>
                    </a:lnTo>
                    <a:lnTo>
                      <a:pt x="409" y="109"/>
                    </a:lnTo>
                    <a:lnTo>
                      <a:pt x="423" y="127"/>
                    </a:lnTo>
                    <a:lnTo>
                      <a:pt x="441" y="132"/>
                    </a:lnTo>
                    <a:lnTo>
                      <a:pt x="425" y="180"/>
                    </a:lnTo>
                    <a:lnTo>
                      <a:pt x="473" y="187"/>
                    </a:lnTo>
                    <a:lnTo>
                      <a:pt x="466" y="216"/>
                    </a:lnTo>
                    <a:lnTo>
                      <a:pt x="412" y="204"/>
                    </a:lnTo>
                    <a:lnTo>
                      <a:pt x="396" y="209"/>
                    </a:lnTo>
                    <a:lnTo>
                      <a:pt x="366" y="197"/>
                    </a:lnTo>
                    <a:lnTo>
                      <a:pt x="361" y="182"/>
                    </a:lnTo>
                    <a:lnTo>
                      <a:pt x="325" y="173"/>
                    </a:lnTo>
                    <a:lnTo>
                      <a:pt x="274" y="190"/>
                    </a:lnTo>
                    <a:lnTo>
                      <a:pt x="233" y="189"/>
                    </a:lnTo>
                    <a:lnTo>
                      <a:pt x="228" y="171"/>
                    </a:lnTo>
                    <a:lnTo>
                      <a:pt x="196" y="161"/>
                    </a:lnTo>
                    <a:lnTo>
                      <a:pt x="116" y="174"/>
                    </a:lnTo>
                    <a:lnTo>
                      <a:pt x="105" y="159"/>
                    </a:lnTo>
                    <a:lnTo>
                      <a:pt x="130" y="127"/>
                    </a:lnTo>
                    <a:lnTo>
                      <a:pt x="125" y="112"/>
                    </a:lnTo>
                    <a:lnTo>
                      <a:pt x="52" y="94"/>
                    </a:lnTo>
                    <a:lnTo>
                      <a:pt x="62" y="86"/>
                    </a:lnTo>
                    <a:lnTo>
                      <a:pt x="59" y="82"/>
                    </a:lnTo>
                    <a:lnTo>
                      <a:pt x="36" y="91"/>
                    </a:lnTo>
                    <a:lnTo>
                      <a:pt x="20" y="88"/>
                    </a:lnTo>
                    <a:lnTo>
                      <a:pt x="57" y="67"/>
                    </a:lnTo>
                    <a:lnTo>
                      <a:pt x="52" y="61"/>
                    </a:lnTo>
                    <a:lnTo>
                      <a:pt x="32" y="71"/>
                    </a:lnTo>
                    <a:lnTo>
                      <a:pt x="32" y="60"/>
                    </a:lnTo>
                    <a:lnTo>
                      <a:pt x="61" y="43"/>
                    </a:lnTo>
                    <a:lnTo>
                      <a:pt x="54" y="38"/>
                    </a:lnTo>
                    <a:lnTo>
                      <a:pt x="23" y="54"/>
                    </a:lnTo>
                    <a:lnTo>
                      <a:pt x="16" y="47"/>
                    </a:lnTo>
                    <a:lnTo>
                      <a:pt x="30" y="35"/>
                    </a:lnTo>
                    <a:lnTo>
                      <a:pt x="64" y="18"/>
                    </a:lnTo>
                    <a:lnTo>
                      <a:pt x="52" y="16"/>
                    </a:lnTo>
                    <a:lnTo>
                      <a:pt x="27" y="27"/>
                    </a:lnTo>
                    <a:lnTo>
                      <a:pt x="20" y="24"/>
                    </a:lnTo>
                    <a:lnTo>
                      <a:pt x="46" y="10"/>
                    </a:lnTo>
                    <a:lnTo>
                      <a:pt x="36" y="6"/>
                    </a:lnTo>
                    <a:lnTo>
                      <a:pt x="11" y="20"/>
                    </a:lnTo>
                    <a:lnTo>
                      <a:pt x="0" y="19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01" name="Freeform 361"/>
              <p:cNvSpPr>
                <a:spLocks/>
              </p:cNvSpPr>
              <p:nvPr/>
            </p:nvSpPr>
            <p:spPr bwMode="auto">
              <a:xfrm>
                <a:off x="1185" y="2290"/>
                <a:ext cx="511" cy="598"/>
              </a:xfrm>
              <a:custGeom>
                <a:avLst/>
                <a:gdLst>
                  <a:gd name="T0" fmla="*/ 9 w 1021"/>
                  <a:gd name="T1" fmla="*/ 96 h 598"/>
                  <a:gd name="T2" fmla="*/ 50 w 1021"/>
                  <a:gd name="T3" fmla="*/ 57 h 598"/>
                  <a:gd name="T4" fmla="*/ 99 w 1021"/>
                  <a:gd name="T5" fmla="*/ 29 h 598"/>
                  <a:gd name="T6" fmla="*/ 135 w 1021"/>
                  <a:gd name="T7" fmla="*/ 15 h 598"/>
                  <a:gd name="T8" fmla="*/ 190 w 1021"/>
                  <a:gd name="T9" fmla="*/ 2 h 598"/>
                  <a:gd name="T10" fmla="*/ 247 w 1021"/>
                  <a:gd name="T11" fmla="*/ 4 h 598"/>
                  <a:gd name="T12" fmla="*/ 316 w 1021"/>
                  <a:gd name="T13" fmla="*/ 4 h 598"/>
                  <a:gd name="T14" fmla="*/ 371 w 1021"/>
                  <a:gd name="T15" fmla="*/ 26 h 598"/>
                  <a:gd name="T16" fmla="*/ 412 w 1021"/>
                  <a:gd name="T17" fmla="*/ 46 h 598"/>
                  <a:gd name="T18" fmla="*/ 456 w 1021"/>
                  <a:gd name="T19" fmla="*/ 62 h 598"/>
                  <a:gd name="T20" fmla="*/ 463 w 1021"/>
                  <a:gd name="T21" fmla="*/ 88 h 598"/>
                  <a:gd name="T22" fmla="*/ 499 w 1021"/>
                  <a:gd name="T23" fmla="*/ 113 h 598"/>
                  <a:gd name="T24" fmla="*/ 515 w 1021"/>
                  <a:gd name="T25" fmla="*/ 137 h 598"/>
                  <a:gd name="T26" fmla="*/ 554 w 1021"/>
                  <a:gd name="T27" fmla="*/ 152 h 598"/>
                  <a:gd name="T28" fmla="*/ 568 w 1021"/>
                  <a:gd name="T29" fmla="*/ 177 h 598"/>
                  <a:gd name="T30" fmla="*/ 604 w 1021"/>
                  <a:gd name="T31" fmla="*/ 189 h 598"/>
                  <a:gd name="T32" fmla="*/ 643 w 1021"/>
                  <a:gd name="T33" fmla="*/ 187 h 598"/>
                  <a:gd name="T34" fmla="*/ 682 w 1021"/>
                  <a:gd name="T35" fmla="*/ 186 h 598"/>
                  <a:gd name="T36" fmla="*/ 730 w 1021"/>
                  <a:gd name="T37" fmla="*/ 197 h 598"/>
                  <a:gd name="T38" fmla="*/ 767 w 1021"/>
                  <a:gd name="T39" fmla="*/ 207 h 598"/>
                  <a:gd name="T40" fmla="*/ 788 w 1021"/>
                  <a:gd name="T41" fmla="*/ 208 h 598"/>
                  <a:gd name="T42" fmla="*/ 836 w 1021"/>
                  <a:gd name="T43" fmla="*/ 231 h 598"/>
                  <a:gd name="T44" fmla="*/ 835 w 1021"/>
                  <a:gd name="T45" fmla="*/ 252 h 598"/>
                  <a:gd name="T46" fmla="*/ 886 w 1021"/>
                  <a:gd name="T47" fmla="*/ 272 h 598"/>
                  <a:gd name="T48" fmla="*/ 927 w 1021"/>
                  <a:gd name="T49" fmla="*/ 296 h 598"/>
                  <a:gd name="T50" fmla="*/ 943 w 1021"/>
                  <a:gd name="T51" fmla="*/ 332 h 598"/>
                  <a:gd name="T52" fmla="*/ 978 w 1021"/>
                  <a:gd name="T53" fmla="*/ 372 h 598"/>
                  <a:gd name="T54" fmla="*/ 1012 w 1021"/>
                  <a:gd name="T55" fmla="*/ 393 h 598"/>
                  <a:gd name="T56" fmla="*/ 1021 w 1021"/>
                  <a:gd name="T57" fmla="*/ 450 h 598"/>
                  <a:gd name="T58" fmla="*/ 998 w 1021"/>
                  <a:gd name="T59" fmla="*/ 485 h 598"/>
                  <a:gd name="T60" fmla="*/ 978 w 1021"/>
                  <a:gd name="T61" fmla="*/ 530 h 598"/>
                  <a:gd name="T62" fmla="*/ 925 w 1021"/>
                  <a:gd name="T63" fmla="*/ 567 h 598"/>
                  <a:gd name="T64" fmla="*/ 886 w 1021"/>
                  <a:gd name="T65" fmla="*/ 580 h 598"/>
                  <a:gd name="T66" fmla="*/ 886 w 1021"/>
                  <a:gd name="T67" fmla="*/ 598 h 598"/>
                  <a:gd name="T68" fmla="*/ 836 w 1021"/>
                  <a:gd name="T69" fmla="*/ 583 h 598"/>
                  <a:gd name="T70" fmla="*/ 797 w 1021"/>
                  <a:gd name="T71" fmla="*/ 563 h 598"/>
                  <a:gd name="T72" fmla="*/ 737 w 1021"/>
                  <a:gd name="T73" fmla="*/ 559 h 598"/>
                  <a:gd name="T74" fmla="*/ 739 w 1021"/>
                  <a:gd name="T75" fmla="*/ 591 h 598"/>
                  <a:gd name="T76" fmla="*/ 673 w 1021"/>
                  <a:gd name="T77" fmla="*/ 586 h 598"/>
                  <a:gd name="T78" fmla="*/ 625 w 1021"/>
                  <a:gd name="T79" fmla="*/ 590 h 598"/>
                  <a:gd name="T80" fmla="*/ 584 w 1021"/>
                  <a:gd name="T81" fmla="*/ 582 h 598"/>
                  <a:gd name="T82" fmla="*/ 538 w 1021"/>
                  <a:gd name="T83" fmla="*/ 574 h 598"/>
                  <a:gd name="T84" fmla="*/ 495 w 1021"/>
                  <a:gd name="T85" fmla="*/ 574 h 598"/>
                  <a:gd name="T86" fmla="*/ 447 w 1021"/>
                  <a:gd name="T87" fmla="*/ 565 h 598"/>
                  <a:gd name="T88" fmla="*/ 391 w 1021"/>
                  <a:gd name="T89" fmla="*/ 564 h 598"/>
                  <a:gd name="T90" fmla="*/ 311 w 1021"/>
                  <a:gd name="T91" fmla="*/ 552 h 598"/>
                  <a:gd name="T92" fmla="*/ 277 w 1021"/>
                  <a:gd name="T93" fmla="*/ 512 h 598"/>
                  <a:gd name="T94" fmla="*/ 224 w 1021"/>
                  <a:gd name="T95" fmla="*/ 493 h 598"/>
                  <a:gd name="T96" fmla="*/ 176 w 1021"/>
                  <a:gd name="T97" fmla="*/ 465 h 598"/>
                  <a:gd name="T98" fmla="*/ 128 w 1021"/>
                  <a:gd name="T99" fmla="*/ 436 h 598"/>
                  <a:gd name="T100" fmla="*/ 94 w 1021"/>
                  <a:gd name="T101" fmla="*/ 414 h 598"/>
                  <a:gd name="T102" fmla="*/ 62 w 1021"/>
                  <a:gd name="T103" fmla="*/ 389 h 598"/>
                  <a:gd name="T104" fmla="*/ 19 w 1021"/>
                  <a:gd name="T105" fmla="*/ 362 h 598"/>
                  <a:gd name="T106" fmla="*/ 0 w 1021"/>
                  <a:gd name="T107" fmla="*/ 323 h 598"/>
                  <a:gd name="T108" fmla="*/ 2 w 1021"/>
                  <a:gd name="T109" fmla="*/ 289 h 598"/>
                  <a:gd name="T110" fmla="*/ 44 w 1021"/>
                  <a:gd name="T111" fmla="*/ 246 h 598"/>
                  <a:gd name="T112" fmla="*/ 41 w 1021"/>
                  <a:gd name="T113" fmla="*/ 213 h 598"/>
                  <a:gd name="T114" fmla="*/ 59 w 1021"/>
                  <a:gd name="T115" fmla="*/ 187 h 598"/>
                  <a:gd name="T116" fmla="*/ 48 w 1021"/>
                  <a:gd name="T117" fmla="*/ 175 h 598"/>
                  <a:gd name="T118" fmla="*/ 48 w 1021"/>
                  <a:gd name="T119" fmla="*/ 163 h 598"/>
                  <a:gd name="T120" fmla="*/ 32 w 1021"/>
                  <a:gd name="T121" fmla="*/ 134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21" h="598">
                    <a:moveTo>
                      <a:pt x="11" y="121"/>
                    </a:moveTo>
                    <a:lnTo>
                      <a:pt x="5" y="115"/>
                    </a:lnTo>
                    <a:lnTo>
                      <a:pt x="4" y="110"/>
                    </a:lnTo>
                    <a:lnTo>
                      <a:pt x="4" y="103"/>
                    </a:lnTo>
                    <a:lnTo>
                      <a:pt x="9" y="96"/>
                    </a:lnTo>
                    <a:lnTo>
                      <a:pt x="23" y="92"/>
                    </a:lnTo>
                    <a:lnTo>
                      <a:pt x="16" y="82"/>
                    </a:lnTo>
                    <a:lnTo>
                      <a:pt x="18" y="71"/>
                    </a:lnTo>
                    <a:lnTo>
                      <a:pt x="28" y="62"/>
                    </a:lnTo>
                    <a:lnTo>
                      <a:pt x="50" y="57"/>
                    </a:lnTo>
                    <a:lnTo>
                      <a:pt x="48" y="47"/>
                    </a:lnTo>
                    <a:lnTo>
                      <a:pt x="57" y="39"/>
                    </a:lnTo>
                    <a:lnTo>
                      <a:pt x="71" y="33"/>
                    </a:lnTo>
                    <a:lnTo>
                      <a:pt x="94" y="33"/>
                    </a:lnTo>
                    <a:lnTo>
                      <a:pt x="99" y="29"/>
                    </a:lnTo>
                    <a:lnTo>
                      <a:pt x="105" y="25"/>
                    </a:lnTo>
                    <a:lnTo>
                      <a:pt x="112" y="21"/>
                    </a:lnTo>
                    <a:lnTo>
                      <a:pt x="119" y="18"/>
                    </a:lnTo>
                    <a:lnTo>
                      <a:pt x="126" y="16"/>
                    </a:lnTo>
                    <a:lnTo>
                      <a:pt x="135" y="15"/>
                    </a:lnTo>
                    <a:lnTo>
                      <a:pt x="144" y="14"/>
                    </a:lnTo>
                    <a:lnTo>
                      <a:pt x="154" y="15"/>
                    </a:lnTo>
                    <a:lnTo>
                      <a:pt x="165" y="9"/>
                    </a:lnTo>
                    <a:lnTo>
                      <a:pt x="178" y="5"/>
                    </a:lnTo>
                    <a:lnTo>
                      <a:pt x="190" y="2"/>
                    </a:lnTo>
                    <a:lnTo>
                      <a:pt x="202" y="4"/>
                    </a:lnTo>
                    <a:lnTo>
                      <a:pt x="215" y="6"/>
                    </a:lnTo>
                    <a:lnTo>
                      <a:pt x="227" y="7"/>
                    </a:lnTo>
                    <a:lnTo>
                      <a:pt x="236" y="6"/>
                    </a:lnTo>
                    <a:lnTo>
                      <a:pt x="247" y="4"/>
                    </a:lnTo>
                    <a:lnTo>
                      <a:pt x="256" y="2"/>
                    </a:lnTo>
                    <a:lnTo>
                      <a:pt x="268" y="1"/>
                    </a:lnTo>
                    <a:lnTo>
                      <a:pt x="284" y="0"/>
                    </a:lnTo>
                    <a:lnTo>
                      <a:pt x="300" y="0"/>
                    </a:lnTo>
                    <a:lnTo>
                      <a:pt x="316" y="4"/>
                    </a:lnTo>
                    <a:lnTo>
                      <a:pt x="328" y="8"/>
                    </a:lnTo>
                    <a:lnTo>
                      <a:pt x="339" y="15"/>
                    </a:lnTo>
                    <a:lnTo>
                      <a:pt x="343" y="26"/>
                    </a:lnTo>
                    <a:lnTo>
                      <a:pt x="357" y="26"/>
                    </a:lnTo>
                    <a:lnTo>
                      <a:pt x="371" y="26"/>
                    </a:lnTo>
                    <a:lnTo>
                      <a:pt x="384" y="28"/>
                    </a:lnTo>
                    <a:lnTo>
                      <a:pt x="394" y="30"/>
                    </a:lnTo>
                    <a:lnTo>
                      <a:pt x="403" y="34"/>
                    </a:lnTo>
                    <a:lnTo>
                      <a:pt x="408" y="39"/>
                    </a:lnTo>
                    <a:lnTo>
                      <a:pt x="412" y="46"/>
                    </a:lnTo>
                    <a:lnTo>
                      <a:pt x="414" y="54"/>
                    </a:lnTo>
                    <a:lnTo>
                      <a:pt x="428" y="55"/>
                    </a:lnTo>
                    <a:lnTo>
                      <a:pt x="439" y="57"/>
                    </a:lnTo>
                    <a:lnTo>
                      <a:pt x="449" y="59"/>
                    </a:lnTo>
                    <a:lnTo>
                      <a:pt x="456" y="62"/>
                    </a:lnTo>
                    <a:lnTo>
                      <a:pt x="462" y="66"/>
                    </a:lnTo>
                    <a:lnTo>
                      <a:pt x="463" y="71"/>
                    </a:lnTo>
                    <a:lnTo>
                      <a:pt x="462" y="78"/>
                    </a:lnTo>
                    <a:lnTo>
                      <a:pt x="455" y="85"/>
                    </a:lnTo>
                    <a:lnTo>
                      <a:pt x="463" y="88"/>
                    </a:lnTo>
                    <a:lnTo>
                      <a:pt x="474" y="92"/>
                    </a:lnTo>
                    <a:lnTo>
                      <a:pt x="483" y="96"/>
                    </a:lnTo>
                    <a:lnTo>
                      <a:pt x="492" y="101"/>
                    </a:lnTo>
                    <a:lnTo>
                      <a:pt x="497" y="107"/>
                    </a:lnTo>
                    <a:lnTo>
                      <a:pt x="499" y="113"/>
                    </a:lnTo>
                    <a:lnTo>
                      <a:pt x="497" y="119"/>
                    </a:lnTo>
                    <a:lnTo>
                      <a:pt x="490" y="126"/>
                    </a:lnTo>
                    <a:lnTo>
                      <a:pt x="499" y="128"/>
                    </a:lnTo>
                    <a:lnTo>
                      <a:pt x="508" y="132"/>
                    </a:lnTo>
                    <a:lnTo>
                      <a:pt x="515" y="137"/>
                    </a:lnTo>
                    <a:lnTo>
                      <a:pt x="517" y="142"/>
                    </a:lnTo>
                    <a:lnTo>
                      <a:pt x="526" y="142"/>
                    </a:lnTo>
                    <a:lnTo>
                      <a:pt x="536" y="144"/>
                    </a:lnTo>
                    <a:lnTo>
                      <a:pt x="545" y="147"/>
                    </a:lnTo>
                    <a:lnTo>
                      <a:pt x="554" y="152"/>
                    </a:lnTo>
                    <a:lnTo>
                      <a:pt x="559" y="157"/>
                    </a:lnTo>
                    <a:lnTo>
                      <a:pt x="563" y="163"/>
                    </a:lnTo>
                    <a:lnTo>
                      <a:pt x="563" y="170"/>
                    </a:lnTo>
                    <a:lnTo>
                      <a:pt x="558" y="177"/>
                    </a:lnTo>
                    <a:lnTo>
                      <a:pt x="568" y="177"/>
                    </a:lnTo>
                    <a:lnTo>
                      <a:pt x="579" y="178"/>
                    </a:lnTo>
                    <a:lnTo>
                      <a:pt x="586" y="181"/>
                    </a:lnTo>
                    <a:lnTo>
                      <a:pt x="591" y="185"/>
                    </a:lnTo>
                    <a:lnTo>
                      <a:pt x="597" y="188"/>
                    </a:lnTo>
                    <a:lnTo>
                      <a:pt x="604" y="189"/>
                    </a:lnTo>
                    <a:lnTo>
                      <a:pt x="613" y="189"/>
                    </a:lnTo>
                    <a:lnTo>
                      <a:pt x="622" y="189"/>
                    </a:lnTo>
                    <a:lnTo>
                      <a:pt x="627" y="188"/>
                    </a:lnTo>
                    <a:lnTo>
                      <a:pt x="634" y="188"/>
                    </a:lnTo>
                    <a:lnTo>
                      <a:pt x="643" y="187"/>
                    </a:lnTo>
                    <a:lnTo>
                      <a:pt x="652" y="186"/>
                    </a:lnTo>
                    <a:lnTo>
                      <a:pt x="661" y="185"/>
                    </a:lnTo>
                    <a:lnTo>
                      <a:pt x="669" y="185"/>
                    </a:lnTo>
                    <a:lnTo>
                      <a:pt x="677" y="185"/>
                    </a:lnTo>
                    <a:lnTo>
                      <a:pt x="682" y="186"/>
                    </a:lnTo>
                    <a:lnTo>
                      <a:pt x="691" y="188"/>
                    </a:lnTo>
                    <a:lnTo>
                      <a:pt x="701" y="191"/>
                    </a:lnTo>
                    <a:lnTo>
                      <a:pt x="709" y="194"/>
                    </a:lnTo>
                    <a:lnTo>
                      <a:pt x="714" y="198"/>
                    </a:lnTo>
                    <a:lnTo>
                      <a:pt x="730" y="197"/>
                    </a:lnTo>
                    <a:lnTo>
                      <a:pt x="746" y="197"/>
                    </a:lnTo>
                    <a:lnTo>
                      <a:pt x="756" y="199"/>
                    </a:lnTo>
                    <a:lnTo>
                      <a:pt x="765" y="202"/>
                    </a:lnTo>
                    <a:lnTo>
                      <a:pt x="767" y="205"/>
                    </a:lnTo>
                    <a:lnTo>
                      <a:pt x="767" y="207"/>
                    </a:lnTo>
                    <a:lnTo>
                      <a:pt x="765" y="210"/>
                    </a:lnTo>
                    <a:lnTo>
                      <a:pt x="762" y="213"/>
                    </a:lnTo>
                    <a:lnTo>
                      <a:pt x="772" y="211"/>
                    </a:lnTo>
                    <a:lnTo>
                      <a:pt x="781" y="209"/>
                    </a:lnTo>
                    <a:lnTo>
                      <a:pt x="788" y="208"/>
                    </a:lnTo>
                    <a:lnTo>
                      <a:pt x="792" y="208"/>
                    </a:lnTo>
                    <a:lnTo>
                      <a:pt x="799" y="212"/>
                    </a:lnTo>
                    <a:lnTo>
                      <a:pt x="815" y="219"/>
                    </a:lnTo>
                    <a:lnTo>
                      <a:pt x="831" y="227"/>
                    </a:lnTo>
                    <a:lnTo>
                      <a:pt x="836" y="231"/>
                    </a:lnTo>
                    <a:lnTo>
                      <a:pt x="835" y="235"/>
                    </a:lnTo>
                    <a:lnTo>
                      <a:pt x="831" y="240"/>
                    </a:lnTo>
                    <a:lnTo>
                      <a:pt x="828" y="246"/>
                    </a:lnTo>
                    <a:lnTo>
                      <a:pt x="824" y="250"/>
                    </a:lnTo>
                    <a:lnTo>
                      <a:pt x="835" y="252"/>
                    </a:lnTo>
                    <a:lnTo>
                      <a:pt x="847" y="255"/>
                    </a:lnTo>
                    <a:lnTo>
                      <a:pt x="858" y="258"/>
                    </a:lnTo>
                    <a:lnTo>
                      <a:pt x="870" y="263"/>
                    </a:lnTo>
                    <a:lnTo>
                      <a:pt x="879" y="267"/>
                    </a:lnTo>
                    <a:lnTo>
                      <a:pt x="886" y="272"/>
                    </a:lnTo>
                    <a:lnTo>
                      <a:pt x="891" y="277"/>
                    </a:lnTo>
                    <a:lnTo>
                      <a:pt x="893" y="282"/>
                    </a:lnTo>
                    <a:lnTo>
                      <a:pt x="906" y="282"/>
                    </a:lnTo>
                    <a:lnTo>
                      <a:pt x="920" y="287"/>
                    </a:lnTo>
                    <a:lnTo>
                      <a:pt x="927" y="296"/>
                    </a:lnTo>
                    <a:lnTo>
                      <a:pt x="927" y="312"/>
                    </a:lnTo>
                    <a:lnTo>
                      <a:pt x="934" y="314"/>
                    </a:lnTo>
                    <a:lnTo>
                      <a:pt x="941" y="319"/>
                    </a:lnTo>
                    <a:lnTo>
                      <a:pt x="943" y="325"/>
                    </a:lnTo>
                    <a:lnTo>
                      <a:pt x="943" y="332"/>
                    </a:lnTo>
                    <a:lnTo>
                      <a:pt x="962" y="336"/>
                    </a:lnTo>
                    <a:lnTo>
                      <a:pt x="977" y="344"/>
                    </a:lnTo>
                    <a:lnTo>
                      <a:pt x="980" y="356"/>
                    </a:lnTo>
                    <a:lnTo>
                      <a:pt x="968" y="371"/>
                    </a:lnTo>
                    <a:lnTo>
                      <a:pt x="978" y="372"/>
                    </a:lnTo>
                    <a:lnTo>
                      <a:pt x="989" y="375"/>
                    </a:lnTo>
                    <a:lnTo>
                      <a:pt x="1000" y="379"/>
                    </a:lnTo>
                    <a:lnTo>
                      <a:pt x="1007" y="383"/>
                    </a:lnTo>
                    <a:lnTo>
                      <a:pt x="1012" y="388"/>
                    </a:lnTo>
                    <a:lnTo>
                      <a:pt x="1012" y="393"/>
                    </a:lnTo>
                    <a:lnTo>
                      <a:pt x="1009" y="398"/>
                    </a:lnTo>
                    <a:lnTo>
                      <a:pt x="1000" y="404"/>
                    </a:lnTo>
                    <a:lnTo>
                      <a:pt x="1014" y="419"/>
                    </a:lnTo>
                    <a:lnTo>
                      <a:pt x="1021" y="435"/>
                    </a:lnTo>
                    <a:lnTo>
                      <a:pt x="1021" y="450"/>
                    </a:lnTo>
                    <a:lnTo>
                      <a:pt x="1014" y="461"/>
                    </a:lnTo>
                    <a:lnTo>
                      <a:pt x="1003" y="469"/>
                    </a:lnTo>
                    <a:lnTo>
                      <a:pt x="998" y="475"/>
                    </a:lnTo>
                    <a:lnTo>
                      <a:pt x="996" y="480"/>
                    </a:lnTo>
                    <a:lnTo>
                      <a:pt x="998" y="485"/>
                    </a:lnTo>
                    <a:lnTo>
                      <a:pt x="1000" y="492"/>
                    </a:lnTo>
                    <a:lnTo>
                      <a:pt x="998" y="500"/>
                    </a:lnTo>
                    <a:lnTo>
                      <a:pt x="991" y="508"/>
                    </a:lnTo>
                    <a:lnTo>
                      <a:pt x="975" y="514"/>
                    </a:lnTo>
                    <a:lnTo>
                      <a:pt x="978" y="530"/>
                    </a:lnTo>
                    <a:lnTo>
                      <a:pt x="975" y="544"/>
                    </a:lnTo>
                    <a:lnTo>
                      <a:pt x="961" y="555"/>
                    </a:lnTo>
                    <a:lnTo>
                      <a:pt x="934" y="558"/>
                    </a:lnTo>
                    <a:lnTo>
                      <a:pt x="931" y="562"/>
                    </a:lnTo>
                    <a:lnTo>
                      <a:pt x="925" y="567"/>
                    </a:lnTo>
                    <a:lnTo>
                      <a:pt x="920" y="571"/>
                    </a:lnTo>
                    <a:lnTo>
                      <a:pt x="913" y="575"/>
                    </a:lnTo>
                    <a:lnTo>
                      <a:pt x="906" y="578"/>
                    </a:lnTo>
                    <a:lnTo>
                      <a:pt x="895" y="580"/>
                    </a:lnTo>
                    <a:lnTo>
                      <a:pt x="886" y="580"/>
                    </a:lnTo>
                    <a:lnTo>
                      <a:pt x="874" y="579"/>
                    </a:lnTo>
                    <a:lnTo>
                      <a:pt x="872" y="583"/>
                    </a:lnTo>
                    <a:lnTo>
                      <a:pt x="874" y="588"/>
                    </a:lnTo>
                    <a:lnTo>
                      <a:pt x="877" y="593"/>
                    </a:lnTo>
                    <a:lnTo>
                      <a:pt x="886" y="598"/>
                    </a:lnTo>
                    <a:lnTo>
                      <a:pt x="875" y="594"/>
                    </a:lnTo>
                    <a:lnTo>
                      <a:pt x="865" y="592"/>
                    </a:lnTo>
                    <a:lnTo>
                      <a:pt x="854" y="589"/>
                    </a:lnTo>
                    <a:lnTo>
                      <a:pt x="845" y="586"/>
                    </a:lnTo>
                    <a:lnTo>
                      <a:pt x="836" y="583"/>
                    </a:lnTo>
                    <a:lnTo>
                      <a:pt x="831" y="578"/>
                    </a:lnTo>
                    <a:lnTo>
                      <a:pt x="828" y="573"/>
                    </a:lnTo>
                    <a:lnTo>
                      <a:pt x="826" y="567"/>
                    </a:lnTo>
                    <a:lnTo>
                      <a:pt x="813" y="566"/>
                    </a:lnTo>
                    <a:lnTo>
                      <a:pt x="797" y="563"/>
                    </a:lnTo>
                    <a:lnTo>
                      <a:pt x="785" y="557"/>
                    </a:lnTo>
                    <a:lnTo>
                      <a:pt x="774" y="550"/>
                    </a:lnTo>
                    <a:lnTo>
                      <a:pt x="767" y="563"/>
                    </a:lnTo>
                    <a:lnTo>
                      <a:pt x="733" y="549"/>
                    </a:lnTo>
                    <a:lnTo>
                      <a:pt x="737" y="559"/>
                    </a:lnTo>
                    <a:lnTo>
                      <a:pt x="744" y="570"/>
                    </a:lnTo>
                    <a:lnTo>
                      <a:pt x="755" y="580"/>
                    </a:lnTo>
                    <a:lnTo>
                      <a:pt x="767" y="587"/>
                    </a:lnTo>
                    <a:lnTo>
                      <a:pt x="753" y="589"/>
                    </a:lnTo>
                    <a:lnTo>
                      <a:pt x="739" y="591"/>
                    </a:lnTo>
                    <a:lnTo>
                      <a:pt x="725" y="591"/>
                    </a:lnTo>
                    <a:lnTo>
                      <a:pt x="710" y="591"/>
                    </a:lnTo>
                    <a:lnTo>
                      <a:pt x="696" y="591"/>
                    </a:lnTo>
                    <a:lnTo>
                      <a:pt x="684" y="589"/>
                    </a:lnTo>
                    <a:lnTo>
                      <a:pt x="673" y="586"/>
                    </a:lnTo>
                    <a:lnTo>
                      <a:pt x="666" y="581"/>
                    </a:lnTo>
                    <a:lnTo>
                      <a:pt x="657" y="584"/>
                    </a:lnTo>
                    <a:lnTo>
                      <a:pt x="648" y="587"/>
                    </a:lnTo>
                    <a:lnTo>
                      <a:pt x="637" y="589"/>
                    </a:lnTo>
                    <a:lnTo>
                      <a:pt x="625" y="590"/>
                    </a:lnTo>
                    <a:lnTo>
                      <a:pt x="616" y="590"/>
                    </a:lnTo>
                    <a:lnTo>
                      <a:pt x="606" y="589"/>
                    </a:lnTo>
                    <a:lnTo>
                      <a:pt x="598" y="587"/>
                    </a:lnTo>
                    <a:lnTo>
                      <a:pt x="595" y="582"/>
                    </a:lnTo>
                    <a:lnTo>
                      <a:pt x="584" y="582"/>
                    </a:lnTo>
                    <a:lnTo>
                      <a:pt x="574" y="581"/>
                    </a:lnTo>
                    <a:lnTo>
                      <a:pt x="565" y="581"/>
                    </a:lnTo>
                    <a:lnTo>
                      <a:pt x="554" y="579"/>
                    </a:lnTo>
                    <a:lnTo>
                      <a:pt x="547" y="577"/>
                    </a:lnTo>
                    <a:lnTo>
                      <a:pt x="538" y="574"/>
                    </a:lnTo>
                    <a:lnTo>
                      <a:pt x="533" y="569"/>
                    </a:lnTo>
                    <a:lnTo>
                      <a:pt x="529" y="564"/>
                    </a:lnTo>
                    <a:lnTo>
                      <a:pt x="519" y="568"/>
                    </a:lnTo>
                    <a:lnTo>
                      <a:pt x="506" y="571"/>
                    </a:lnTo>
                    <a:lnTo>
                      <a:pt x="495" y="574"/>
                    </a:lnTo>
                    <a:lnTo>
                      <a:pt x="485" y="575"/>
                    </a:lnTo>
                    <a:lnTo>
                      <a:pt x="474" y="575"/>
                    </a:lnTo>
                    <a:lnTo>
                      <a:pt x="463" y="573"/>
                    </a:lnTo>
                    <a:lnTo>
                      <a:pt x="455" y="570"/>
                    </a:lnTo>
                    <a:lnTo>
                      <a:pt x="447" y="565"/>
                    </a:lnTo>
                    <a:lnTo>
                      <a:pt x="437" y="571"/>
                    </a:lnTo>
                    <a:lnTo>
                      <a:pt x="424" y="572"/>
                    </a:lnTo>
                    <a:lnTo>
                      <a:pt x="412" y="569"/>
                    </a:lnTo>
                    <a:lnTo>
                      <a:pt x="401" y="559"/>
                    </a:lnTo>
                    <a:lnTo>
                      <a:pt x="391" y="564"/>
                    </a:lnTo>
                    <a:lnTo>
                      <a:pt x="375" y="567"/>
                    </a:lnTo>
                    <a:lnTo>
                      <a:pt x="357" y="567"/>
                    </a:lnTo>
                    <a:lnTo>
                      <a:pt x="339" y="565"/>
                    </a:lnTo>
                    <a:lnTo>
                      <a:pt x="323" y="560"/>
                    </a:lnTo>
                    <a:lnTo>
                      <a:pt x="311" y="552"/>
                    </a:lnTo>
                    <a:lnTo>
                      <a:pt x="304" y="540"/>
                    </a:lnTo>
                    <a:lnTo>
                      <a:pt x="307" y="525"/>
                    </a:lnTo>
                    <a:lnTo>
                      <a:pt x="291" y="525"/>
                    </a:lnTo>
                    <a:lnTo>
                      <a:pt x="281" y="521"/>
                    </a:lnTo>
                    <a:lnTo>
                      <a:pt x="277" y="512"/>
                    </a:lnTo>
                    <a:lnTo>
                      <a:pt x="284" y="495"/>
                    </a:lnTo>
                    <a:lnTo>
                      <a:pt x="272" y="495"/>
                    </a:lnTo>
                    <a:lnTo>
                      <a:pt x="256" y="495"/>
                    </a:lnTo>
                    <a:lnTo>
                      <a:pt x="240" y="495"/>
                    </a:lnTo>
                    <a:lnTo>
                      <a:pt x="224" y="493"/>
                    </a:lnTo>
                    <a:lnTo>
                      <a:pt x="210" y="490"/>
                    </a:lnTo>
                    <a:lnTo>
                      <a:pt x="199" y="485"/>
                    </a:lnTo>
                    <a:lnTo>
                      <a:pt x="194" y="477"/>
                    </a:lnTo>
                    <a:lnTo>
                      <a:pt x="194" y="465"/>
                    </a:lnTo>
                    <a:lnTo>
                      <a:pt x="176" y="465"/>
                    </a:lnTo>
                    <a:lnTo>
                      <a:pt x="160" y="460"/>
                    </a:lnTo>
                    <a:lnTo>
                      <a:pt x="149" y="452"/>
                    </a:lnTo>
                    <a:lnTo>
                      <a:pt x="146" y="440"/>
                    </a:lnTo>
                    <a:lnTo>
                      <a:pt x="137" y="439"/>
                    </a:lnTo>
                    <a:lnTo>
                      <a:pt x="128" y="436"/>
                    </a:lnTo>
                    <a:lnTo>
                      <a:pt x="119" y="433"/>
                    </a:lnTo>
                    <a:lnTo>
                      <a:pt x="110" y="429"/>
                    </a:lnTo>
                    <a:lnTo>
                      <a:pt x="103" y="424"/>
                    </a:lnTo>
                    <a:lnTo>
                      <a:pt x="98" y="419"/>
                    </a:lnTo>
                    <a:lnTo>
                      <a:pt x="94" y="414"/>
                    </a:lnTo>
                    <a:lnTo>
                      <a:pt x="92" y="409"/>
                    </a:lnTo>
                    <a:lnTo>
                      <a:pt x="80" y="411"/>
                    </a:lnTo>
                    <a:lnTo>
                      <a:pt x="69" y="409"/>
                    </a:lnTo>
                    <a:lnTo>
                      <a:pt x="62" y="403"/>
                    </a:lnTo>
                    <a:lnTo>
                      <a:pt x="62" y="389"/>
                    </a:lnTo>
                    <a:lnTo>
                      <a:pt x="44" y="390"/>
                    </a:lnTo>
                    <a:lnTo>
                      <a:pt x="34" y="388"/>
                    </a:lnTo>
                    <a:lnTo>
                      <a:pt x="28" y="380"/>
                    </a:lnTo>
                    <a:lnTo>
                      <a:pt x="34" y="364"/>
                    </a:lnTo>
                    <a:lnTo>
                      <a:pt x="19" y="362"/>
                    </a:lnTo>
                    <a:lnTo>
                      <a:pt x="12" y="355"/>
                    </a:lnTo>
                    <a:lnTo>
                      <a:pt x="12" y="346"/>
                    </a:lnTo>
                    <a:lnTo>
                      <a:pt x="18" y="336"/>
                    </a:lnTo>
                    <a:lnTo>
                      <a:pt x="7" y="329"/>
                    </a:lnTo>
                    <a:lnTo>
                      <a:pt x="0" y="323"/>
                    </a:lnTo>
                    <a:lnTo>
                      <a:pt x="2" y="315"/>
                    </a:lnTo>
                    <a:lnTo>
                      <a:pt x="14" y="307"/>
                    </a:lnTo>
                    <a:lnTo>
                      <a:pt x="7" y="302"/>
                    </a:lnTo>
                    <a:lnTo>
                      <a:pt x="4" y="295"/>
                    </a:lnTo>
                    <a:lnTo>
                      <a:pt x="2" y="289"/>
                    </a:lnTo>
                    <a:lnTo>
                      <a:pt x="2" y="282"/>
                    </a:lnTo>
                    <a:lnTo>
                      <a:pt x="7" y="274"/>
                    </a:lnTo>
                    <a:lnTo>
                      <a:pt x="14" y="265"/>
                    </a:lnTo>
                    <a:lnTo>
                      <a:pt x="27" y="256"/>
                    </a:lnTo>
                    <a:lnTo>
                      <a:pt x="44" y="246"/>
                    </a:lnTo>
                    <a:lnTo>
                      <a:pt x="35" y="241"/>
                    </a:lnTo>
                    <a:lnTo>
                      <a:pt x="32" y="235"/>
                    </a:lnTo>
                    <a:lnTo>
                      <a:pt x="34" y="228"/>
                    </a:lnTo>
                    <a:lnTo>
                      <a:pt x="39" y="220"/>
                    </a:lnTo>
                    <a:lnTo>
                      <a:pt x="41" y="213"/>
                    </a:lnTo>
                    <a:lnTo>
                      <a:pt x="44" y="206"/>
                    </a:lnTo>
                    <a:lnTo>
                      <a:pt x="51" y="199"/>
                    </a:lnTo>
                    <a:lnTo>
                      <a:pt x="62" y="196"/>
                    </a:lnTo>
                    <a:lnTo>
                      <a:pt x="60" y="192"/>
                    </a:lnTo>
                    <a:lnTo>
                      <a:pt x="59" y="187"/>
                    </a:lnTo>
                    <a:lnTo>
                      <a:pt x="55" y="184"/>
                    </a:lnTo>
                    <a:lnTo>
                      <a:pt x="53" y="182"/>
                    </a:lnTo>
                    <a:lnTo>
                      <a:pt x="51" y="180"/>
                    </a:lnTo>
                    <a:lnTo>
                      <a:pt x="50" y="177"/>
                    </a:lnTo>
                    <a:lnTo>
                      <a:pt x="48" y="175"/>
                    </a:lnTo>
                    <a:lnTo>
                      <a:pt x="46" y="173"/>
                    </a:lnTo>
                    <a:lnTo>
                      <a:pt x="46" y="170"/>
                    </a:lnTo>
                    <a:lnTo>
                      <a:pt x="46" y="167"/>
                    </a:lnTo>
                    <a:lnTo>
                      <a:pt x="46" y="165"/>
                    </a:lnTo>
                    <a:lnTo>
                      <a:pt x="48" y="163"/>
                    </a:lnTo>
                    <a:lnTo>
                      <a:pt x="41" y="164"/>
                    </a:lnTo>
                    <a:lnTo>
                      <a:pt x="34" y="162"/>
                    </a:lnTo>
                    <a:lnTo>
                      <a:pt x="32" y="156"/>
                    </a:lnTo>
                    <a:lnTo>
                      <a:pt x="39" y="140"/>
                    </a:lnTo>
                    <a:lnTo>
                      <a:pt x="32" y="134"/>
                    </a:lnTo>
                    <a:lnTo>
                      <a:pt x="25" y="129"/>
                    </a:lnTo>
                    <a:lnTo>
                      <a:pt x="18" y="124"/>
                    </a:lnTo>
                    <a:lnTo>
                      <a:pt x="11" y="121"/>
                    </a:lnTo>
                    <a:close/>
                  </a:path>
                </a:pathLst>
              </a:custGeom>
              <a:solidFill>
                <a:srgbClr val="FFED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02" name="Freeform 362"/>
              <p:cNvSpPr>
                <a:spLocks/>
              </p:cNvSpPr>
              <p:nvPr/>
            </p:nvSpPr>
            <p:spPr bwMode="auto">
              <a:xfrm>
                <a:off x="1243" y="2397"/>
                <a:ext cx="37" cy="30"/>
              </a:xfrm>
              <a:custGeom>
                <a:avLst/>
                <a:gdLst>
                  <a:gd name="T0" fmla="*/ 20 w 75"/>
                  <a:gd name="T1" fmla="*/ 6 h 30"/>
                  <a:gd name="T2" fmla="*/ 29 w 75"/>
                  <a:gd name="T3" fmla="*/ 2 h 30"/>
                  <a:gd name="T4" fmla="*/ 39 w 75"/>
                  <a:gd name="T5" fmla="*/ 0 h 30"/>
                  <a:gd name="T6" fmla="*/ 48 w 75"/>
                  <a:gd name="T7" fmla="*/ 0 h 30"/>
                  <a:gd name="T8" fmla="*/ 57 w 75"/>
                  <a:gd name="T9" fmla="*/ 1 h 30"/>
                  <a:gd name="T10" fmla="*/ 63 w 75"/>
                  <a:gd name="T11" fmla="*/ 3 h 30"/>
                  <a:gd name="T12" fmla="*/ 68 w 75"/>
                  <a:gd name="T13" fmla="*/ 6 h 30"/>
                  <a:gd name="T14" fmla="*/ 71 w 75"/>
                  <a:gd name="T15" fmla="*/ 11 h 30"/>
                  <a:gd name="T16" fmla="*/ 71 w 75"/>
                  <a:gd name="T17" fmla="*/ 16 h 30"/>
                  <a:gd name="T18" fmla="*/ 75 w 75"/>
                  <a:gd name="T19" fmla="*/ 18 h 30"/>
                  <a:gd name="T20" fmla="*/ 73 w 75"/>
                  <a:gd name="T21" fmla="*/ 22 h 30"/>
                  <a:gd name="T22" fmla="*/ 68 w 75"/>
                  <a:gd name="T23" fmla="*/ 26 h 30"/>
                  <a:gd name="T24" fmla="*/ 59 w 75"/>
                  <a:gd name="T25" fmla="*/ 29 h 30"/>
                  <a:gd name="T26" fmla="*/ 52 w 75"/>
                  <a:gd name="T27" fmla="*/ 30 h 30"/>
                  <a:gd name="T28" fmla="*/ 45 w 75"/>
                  <a:gd name="T29" fmla="*/ 30 h 30"/>
                  <a:gd name="T30" fmla="*/ 36 w 75"/>
                  <a:gd name="T31" fmla="*/ 30 h 30"/>
                  <a:gd name="T32" fmla="*/ 27 w 75"/>
                  <a:gd name="T33" fmla="*/ 30 h 30"/>
                  <a:gd name="T34" fmla="*/ 20 w 75"/>
                  <a:gd name="T35" fmla="*/ 29 h 30"/>
                  <a:gd name="T36" fmla="*/ 11 w 75"/>
                  <a:gd name="T37" fmla="*/ 28 h 30"/>
                  <a:gd name="T38" fmla="*/ 6 w 75"/>
                  <a:gd name="T39" fmla="*/ 27 h 30"/>
                  <a:gd name="T40" fmla="*/ 0 w 75"/>
                  <a:gd name="T41" fmla="*/ 26 h 30"/>
                  <a:gd name="T42" fmla="*/ 2 w 75"/>
                  <a:gd name="T43" fmla="*/ 23 h 30"/>
                  <a:gd name="T44" fmla="*/ 4 w 75"/>
                  <a:gd name="T45" fmla="*/ 19 h 30"/>
                  <a:gd name="T46" fmla="*/ 7 w 75"/>
                  <a:gd name="T47" fmla="*/ 15 h 30"/>
                  <a:gd name="T48" fmla="*/ 11 w 75"/>
                  <a:gd name="T49" fmla="*/ 12 h 30"/>
                  <a:gd name="T50" fmla="*/ 18 w 75"/>
                  <a:gd name="T51" fmla="*/ 15 h 30"/>
                  <a:gd name="T52" fmla="*/ 25 w 75"/>
                  <a:gd name="T53" fmla="*/ 16 h 30"/>
                  <a:gd name="T54" fmla="*/ 32 w 75"/>
                  <a:gd name="T55" fmla="*/ 16 h 30"/>
                  <a:gd name="T56" fmla="*/ 36 w 75"/>
                  <a:gd name="T57" fmla="*/ 14 h 30"/>
                  <a:gd name="T58" fmla="*/ 38 w 75"/>
                  <a:gd name="T59" fmla="*/ 12 h 30"/>
                  <a:gd name="T60" fmla="*/ 36 w 75"/>
                  <a:gd name="T61" fmla="*/ 9 h 30"/>
                  <a:gd name="T62" fmla="*/ 31 w 75"/>
                  <a:gd name="T63" fmla="*/ 7 h 30"/>
                  <a:gd name="T64" fmla="*/ 20 w 75"/>
                  <a:gd name="T65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5" h="30">
                    <a:moveTo>
                      <a:pt x="20" y="6"/>
                    </a:moveTo>
                    <a:lnTo>
                      <a:pt x="29" y="2"/>
                    </a:lnTo>
                    <a:lnTo>
                      <a:pt x="39" y="0"/>
                    </a:lnTo>
                    <a:lnTo>
                      <a:pt x="48" y="0"/>
                    </a:lnTo>
                    <a:lnTo>
                      <a:pt x="57" y="1"/>
                    </a:lnTo>
                    <a:lnTo>
                      <a:pt x="63" y="3"/>
                    </a:lnTo>
                    <a:lnTo>
                      <a:pt x="68" y="6"/>
                    </a:lnTo>
                    <a:lnTo>
                      <a:pt x="71" y="11"/>
                    </a:lnTo>
                    <a:lnTo>
                      <a:pt x="71" y="16"/>
                    </a:lnTo>
                    <a:lnTo>
                      <a:pt x="75" y="18"/>
                    </a:lnTo>
                    <a:lnTo>
                      <a:pt x="73" y="22"/>
                    </a:lnTo>
                    <a:lnTo>
                      <a:pt x="68" y="26"/>
                    </a:lnTo>
                    <a:lnTo>
                      <a:pt x="59" y="29"/>
                    </a:lnTo>
                    <a:lnTo>
                      <a:pt x="52" y="30"/>
                    </a:lnTo>
                    <a:lnTo>
                      <a:pt x="45" y="30"/>
                    </a:lnTo>
                    <a:lnTo>
                      <a:pt x="36" y="30"/>
                    </a:lnTo>
                    <a:lnTo>
                      <a:pt x="27" y="30"/>
                    </a:lnTo>
                    <a:lnTo>
                      <a:pt x="20" y="29"/>
                    </a:lnTo>
                    <a:lnTo>
                      <a:pt x="11" y="28"/>
                    </a:lnTo>
                    <a:lnTo>
                      <a:pt x="6" y="27"/>
                    </a:lnTo>
                    <a:lnTo>
                      <a:pt x="0" y="26"/>
                    </a:lnTo>
                    <a:lnTo>
                      <a:pt x="2" y="23"/>
                    </a:lnTo>
                    <a:lnTo>
                      <a:pt x="4" y="19"/>
                    </a:lnTo>
                    <a:lnTo>
                      <a:pt x="7" y="15"/>
                    </a:lnTo>
                    <a:lnTo>
                      <a:pt x="11" y="12"/>
                    </a:lnTo>
                    <a:lnTo>
                      <a:pt x="18" y="15"/>
                    </a:lnTo>
                    <a:lnTo>
                      <a:pt x="25" y="16"/>
                    </a:lnTo>
                    <a:lnTo>
                      <a:pt x="32" y="16"/>
                    </a:lnTo>
                    <a:lnTo>
                      <a:pt x="36" y="14"/>
                    </a:lnTo>
                    <a:lnTo>
                      <a:pt x="38" y="12"/>
                    </a:lnTo>
                    <a:lnTo>
                      <a:pt x="36" y="9"/>
                    </a:lnTo>
                    <a:lnTo>
                      <a:pt x="31" y="7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03" name="Freeform 363"/>
              <p:cNvSpPr>
                <a:spLocks/>
              </p:cNvSpPr>
              <p:nvPr/>
            </p:nvSpPr>
            <p:spPr bwMode="auto">
              <a:xfrm>
                <a:off x="1337" y="2622"/>
                <a:ext cx="33" cy="62"/>
              </a:xfrm>
              <a:custGeom>
                <a:avLst/>
                <a:gdLst>
                  <a:gd name="T0" fmla="*/ 12 w 65"/>
                  <a:gd name="T1" fmla="*/ 0 h 62"/>
                  <a:gd name="T2" fmla="*/ 26 w 65"/>
                  <a:gd name="T3" fmla="*/ 4 h 62"/>
                  <a:gd name="T4" fmla="*/ 35 w 65"/>
                  <a:gd name="T5" fmla="*/ 9 h 62"/>
                  <a:gd name="T6" fmla="*/ 39 w 65"/>
                  <a:gd name="T7" fmla="*/ 13 h 62"/>
                  <a:gd name="T8" fmla="*/ 42 w 65"/>
                  <a:gd name="T9" fmla="*/ 18 h 62"/>
                  <a:gd name="T10" fmla="*/ 42 w 65"/>
                  <a:gd name="T11" fmla="*/ 23 h 62"/>
                  <a:gd name="T12" fmla="*/ 46 w 65"/>
                  <a:gd name="T13" fmla="*/ 28 h 62"/>
                  <a:gd name="T14" fmla="*/ 53 w 65"/>
                  <a:gd name="T15" fmla="*/ 33 h 62"/>
                  <a:gd name="T16" fmla="*/ 65 w 65"/>
                  <a:gd name="T17" fmla="*/ 38 h 62"/>
                  <a:gd name="T18" fmla="*/ 55 w 65"/>
                  <a:gd name="T19" fmla="*/ 40 h 62"/>
                  <a:gd name="T20" fmla="*/ 46 w 65"/>
                  <a:gd name="T21" fmla="*/ 45 h 62"/>
                  <a:gd name="T22" fmla="*/ 39 w 65"/>
                  <a:gd name="T23" fmla="*/ 52 h 62"/>
                  <a:gd name="T24" fmla="*/ 35 w 65"/>
                  <a:gd name="T25" fmla="*/ 62 h 62"/>
                  <a:gd name="T26" fmla="*/ 33 w 65"/>
                  <a:gd name="T27" fmla="*/ 55 h 62"/>
                  <a:gd name="T28" fmla="*/ 33 w 65"/>
                  <a:gd name="T29" fmla="*/ 49 h 62"/>
                  <a:gd name="T30" fmla="*/ 33 w 65"/>
                  <a:gd name="T31" fmla="*/ 44 h 62"/>
                  <a:gd name="T32" fmla="*/ 35 w 65"/>
                  <a:gd name="T33" fmla="*/ 39 h 62"/>
                  <a:gd name="T34" fmla="*/ 30 w 65"/>
                  <a:gd name="T35" fmla="*/ 36 h 62"/>
                  <a:gd name="T36" fmla="*/ 24 w 65"/>
                  <a:gd name="T37" fmla="*/ 33 h 62"/>
                  <a:gd name="T38" fmla="*/ 19 w 65"/>
                  <a:gd name="T39" fmla="*/ 28 h 62"/>
                  <a:gd name="T40" fmla="*/ 17 w 65"/>
                  <a:gd name="T41" fmla="*/ 24 h 62"/>
                  <a:gd name="T42" fmla="*/ 14 w 65"/>
                  <a:gd name="T43" fmla="*/ 28 h 62"/>
                  <a:gd name="T44" fmla="*/ 10 w 65"/>
                  <a:gd name="T45" fmla="*/ 32 h 62"/>
                  <a:gd name="T46" fmla="*/ 9 w 65"/>
                  <a:gd name="T47" fmla="*/ 37 h 62"/>
                  <a:gd name="T48" fmla="*/ 7 w 65"/>
                  <a:gd name="T49" fmla="*/ 43 h 62"/>
                  <a:gd name="T50" fmla="*/ 3 w 65"/>
                  <a:gd name="T51" fmla="*/ 37 h 62"/>
                  <a:gd name="T52" fmla="*/ 1 w 65"/>
                  <a:gd name="T53" fmla="*/ 31 h 62"/>
                  <a:gd name="T54" fmla="*/ 0 w 65"/>
                  <a:gd name="T55" fmla="*/ 26 h 62"/>
                  <a:gd name="T56" fmla="*/ 0 w 65"/>
                  <a:gd name="T57" fmla="*/ 21 h 62"/>
                  <a:gd name="T58" fmla="*/ 1 w 65"/>
                  <a:gd name="T59" fmla="*/ 16 h 62"/>
                  <a:gd name="T60" fmla="*/ 7 w 65"/>
                  <a:gd name="T61" fmla="*/ 10 h 62"/>
                  <a:gd name="T62" fmla="*/ 10 w 65"/>
                  <a:gd name="T63" fmla="*/ 5 h 62"/>
                  <a:gd name="T64" fmla="*/ 12 w 65"/>
                  <a:gd name="T65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5" h="62">
                    <a:moveTo>
                      <a:pt x="12" y="0"/>
                    </a:moveTo>
                    <a:lnTo>
                      <a:pt x="26" y="4"/>
                    </a:lnTo>
                    <a:lnTo>
                      <a:pt x="35" y="9"/>
                    </a:lnTo>
                    <a:lnTo>
                      <a:pt x="39" y="13"/>
                    </a:lnTo>
                    <a:lnTo>
                      <a:pt x="42" y="18"/>
                    </a:lnTo>
                    <a:lnTo>
                      <a:pt x="42" y="23"/>
                    </a:lnTo>
                    <a:lnTo>
                      <a:pt x="46" y="28"/>
                    </a:lnTo>
                    <a:lnTo>
                      <a:pt x="53" y="33"/>
                    </a:lnTo>
                    <a:lnTo>
                      <a:pt x="65" y="38"/>
                    </a:lnTo>
                    <a:lnTo>
                      <a:pt x="55" y="40"/>
                    </a:lnTo>
                    <a:lnTo>
                      <a:pt x="46" y="45"/>
                    </a:lnTo>
                    <a:lnTo>
                      <a:pt x="39" y="52"/>
                    </a:lnTo>
                    <a:lnTo>
                      <a:pt x="35" y="62"/>
                    </a:lnTo>
                    <a:lnTo>
                      <a:pt x="33" y="55"/>
                    </a:lnTo>
                    <a:lnTo>
                      <a:pt x="33" y="49"/>
                    </a:lnTo>
                    <a:lnTo>
                      <a:pt x="33" y="44"/>
                    </a:lnTo>
                    <a:lnTo>
                      <a:pt x="35" y="39"/>
                    </a:lnTo>
                    <a:lnTo>
                      <a:pt x="30" y="36"/>
                    </a:lnTo>
                    <a:lnTo>
                      <a:pt x="24" y="33"/>
                    </a:lnTo>
                    <a:lnTo>
                      <a:pt x="19" y="28"/>
                    </a:lnTo>
                    <a:lnTo>
                      <a:pt x="17" y="24"/>
                    </a:lnTo>
                    <a:lnTo>
                      <a:pt x="14" y="28"/>
                    </a:lnTo>
                    <a:lnTo>
                      <a:pt x="10" y="32"/>
                    </a:lnTo>
                    <a:lnTo>
                      <a:pt x="9" y="37"/>
                    </a:lnTo>
                    <a:lnTo>
                      <a:pt x="7" y="43"/>
                    </a:lnTo>
                    <a:lnTo>
                      <a:pt x="3" y="37"/>
                    </a:lnTo>
                    <a:lnTo>
                      <a:pt x="1" y="31"/>
                    </a:lnTo>
                    <a:lnTo>
                      <a:pt x="0" y="26"/>
                    </a:lnTo>
                    <a:lnTo>
                      <a:pt x="0" y="21"/>
                    </a:lnTo>
                    <a:lnTo>
                      <a:pt x="1" y="16"/>
                    </a:lnTo>
                    <a:lnTo>
                      <a:pt x="7" y="10"/>
                    </a:lnTo>
                    <a:lnTo>
                      <a:pt x="10" y="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04" name="Freeform 364"/>
              <p:cNvSpPr>
                <a:spLocks/>
              </p:cNvSpPr>
              <p:nvPr/>
            </p:nvSpPr>
            <p:spPr bwMode="auto">
              <a:xfrm>
                <a:off x="1379" y="2682"/>
                <a:ext cx="214" cy="150"/>
              </a:xfrm>
              <a:custGeom>
                <a:avLst/>
                <a:gdLst>
                  <a:gd name="T0" fmla="*/ 13 w 428"/>
                  <a:gd name="T1" fmla="*/ 10 h 150"/>
                  <a:gd name="T2" fmla="*/ 32 w 428"/>
                  <a:gd name="T3" fmla="*/ 20 h 150"/>
                  <a:gd name="T4" fmla="*/ 66 w 428"/>
                  <a:gd name="T5" fmla="*/ 24 h 150"/>
                  <a:gd name="T6" fmla="*/ 59 w 428"/>
                  <a:gd name="T7" fmla="*/ 46 h 150"/>
                  <a:gd name="T8" fmla="*/ 76 w 428"/>
                  <a:gd name="T9" fmla="*/ 61 h 150"/>
                  <a:gd name="T10" fmla="*/ 107 w 428"/>
                  <a:gd name="T11" fmla="*/ 69 h 150"/>
                  <a:gd name="T12" fmla="*/ 139 w 428"/>
                  <a:gd name="T13" fmla="*/ 73 h 150"/>
                  <a:gd name="T14" fmla="*/ 147 w 428"/>
                  <a:gd name="T15" fmla="*/ 89 h 150"/>
                  <a:gd name="T16" fmla="*/ 176 w 428"/>
                  <a:gd name="T17" fmla="*/ 94 h 150"/>
                  <a:gd name="T18" fmla="*/ 213 w 428"/>
                  <a:gd name="T19" fmla="*/ 94 h 150"/>
                  <a:gd name="T20" fmla="*/ 235 w 428"/>
                  <a:gd name="T21" fmla="*/ 110 h 150"/>
                  <a:gd name="T22" fmla="*/ 268 w 428"/>
                  <a:gd name="T23" fmla="*/ 115 h 150"/>
                  <a:gd name="T24" fmla="*/ 300 w 428"/>
                  <a:gd name="T25" fmla="*/ 114 h 150"/>
                  <a:gd name="T26" fmla="*/ 323 w 428"/>
                  <a:gd name="T27" fmla="*/ 111 h 150"/>
                  <a:gd name="T28" fmla="*/ 330 w 428"/>
                  <a:gd name="T29" fmla="*/ 97 h 150"/>
                  <a:gd name="T30" fmla="*/ 361 w 428"/>
                  <a:gd name="T31" fmla="*/ 96 h 150"/>
                  <a:gd name="T32" fmla="*/ 373 w 428"/>
                  <a:gd name="T33" fmla="*/ 81 h 150"/>
                  <a:gd name="T34" fmla="*/ 375 w 428"/>
                  <a:gd name="T35" fmla="*/ 63 h 150"/>
                  <a:gd name="T36" fmla="*/ 346 w 428"/>
                  <a:gd name="T37" fmla="*/ 22 h 150"/>
                  <a:gd name="T38" fmla="*/ 362 w 428"/>
                  <a:gd name="T39" fmla="*/ 25 h 150"/>
                  <a:gd name="T40" fmla="*/ 380 w 428"/>
                  <a:gd name="T41" fmla="*/ 34 h 150"/>
                  <a:gd name="T42" fmla="*/ 407 w 428"/>
                  <a:gd name="T43" fmla="*/ 37 h 150"/>
                  <a:gd name="T44" fmla="*/ 407 w 428"/>
                  <a:gd name="T45" fmla="*/ 62 h 150"/>
                  <a:gd name="T46" fmla="*/ 412 w 428"/>
                  <a:gd name="T47" fmla="*/ 69 h 150"/>
                  <a:gd name="T48" fmla="*/ 396 w 428"/>
                  <a:gd name="T49" fmla="*/ 70 h 150"/>
                  <a:gd name="T50" fmla="*/ 394 w 428"/>
                  <a:gd name="T51" fmla="*/ 87 h 150"/>
                  <a:gd name="T52" fmla="*/ 403 w 428"/>
                  <a:gd name="T53" fmla="*/ 117 h 150"/>
                  <a:gd name="T54" fmla="*/ 389 w 428"/>
                  <a:gd name="T55" fmla="*/ 116 h 150"/>
                  <a:gd name="T56" fmla="*/ 373 w 428"/>
                  <a:gd name="T57" fmla="*/ 114 h 150"/>
                  <a:gd name="T58" fmla="*/ 341 w 428"/>
                  <a:gd name="T59" fmla="*/ 120 h 150"/>
                  <a:gd name="T60" fmla="*/ 343 w 428"/>
                  <a:gd name="T61" fmla="*/ 133 h 150"/>
                  <a:gd name="T62" fmla="*/ 338 w 428"/>
                  <a:gd name="T63" fmla="*/ 133 h 150"/>
                  <a:gd name="T64" fmla="*/ 327 w 428"/>
                  <a:gd name="T65" fmla="*/ 131 h 150"/>
                  <a:gd name="T66" fmla="*/ 297 w 428"/>
                  <a:gd name="T67" fmla="*/ 133 h 150"/>
                  <a:gd name="T68" fmla="*/ 268 w 428"/>
                  <a:gd name="T69" fmla="*/ 133 h 150"/>
                  <a:gd name="T70" fmla="*/ 254 w 428"/>
                  <a:gd name="T71" fmla="*/ 142 h 150"/>
                  <a:gd name="T72" fmla="*/ 243 w 428"/>
                  <a:gd name="T73" fmla="*/ 140 h 150"/>
                  <a:gd name="T74" fmla="*/ 210 w 428"/>
                  <a:gd name="T75" fmla="*/ 115 h 150"/>
                  <a:gd name="T76" fmla="*/ 211 w 428"/>
                  <a:gd name="T77" fmla="*/ 136 h 150"/>
                  <a:gd name="T78" fmla="*/ 197 w 428"/>
                  <a:gd name="T79" fmla="*/ 135 h 150"/>
                  <a:gd name="T80" fmla="*/ 174 w 428"/>
                  <a:gd name="T81" fmla="*/ 122 h 150"/>
                  <a:gd name="T82" fmla="*/ 147 w 428"/>
                  <a:gd name="T83" fmla="*/ 115 h 150"/>
                  <a:gd name="T84" fmla="*/ 149 w 428"/>
                  <a:gd name="T85" fmla="*/ 125 h 150"/>
                  <a:gd name="T86" fmla="*/ 135 w 428"/>
                  <a:gd name="T87" fmla="*/ 116 h 150"/>
                  <a:gd name="T88" fmla="*/ 123 w 428"/>
                  <a:gd name="T89" fmla="*/ 102 h 150"/>
                  <a:gd name="T90" fmla="*/ 82 w 428"/>
                  <a:gd name="T91" fmla="*/ 111 h 150"/>
                  <a:gd name="T92" fmla="*/ 110 w 428"/>
                  <a:gd name="T93" fmla="*/ 90 h 150"/>
                  <a:gd name="T94" fmla="*/ 96 w 428"/>
                  <a:gd name="T95" fmla="*/ 89 h 150"/>
                  <a:gd name="T96" fmla="*/ 75 w 428"/>
                  <a:gd name="T97" fmla="*/ 89 h 150"/>
                  <a:gd name="T98" fmla="*/ 80 w 428"/>
                  <a:gd name="T99" fmla="*/ 72 h 150"/>
                  <a:gd name="T100" fmla="*/ 62 w 428"/>
                  <a:gd name="T101" fmla="*/ 70 h 150"/>
                  <a:gd name="T102" fmla="*/ 53 w 428"/>
                  <a:gd name="T103" fmla="*/ 76 h 150"/>
                  <a:gd name="T104" fmla="*/ 39 w 428"/>
                  <a:gd name="T105" fmla="*/ 73 h 150"/>
                  <a:gd name="T106" fmla="*/ 34 w 428"/>
                  <a:gd name="T107" fmla="*/ 31 h 150"/>
                  <a:gd name="T108" fmla="*/ 11 w 428"/>
                  <a:gd name="T109" fmla="*/ 37 h 150"/>
                  <a:gd name="T110" fmla="*/ 2 w 428"/>
                  <a:gd name="T111" fmla="*/ 36 h 150"/>
                  <a:gd name="T112" fmla="*/ 4 w 428"/>
                  <a:gd name="T113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28" h="150">
                    <a:moveTo>
                      <a:pt x="4" y="0"/>
                    </a:moveTo>
                    <a:lnTo>
                      <a:pt x="7" y="6"/>
                    </a:lnTo>
                    <a:lnTo>
                      <a:pt x="13" y="10"/>
                    </a:lnTo>
                    <a:lnTo>
                      <a:pt x="18" y="14"/>
                    </a:lnTo>
                    <a:lnTo>
                      <a:pt x="25" y="17"/>
                    </a:lnTo>
                    <a:lnTo>
                      <a:pt x="32" y="20"/>
                    </a:lnTo>
                    <a:lnTo>
                      <a:pt x="41" y="22"/>
                    </a:lnTo>
                    <a:lnTo>
                      <a:pt x="53" y="23"/>
                    </a:lnTo>
                    <a:lnTo>
                      <a:pt x="66" y="24"/>
                    </a:lnTo>
                    <a:lnTo>
                      <a:pt x="60" y="32"/>
                    </a:lnTo>
                    <a:lnTo>
                      <a:pt x="59" y="39"/>
                    </a:lnTo>
                    <a:lnTo>
                      <a:pt x="59" y="46"/>
                    </a:lnTo>
                    <a:lnTo>
                      <a:pt x="62" y="52"/>
                    </a:lnTo>
                    <a:lnTo>
                      <a:pt x="68" y="58"/>
                    </a:lnTo>
                    <a:lnTo>
                      <a:pt x="76" y="61"/>
                    </a:lnTo>
                    <a:lnTo>
                      <a:pt x="89" y="63"/>
                    </a:lnTo>
                    <a:lnTo>
                      <a:pt x="103" y="62"/>
                    </a:lnTo>
                    <a:lnTo>
                      <a:pt x="107" y="69"/>
                    </a:lnTo>
                    <a:lnTo>
                      <a:pt x="114" y="74"/>
                    </a:lnTo>
                    <a:lnTo>
                      <a:pt x="124" y="75"/>
                    </a:lnTo>
                    <a:lnTo>
                      <a:pt x="139" y="73"/>
                    </a:lnTo>
                    <a:lnTo>
                      <a:pt x="139" y="79"/>
                    </a:lnTo>
                    <a:lnTo>
                      <a:pt x="142" y="84"/>
                    </a:lnTo>
                    <a:lnTo>
                      <a:pt x="147" y="89"/>
                    </a:lnTo>
                    <a:lnTo>
                      <a:pt x="155" y="92"/>
                    </a:lnTo>
                    <a:lnTo>
                      <a:pt x="163" y="94"/>
                    </a:lnTo>
                    <a:lnTo>
                      <a:pt x="176" y="94"/>
                    </a:lnTo>
                    <a:lnTo>
                      <a:pt x="192" y="92"/>
                    </a:lnTo>
                    <a:lnTo>
                      <a:pt x="211" y="88"/>
                    </a:lnTo>
                    <a:lnTo>
                      <a:pt x="213" y="94"/>
                    </a:lnTo>
                    <a:lnTo>
                      <a:pt x="219" y="99"/>
                    </a:lnTo>
                    <a:lnTo>
                      <a:pt x="226" y="105"/>
                    </a:lnTo>
                    <a:lnTo>
                      <a:pt x="235" y="110"/>
                    </a:lnTo>
                    <a:lnTo>
                      <a:pt x="243" y="114"/>
                    </a:lnTo>
                    <a:lnTo>
                      <a:pt x="256" y="115"/>
                    </a:lnTo>
                    <a:lnTo>
                      <a:pt x="268" y="115"/>
                    </a:lnTo>
                    <a:lnTo>
                      <a:pt x="282" y="111"/>
                    </a:lnTo>
                    <a:lnTo>
                      <a:pt x="291" y="113"/>
                    </a:lnTo>
                    <a:lnTo>
                      <a:pt x="300" y="114"/>
                    </a:lnTo>
                    <a:lnTo>
                      <a:pt x="309" y="114"/>
                    </a:lnTo>
                    <a:lnTo>
                      <a:pt x="318" y="113"/>
                    </a:lnTo>
                    <a:lnTo>
                      <a:pt x="323" y="111"/>
                    </a:lnTo>
                    <a:lnTo>
                      <a:pt x="329" y="108"/>
                    </a:lnTo>
                    <a:lnTo>
                      <a:pt x="330" y="103"/>
                    </a:lnTo>
                    <a:lnTo>
                      <a:pt x="330" y="97"/>
                    </a:lnTo>
                    <a:lnTo>
                      <a:pt x="341" y="98"/>
                    </a:lnTo>
                    <a:lnTo>
                      <a:pt x="352" y="98"/>
                    </a:lnTo>
                    <a:lnTo>
                      <a:pt x="361" y="96"/>
                    </a:lnTo>
                    <a:lnTo>
                      <a:pt x="368" y="92"/>
                    </a:lnTo>
                    <a:lnTo>
                      <a:pt x="371" y="87"/>
                    </a:lnTo>
                    <a:lnTo>
                      <a:pt x="373" y="81"/>
                    </a:lnTo>
                    <a:lnTo>
                      <a:pt x="369" y="74"/>
                    </a:lnTo>
                    <a:lnTo>
                      <a:pt x="362" y="67"/>
                    </a:lnTo>
                    <a:lnTo>
                      <a:pt x="375" y="63"/>
                    </a:lnTo>
                    <a:lnTo>
                      <a:pt x="378" y="52"/>
                    </a:lnTo>
                    <a:lnTo>
                      <a:pt x="369" y="38"/>
                    </a:lnTo>
                    <a:lnTo>
                      <a:pt x="346" y="22"/>
                    </a:lnTo>
                    <a:lnTo>
                      <a:pt x="352" y="17"/>
                    </a:lnTo>
                    <a:lnTo>
                      <a:pt x="357" y="21"/>
                    </a:lnTo>
                    <a:lnTo>
                      <a:pt x="362" y="25"/>
                    </a:lnTo>
                    <a:lnTo>
                      <a:pt x="368" y="28"/>
                    </a:lnTo>
                    <a:lnTo>
                      <a:pt x="375" y="31"/>
                    </a:lnTo>
                    <a:lnTo>
                      <a:pt x="380" y="34"/>
                    </a:lnTo>
                    <a:lnTo>
                      <a:pt x="389" y="36"/>
                    </a:lnTo>
                    <a:lnTo>
                      <a:pt x="398" y="37"/>
                    </a:lnTo>
                    <a:lnTo>
                      <a:pt x="407" y="37"/>
                    </a:lnTo>
                    <a:lnTo>
                      <a:pt x="400" y="44"/>
                    </a:lnTo>
                    <a:lnTo>
                      <a:pt x="398" y="52"/>
                    </a:lnTo>
                    <a:lnTo>
                      <a:pt x="407" y="62"/>
                    </a:lnTo>
                    <a:lnTo>
                      <a:pt x="428" y="69"/>
                    </a:lnTo>
                    <a:lnTo>
                      <a:pt x="421" y="69"/>
                    </a:lnTo>
                    <a:lnTo>
                      <a:pt x="412" y="69"/>
                    </a:lnTo>
                    <a:lnTo>
                      <a:pt x="403" y="68"/>
                    </a:lnTo>
                    <a:lnTo>
                      <a:pt x="394" y="65"/>
                    </a:lnTo>
                    <a:lnTo>
                      <a:pt x="396" y="70"/>
                    </a:lnTo>
                    <a:lnTo>
                      <a:pt x="398" y="76"/>
                    </a:lnTo>
                    <a:lnTo>
                      <a:pt x="396" y="82"/>
                    </a:lnTo>
                    <a:lnTo>
                      <a:pt x="394" y="87"/>
                    </a:lnTo>
                    <a:lnTo>
                      <a:pt x="401" y="97"/>
                    </a:lnTo>
                    <a:lnTo>
                      <a:pt x="405" y="107"/>
                    </a:lnTo>
                    <a:lnTo>
                      <a:pt x="403" y="117"/>
                    </a:lnTo>
                    <a:lnTo>
                      <a:pt x="396" y="127"/>
                    </a:lnTo>
                    <a:lnTo>
                      <a:pt x="393" y="122"/>
                    </a:lnTo>
                    <a:lnTo>
                      <a:pt x="389" y="116"/>
                    </a:lnTo>
                    <a:lnTo>
                      <a:pt x="384" y="112"/>
                    </a:lnTo>
                    <a:lnTo>
                      <a:pt x="375" y="109"/>
                    </a:lnTo>
                    <a:lnTo>
                      <a:pt x="373" y="114"/>
                    </a:lnTo>
                    <a:lnTo>
                      <a:pt x="368" y="117"/>
                    </a:lnTo>
                    <a:lnTo>
                      <a:pt x="357" y="119"/>
                    </a:lnTo>
                    <a:lnTo>
                      <a:pt x="341" y="120"/>
                    </a:lnTo>
                    <a:lnTo>
                      <a:pt x="341" y="124"/>
                    </a:lnTo>
                    <a:lnTo>
                      <a:pt x="341" y="128"/>
                    </a:lnTo>
                    <a:lnTo>
                      <a:pt x="343" y="133"/>
                    </a:lnTo>
                    <a:lnTo>
                      <a:pt x="345" y="137"/>
                    </a:lnTo>
                    <a:lnTo>
                      <a:pt x="341" y="135"/>
                    </a:lnTo>
                    <a:lnTo>
                      <a:pt x="338" y="133"/>
                    </a:lnTo>
                    <a:lnTo>
                      <a:pt x="336" y="131"/>
                    </a:lnTo>
                    <a:lnTo>
                      <a:pt x="334" y="129"/>
                    </a:lnTo>
                    <a:lnTo>
                      <a:pt x="327" y="131"/>
                    </a:lnTo>
                    <a:lnTo>
                      <a:pt x="318" y="131"/>
                    </a:lnTo>
                    <a:lnTo>
                      <a:pt x="307" y="132"/>
                    </a:lnTo>
                    <a:lnTo>
                      <a:pt x="297" y="133"/>
                    </a:lnTo>
                    <a:lnTo>
                      <a:pt x="286" y="133"/>
                    </a:lnTo>
                    <a:lnTo>
                      <a:pt x="277" y="133"/>
                    </a:lnTo>
                    <a:lnTo>
                      <a:pt x="268" y="133"/>
                    </a:lnTo>
                    <a:lnTo>
                      <a:pt x="263" y="133"/>
                    </a:lnTo>
                    <a:lnTo>
                      <a:pt x="259" y="137"/>
                    </a:lnTo>
                    <a:lnTo>
                      <a:pt x="254" y="142"/>
                    </a:lnTo>
                    <a:lnTo>
                      <a:pt x="247" y="146"/>
                    </a:lnTo>
                    <a:lnTo>
                      <a:pt x="240" y="150"/>
                    </a:lnTo>
                    <a:lnTo>
                      <a:pt x="243" y="140"/>
                    </a:lnTo>
                    <a:lnTo>
                      <a:pt x="240" y="129"/>
                    </a:lnTo>
                    <a:lnTo>
                      <a:pt x="229" y="121"/>
                    </a:lnTo>
                    <a:lnTo>
                      <a:pt x="210" y="115"/>
                    </a:lnTo>
                    <a:lnTo>
                      <a:pt x="213" y="121"/>
                    </a:lnTo>
                    <a:lnTo>
                      <a:pt x="213" y="128"/>
                    </a:lnTo>
                    <a:lnTo>
                      <a:pt x="211" y="136"/>
                    </a:lnTo>
                    <a:lnTo>
                      <a:pt x="204" y="143"/>
                    </a:lnTo>
                    <a:lnTo>
                      <a:pt x="201" y="139"/>
                    </a:lnTo>
                    <a:lnTo>
                      <a:pt x="197" y="135"/>
                    </a:lnTo>
                    <a:lnTo>
                      <a:pt x="190" y="131"/>
                    </a:lnTo>
                    <a:lnTo>
                      <a:pt x="183" y="126"/>
                    </a:lnTo>
                    <a:lnTo>
                      <a:pt x="174" y="122"/>
                    </a:lnTo>
                    <a:lnTo>
                      <a:pt x="165" y="119"/>
                    </a:lnTo>
                    <a:lnTo>
                      <a:pt x="156" y="117"/>
                    </a:lnTo>
                    <a:lnTo>
                      <a:pt x="147" y="115"/>
                    </a:lnTo>
                    <a:lnTo>
                      <a:pt x="147" y="118"/>
                    </a:lnTo>
                    <a:lnTo>
                      <a:pt x="147" y="121"/>
                    </a:lnTo>
                    <a:lnTo>
                      <a:pt x="149" y="125"/>
                    </a:lnTo>
                    <a:lnTo>
                      <a:pt x="151" y="128"/>
                    </a:lnTo>
                    <a:lnTo>
                      <a:pt x="142" y="123"/>
                    </a:lnTo>
                    <a:lnTo>
                      <a:pt x="135" y="116"/>
                    </a:lnTo>
                    <a:lnTo>
                      <a:pt x="132" y="107"/>
                    </a:lnTo>
                    <a:lnTo>
                      <a:pt x="128" y="95"/>
                    </a:lnTo>
                    <a:lnTo>
                      <a:pt x="123" y="102"/>
                    </a:lnTo>
                    <a:lnTo>
                      <a:pt x="114" y="107"/>
                    </a:lnTo>
                    <a:lnTo>
                      <a:pt x="100" y="110"/>
                    </a:lnTo>
                    <a:lnTo>
                      <a:pt x="82" y="111"/>
                    </a:lnTo>
                    <a:lnTo>
                      <a:pt x="96" y="105"/>
                    </a:lnTo>
                    <a:lnTo>
                      <a:pt x="105" y="99"/>
                    </a:lnTo>
                    <a:lnTo>
                      <a:pt x="110" y="90"/>
                    </a:lnTo>
                    <a:lnTo>
                      <a:pt x="107" y="79"/>
                    </a:lnTo>
                    <a:lnTo>
                      <a:pt x="101" y="84"/>
                    </a:lnTo>
                    <a:lnTo>
                      <a:pt x="96" y="89"/>
                    </a:lnTo>
                    <a:lnTo>
                      <a:pt x="87" y="93"/>
                    </a:lnTo>
                    <a:lnTo>
                      <a:pt x="78" y="95"/>
                    </a:lnTo>
                    <a:lnTo>
                      <a:pt x="75" y="89"/>
                    </a:lnTo>
                    <a:lnTo>
                      <a:pt x="75" y="83"/>
                    </a:lnTo>
                    <a:lnTo>
                      <a:pt x="76" y="78"/>
                    </a:lnTo>
                    <a:lnTo>
                      <a:pt x="80" y="72"/>
                    </a:lnTo>
                    <a:lnTo>
                      <a:pt x="73" y="72"/>
                    </a:lnTo>
                    <a:lnTo>
                      <a:pt x="68" y="71"/>
                    </a:lnTo>
                    <a:lnTo>
                      <a:pt x="62" y="70"/>
                    </a:lnTo>
                    <a:lnTo>
                      <a:pt x="60" y="69"/>
                    </a:lnTo>
                    <a:lnTo>
                      <a:pt x="57" y="72"/>
                    </a:lnTo>
                    <a:lnTo>
                      <a:pt x="53" y="76"/>
                    </a:lnTo>
                    <a:lnTo>
                      <a:pt x="48" y="81"/>
                    </a:lnTo>
                    <a:lnTo>
                      <a:pt x="46" y="84"/>
                    </a:lnTo>
                    <a:lnTo>
                      <a:pt x="39" y="73"/>
                    </a:lnTo>
                    <a:lnTo>
                      <a:pt x="32" y="61"/>
                    </a:lnTo>
                    <a:lnTo>
                      <a:pt x="30" y="47"/>
                    </a:lnTo>
                    <a:lnTo>
                      <a:pt x="34" y="31"/>
                    </a:lnTo>
                    <a:lnTo>
                      <a:pt x="23" y="29"/>
                    </a:lnTo>
                    <a:lnTo>
                      <a:pt x="16" y="33"/>
                    </a:lnTo>
                    <a:lnTo>
                      <a:pt x="11" y="37"/>
                    </a:lnTo>
                    <a:lnTo>
                      <a:pt x="5" y="42"/>
                    </a:lnTo>
                    <a:lnTo>
                      <a:pt x="4" y="47"/>
                    </a:lnTo>
                    <a:lnTo>
                      <a:pt x="2" y="36"/>
                    </a:lnTo>
                    <a:lnTo>
                      <a:pt x="0" y="25"/>
                    </a:lnTo>
                    <a:lnTo>
                      <a:pt x="0" y="1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05" name="Freeform 365"/>
              <p:cNvSpPr>
                <a:spLocks/>
              </p:cNvSpPr>
              <p:nvPr/>
            </p:nvSpPr>
            <p:spPr bwMode="auto">
              <a:xfrm>
                <a:off x="1547" y="2676"/>
                <a:ext cx="19" cy="19"/>
              </a:xfrm>
              <a:custGeom>
                <a:avLst/>
                <a:gdLst>
                  <a:gd name="T0" fmla="*/ 3 w 37"/>
                  <a:gd name="T1" fmla="*/ 0 h 19"/>
                  <a:gd name="T2" fmla="*/ 9 w 37"/>
                  <a:gd name="T3" fmla="*/ 4 h 19"/>
                  <a:gd name="T4" fmla="*/ 17 w 37"/>
                  <a:gd name="T5" fmla="*/ 8 h 19"/>
                  <a:gd name="T6" fmla="*/ 26 w 37"/>
                  <a:gd name="T7" fmla="*/ 11 h 19"/>
                  <a:gd name="T8" fmla="*/ 37 w 37"/>
                  <a:gd name="T9" fmla="*/ 13 h 19"/>
                  <a:gd name="T10" fmla="*/ 35 w 37"/>
                  <a:gd name="T11" fmla="*/ 19 h 19"/>
                  <a:gd name="T12" fmla="*/ 21 w 37"/>
                  <a:gd name="T13" fmla="*/ 18 h 19"/>
                  <a:gd name="T14" fmla="*/ 9 w 37"/>
                  <a:gd name="T15" fmla="*/ 14 h 19"/>
                  <a:gd name="T16" fmla="*/ 0 w 37"/>
                  <a:gd name="T17" fmla="*/ 8 h 19"/>
                  <a:gd name="T18" fmla="*/ 3 w 37"/>
                  <a:gd name="T1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" h="19">
                    <a:moveTo>
                      <a:pt x="3" y="0"/>
                    </a:moveTo>
                    <a:lnTo>
                      <a:pt x="9" y="4"/>
                    </a:lnTo>
                    <a:lnTo>
                      <a:pt x="17" y="8"/>
                    </a:lnTo>
                    <a:lnTo>
                      <a:pt x="26" y="11"/>
                    </a:lnTo>
                    <a:lnTo>
                      <a:pt x="37" y="13"/>
                    </a:lnTo>
                    <a:lnTo>
                      <a:pt x="35" y="19"/>
                    </a:lnTo>
                    <a:lnTo>
                      <a:pt x="21" y="18"/>
                    </a:lnTo>
                    <a:lnTo>
                      <a:pt x="9" y="14"/>
                    </a:lnTo>
                    <a:lnTo>
                      <a:pt x="0" y="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06" name="Freeform 366"/>
              <p:cNvSpPr>
                <a:spLocks/>
              </p:cNvSpPr>
              <p:nvPr/>
            </p:nvSpPr>
            <p:spPr bwMode="auto">
              <a:xfrm>
                <a:off x="1156" y="2256"/>
                <a:ext cx="386" cy="223"/>
              </a:xfrm>
              <a:custGeom>
                <a:avLst/>
                <a:gdLst>
                  <a:gd name="T0" fmla="*/ 75 w 771"/>
                  <a:gd name="T1" fmla="*/ 116 h 223"/>
                  <a:gd name="T2" fmla="*/ 130 w 771"/>
                  <a:gd name="T3" fmla="*/ 67 h 223"/>
                  <a:gd name="T4" fmla="*/ 185 w 771"/>
                  <a:gd name="T5" fmla="*/ 50 h 223"/>
                  <a:gd name="T6" fmla="*/ 249 w 771"/>
                  <a:gd name="T7" fmla="*/ 36 h 223"/>
                  <a:gd name="T8" fmla="*/ 315 w 771"/>
                  <a:gd name="T9" fmla="*/ 36 h 223"/>
                  <a:gd name="T10" fmla="*/ 398 w 771"/>
                  <a:gd name="T11" fmla="*/ 49 h 223"/>
                  <a:gd name="T12" fmla="*/ 462 w 771"/>
                  <a:gd name="T13" fmla="*/ 68 h 223"/>
                  <a:gd name="T14" fmla="*/ 508 w 771"/>
                  <a:gd name="T15" fmla="*/ 93 h 223"/>
                  <a:gd name="T16" fmla="*/ 522 w 771"/>
                  <a:gd name="T17" fmla="*/ 122 h 223"/>
                  <a:gd name="T18" fmla="*/ 556 w 771"/>
                  <a:gd name="T19" fmla="*/ 153 h 223"/>
                  <a:gd name="T20" fmla="*/ 585 w 771"/>
                  <a:gd name="T21" fmla="*/ 176 h 223"/>
                  <a:gd name="T22" fmla="*/ 622 w 771"/>
                  <a:gd name="T23" fmla="*/ 204 h 223"/>
                  <a:gd name="T24" fmla="*/ 656 w 771"/>
                  <a:gd name="T25" fmla="*/ 222 h 223"/>
                  <a:gd name="T26" fmla="*/ 702 w 771"/>
                  <a:gd name="T27" fmla="*/ 221 h 223"/>
                  <a:gd name="T28" fmla="*/ 732 w 771"/>
                  <a:gd name="T29" fmla="*/ 206 h 223"/>
                  <a:gd name="T30" fmla="*/ 744 w 771"/>
                  <a:gd name="T31" fmla="*/ 190 h 223"/>
                  <a:gd name="T32" fmla="*/ 675 w 771"/>
                  <a:gd name="T33" fmla="*/ 194 h 223"/>
                  <a:gd name="T34" fmla="*/ 691 w 771"/>
                  <a:gd name="T35" fmla="*/ 179 h 223"/>
                  <a:gd name="T36" fmla="*/ 636 w 771"/>
                  <a:gd name="T37" fmla="*/ 178 h 223"/>
                  <a:gd name="T38" fmla="*/ 652 w 771"/>
                  <a:gd name="T39" fmla="*/ 170 h 223"/>
                  <a:gd name="T40" fmla="*/ 641 w 771"/>
                  <a:gd name="T41" fmla="*/ 152 h 223"/>
                  <a:gd name="T42" fmla="*/ 608 w 771"/>
                  <a:gd name="T43" fmla="*/ 153 h 223"/>
                  <a:gd name="T44" fmla="*/ 601 w 771"/>
                  <a:gd name="T45" fmla="*/ 141 h 223"/>
                  <a:gd name="T46" fmla="*/ 579 w 771"/>
                  <a:gd name="T47" fmla="*/ 135 h 223"/>
                  <a:gd name="T48" fmla="*/ 629 w 771"/>
                  <a:gd name="T49" fmla="*/ 127 h 223"/>
                  <a:gd name="T50" fmla="*/ 581 w 771"/>
                  <a:gd name="T51" fmla="*/ 116 h 223"/>
                  <a:gd name="T52" fmla="*/ 574 w 771"/>
                  <a:gd name="T53" fmla="*/ 101 h 223"/>
                  <a:gd name="T54" fmla="*/ 556 w 771"/>
                  <a:gd name="T55" fmla="*/ 93 h 223"/>
                  <a:gd name="T56" fmla="*/ 547 w 771"/>
                  <a:gd name="T57" fmla="*/ 79 h 223"/>
                  <a:gd name="T58" fmla="*/ 514 w 771"/>
                  <a:gd name="T59" fmla="*/ 71 h 223"/>
                  <a:gd name="T60" fmla="*/ 531 w 771"/>
                  <a:gd name="T61" fmla="*/ 59 h 223"/>
                  <a:gd name="T62" fmla="*/ 485 w 771"/>
                  <a:gd name="T63" fmla="*/ 50 h 223"/>
                  <a:gd name="T64" fmla="*/ 483 w 771"/>
                  <a:gd name="T65" fmla="*/ 46 h 223"/>
                  <a:gd name="T66" fmla="*/ 427 w 771"/>
                  <a:gd name="T67" fmla="*/ 41 h 223"/>
                  <a:gd name="T68" fmla="*/ 419 w 771"/>
                  <a:gd name="T69" fmla="*/ 32 h 223"/>
                  <a:gd name="T70" fmla="*/ 427 w 771"/>
                  <a:gd name="T71" fmla="*/ 13 h 223"/>
                  <a:gd name="T72" fmla="*/ 359 w 771"/>
                  <a:gd name="T73" fmla="*/ 19 h 223"/>
                  <a:gd name="T74" fmla="*/ 373 w 771"/>
                  <a:gd name="T75" fmla="*/ 3 h 223"/>
                  <a:gd name="T76" fmla="*/ 322 w 771"/>
                  <a:gd name="T77" fmla="*/ 17 h 223"/>
                  <a:gd name="T78" fmla="*/ 297 w 771"/>
                  <a:gd name="T79" fmla="*/ 16 h 223"/>
                  <a:gd name="T80" fmla="*/ 260 w 771"/>
                  <a:gd name="T81" fmla="*/ 7 h 223"/>
                  <a:gd name="T82" fmla="*/ 210 w 771"/>
                  <a:gd name="T83" fmla="*/ 26 h 223"/>
                  <a:gd name="T84" fmla="*/ 197 w 771"/>
                  <a:gd name="T85" fmla="*/ 21 h 223"/>
                  <a:gd name="T86" fmla="*/ 153 w 771"/>
                  <a:gd name="T87" fmla="*/ 33 h 223"/>
                  <a:gd name="T88" fmla="*/ 135 w 771"/>
                  <a:gd name="T89" fmla="*/ 38 h 223"/>
                  <a:gd name="T90" fmla="*/ 107 w 771"/>
                  <a:gd name="T91" fmla="*/ 43 h 223"/>
                  <a:gd name="T92" fmla="*/ 91 w 771"/>
                  <a:gd name="T93" fmla="*/ 53 h 223"/>
                  <a:gd name="T94" fmla="*/ 68 w 771"/>
                  <a:gd name="T95" fmla="*/ 58 h 223"/>
                  <a:gd name="T96" fmla="*/ 55 w 771"/>
                  <a:gd name="T97" fmla="*/ 83 h 223"/>
                  <a:gd name="T98" fmla="*/ 39 w 771"/>
                  <a:gd name="T99" fmla="*/ 95 h 223"/>
                  <a:gd name="T100" fmla="*/ 52 w 771"/>
                  <a:gd name="T101" fmla="*/ 103 h 223"/>
                  <a:gd name="T102" fmla="*/ 15 w 771"/>
                  <a:gd name="T103" fmla="*/ 109 h 223"/>
                  <a:gd name="T104" fmla="*/ 39 w 771"/>
                  <a:gd name="T105" fmla="*/ 127 h 223"/>
                  <a:gd name="T106" fmla="*/ 9 w 771"/>
                  <a:gd name="T107" fmla="*/ 141 h 223"/>
                  <a:gd name="T108" fmla="*/ 20 w 771"/>
                  <a:gd name="T109" fmla="*/ 158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71" h="223">
                    <a:moveTo>
                      <a:pt x="64" y="149"/>
                    </a:moveTo>
                    <a:lnTo>
                      <a:pt x="63" y="144"/>
                    </a:lnTo>
                    <a:lnTo>
                      <a:pt x="63" y="137"/>
                    </a:lnTo>
                    <a:lnTo>
                      <a:pt x="68" y="130"/>
                    </a:lnTo>
                    <a:lnTo>
                      <a:pt x="82" y="126"/>
                    </a:lnTo>
                    <a:lnTo>
                      <a:pt x="75" y="116"/>
                    </a:lnTo>
                    <a:lnTo>
                      <a:pt x="77" y="105"/>
                    </a:lnTo>
                    <a:lnTo>
                      <a:pt x="87" y="96"/>
                    </a:lnTo>
                    <a:lnTo>
                      <a:pt x="109" y="91"/>
                    </a:lnTo>
                    <a:lnTo>
                      <a:pt x="107" y="81"/>
                    </a:lnTo>
                    <a:lnTo>
                      <a:pt x="116" y="73"/>
                    </a:lnTo>
                    <a:lnTo>
                      <a:pt x="130" y="67"/>
                    </a:lnTo>
                    <a:lnTo>
                      <a:pt x="153" y="67"/>
                    </a:lnTo>
                    <a:lnTo>
                      <a:pt x="158" y="63"/>
                    </a:lnTo>
                    <a:lnTo>
                      <a:pt x="164" y="59"/>
                    </a:lnTo>
                    <a:lnTo>
                      <a:pt x="171" y="55"/>
                    </a:lnTo>
                    <a:lnTo>
                      <a:pt x="178" y="52"/>
                    </a:lnTo>
                    <a:lnTo>
                      <a:pt x="185" y="50"/>
                    </a:lnTo>
                    <a:lnTo>
                      <a:pt x="194" y="49"/>
                    </a:lnTo>
                    <a:lnTo>
                      <a:pt x="203" y="48"/>
                    </a:lnTo>
                    <a:lnTo>
                      <a:pt x="213" y="49"/>
                    </a:lnTo>
                    <a:lnTo>
                      <a:pt x="224" y="43"/>
                    </a:lnTo>
                    <a:lnTo>
                      <a:pt x="237" y="39"/>
                    </a:lnTo>
                    <a:lnTo>
                      <a:pt x="249" y="36"/>
                    </a:lnTo>
                    <a:lnTo>
                      <a:pt x="261" y="38"/>
                    </a:lnTo>
                    <a:lnTo>
                      <a:pt x="274" y="40"/>
                    </a:lnTo>
                    <a:lnTo>
                      <a:pt x="286" y="41"/>
                    </a:lnTo>
                    <a:lnTo>
                      <a:pt x="295" y="40"/>
                    </a:lnTo>
                    <a:lnTo>
                      <a:pt x="306" y="38"/>
                    </a:lnTo>
                    <a:lnTo>
                      <a:pt x="315" y="36"/>
                    </a:lnTo>
                    <a:lnTo>
                      <a:pt x="327" y="35"/>
                    </a:lnTo>
                    <a:lnTo>
                      <a:pt x="343" y="34"/>
                    </a:lnTo>
                    <a:lnTo>
                      <a:pt x="359" y="34"/>
                    </a:lnTo>
                    <a:lnTo>
                      <a:pt x="375" y="38"/>
                    </a:lnTo>
                    <a:lnTo>
                      <a:pt x="387" y="42"/>
                    </a:lnTo>
                    <a:lnTo>
                      <a:pt x="398" y="49"/>
                    </a:lnTo>
                    <a:lnTo>
                      <a:pt x="402" y="60"/>
                    </a:lnTo>
                    <a:lnTo>
                      <a:pt x="416" y="60"/>
                    </a:lnTo>
                    <a:lnTo>
                      <a:pt x="430" y="60"/>
                    </a:lnTo>
                    <a:lnTo>
                      <a:pt x="443" y="62"/>
                    </a:lnTo>
                    <a:lnTo>
                      <a:pt x="453" y="64"/>
                    </a:lnTo>
                    <a:lnTo>
                      <a:pt x="462" y="68"/>
                    </a:lnTo>
                    <a:lnTo>
                      <a:pt x="467" y="73"/>
                    </a:lnTo>
                    <a:lnTo>
                      <a:pt x="471" y="80"/>
                    </a:lnTo>
                    <a:lnTo>
                      <a:pt x="473" y="88"/>
                    </a:lnTo>
                    <a:lnTo>
                      <a:pt x="487" y="89"/>
                    </a:lnTo>
                    <a:lnTo>
                      <a:pt x="498" y="91"/>
                    </a:lnTo>
                    <a:lnTo>
                      <a:pt x="508" y="93"/>
                    </a:lnTo>
                    <a:lnTo>
                      <a:pt x="515" y="96"/>
                    </a:lnTo>
                    <a:lnTo>
                      <a:pt x="521" y="100"/>
                    </a:lnTo>
                    <a:lnTo>
                      <a:pt x="522" y="105"/>
                    </a:lnTo>
                    <a:lnTo>
                      <a:pt x="521" y="112"/>
                    </a:lnTo>
                    <a:lnTo>
                      <a:pt x="514" y="119"/>
                    </a:lnTo>
                    <a:lnTo>
                      <a:pt x="522" y="122"/>
                    </a:lnTo>
                    <a:lnTo>
                      <a:pt x="533" y="126"/>
                    </a:lnTo>
                    <a:lnTo>
                      <a:pt x="542" y="130"/>
                    </a:lnTo>
                    <a:lnTo>
                      <a:pt x="551" y="135"/>
                    </a:lnTo>
                    <a:lnTo>
                      <a:pt x="556" y="141"/>
                    </a:lnTo>
                    <a:lnTo>
                      <a:pt x="558" y="147"/>
                    </a:lnTo>
                    <a:lnTo>
                      <a:pt x="556" y="153"/>
                    </a:lnTo>
                    <a:lnTo>
                      <a:pt x="549" y="160"/>
                    </a:lnTo>
                    <a:lnTo>
                      <a:pt x="558" y="162"/>
                    </a:lnTo>
                    <a:lnTo>
                      <a:pt x="567" y="166"/>
                    </a:lnTo>
                    <a:lnTo>
                      <a:pt x="574" y="171"/>
                    </a:lnTo>
                    <a:lnTo>
                      <a:pt x="576" y="176"/>
                    </a:lnTo>
                    <a:lnTo>
                      <a:pt x="585" y="176"/>
                    </a:lnTo>
                    <a:lnTo>
                      <a:pt x="595" y="178"/>
                    </a:lnTo>
                    <a:lnTo>
                      <a:pt x="604" y="181"/>
                    </a:lnTo>
                    <a:lnTo>
                      <a:pt x="613" y="186"/>
                    </a:lnTo>
                    <a:lnTo>
                      <a:pt x="618" y="191"/>
                    </a:lnTo>
                    <a:lnTo>
                      <a:pt x="622" y="197"/>
                    </a:lnTo>
                    <a:lnTo>
                      <a:pt x="622" y="204"/>
                    </a:lnTo>
                    <a:lnTo>
                      <a:pt x="617" y="211"/>
                    </a:lnTo>
                    <a:lnTo>
                      <a:pt x="627" y="211"/>
                    </a:lnTo>
                    <a:lnTo>
                      <a:pt x="638" y="212"/>
                    </a:lnTo>
                    <a:lnTo>
                      <a:pt x="645" y="215"/>
                    </a:lnTo>
                    <a:lnTo>
                      <a:pt x="650" y="219"/>
                    </a:lnTo>
                    <a:lnTo>
                      <a:pt x="656" y="222"/>
                    </a:lnTo>
                    <a:lnTo>
                      <a:pt x="663" y="223"/>
                    </a:lnTo>
                    <a:lnTo>
                      <a:pt x="672" y="223"/>
                    </a:lnTo>
                    <a:lnTo>
                      <a:pt x="681" y="223"/>
                    </a:lnTo>
                    <a:lnTo>
                      <a:pt x="686" y="222"/>
                    </a:lnTo>
                    <a:lnTo>
                      <a:pt x="693" y="222"/>
                    </a:lnTo>
                    <a:lnTo>
                      <a:pt x="702" y="221"/>
                    </a:lnTo>
                    <a:lnTo>
                      <a:pt x="711" y="220"/>
                    </a:lnTo>
                    <a:lnTo>
                      <a:pt x="720" y="219"/>
                    </a:lnTo>
                    <a:lnTo>
                      <a:pt x="728" y="219"/>
                    </a:lnTo>
                    <a:lnTo>
                      <a:pt x="736" y="219"/>
                    </a:lnTo>
                    <a:lnTo>
                      <a:pt x="741" y="220"/>
                    </a:lnTo>
                    <a:lnTo>
                      <a:pt x="732" y="206"/>
                    </a:lnTo>
                    <a:lnTo>
                      <a:pt x="737" y="203"/>
                    </a:lnTo>
                    <a:lnTo>
                      <a:pt x="746" y="199"/>
                    </a:lnTo>
                    <a:lnTo>
                      <a:pt x="757" y="196"/>
                    </a:lnTo>
                    <a:lnTo>
                      <a:pt x="771" y="194"/>
                    </a:lnTo>
                    <a:lnTo>
                      <a:pt x="760" y="191"/>
                    </a:lnTo>
                    <a:lnTo>
                      <a:pt x="744" y="190"/>
                    </a:lnTo>
                    <a:lnTo>
                      <a:pt x="730" y="191"/>
                    </a:lnTo>
                    <a:lnTo>
                      <a:pt x="720" y="192"/>
                    </a:lnTo>
                    <a:lnTo>
                      <a:pt x="712" y="186"/>
                    </a:lnTo>
                    <a:lnTo>
                      <a:pt x="702" y="191"/>
                    </a:lnTo>
                    <a:lnTo>
                      <a:pt x="689" y="194"/>
                    </a:lnTo>
                    <a:lnTo>
                      <a:pt x="675" y="194"/>
                    </a:lnTo>
                    <a:lnTo>
                      <a:pt x="665" y="193"/>
                    </a:lnTo>
                    <a:lnTo>
                      <a:pt x="675" y="191"/>
                    </a:lnTo>
                    <a:lnTo>
                      <a:pt x="686" y="187"/>
                    </a:lnTo>
                    <a:lnTo>
                      <a:pt x="693" y="181"/>
                    </a:lnTo>
                    <a:lnTo>
                      <a:pt x="698" y="177"/>
                    </a:lnTo>
                    <a:lnTo>
                      <a:pt x="691" y="179"/>
                    </a:lnTo>
                    <a:lnTo>
                      <a:pt x="682" y="181"/>
                    </a:lnTo>
                    <a:lnTo>
                      <a:pt x="672" y="183"/>
                    </a:lnTo>
                    <a:lnTo>
                      <a:pt x="663" y="183"/>
                    </a:lnTo>
                    <a:lnTo>
                      <a:pt x="652" y="183"/>
                    </a:lnTo>
                    <a:lnTo>
                      <a:pt x="643" y="181"/>
                    </a:lnTo>
                    <a:lnTo>
                      <a:pt x="636" y="178"/>
                    </a:lnTo>
                    <a:lnTo>
                      <a:pt x="631" y="174"/>
                    </a:lnTo>
                    <a:lnTo>
                      <a:pt x="638" y="173"/>
                    </a:lnTo>
                    <a:lnTo>
                      <a:pt x="645" y="173"/>
                    </a:lnTo>
                    <a:lnTo>
                      <a:pt x="652" y="173"/>
                    </a:lnTo>
                    <a:lnTo>
                      <a:pt x="659" y="173"/>
                    </a:lnTo>
                    <a:lnTo>
                      <a:pt x="652" y="170"/>
                    </a:lnTo>
                    <a:lnTo>
                      <a:pt x="641" y="166"/>
                    </a:lnTo>
                    <a:lnTo>
                      <a:pt x="629" y="162"/>
                    </a:lnTo>
                    <a:lnTo>
                      <a:pt x="617" y="160"/>
                    </a:lnTo>
                    <a:lnTo>
                      <a:pt x="625" y="159"/>
                    </a:lnTo>
                    <a:lnTo>
                      <a:pt x="634" y="156"/>
                    </a:lnTo>
                    <a:lnTo>
                      <a:pt x="641" y="152"/>
                    </a:lnTo>
                    <a:lnTo>
                      <a:pt x="647" y="149"/>
                    </a:lnTo>
                    <a:lnTo>
                      <a:pt x="641" y="150"/>
                    </a:lnTo>
                    <a:lnTo>
                      <a:pt x="634" y="151"/>
                    </a:lnTo>
                    <a:lnTo>
                      <a:pt x="625" y="152"/>
                    </a:lnTo>
                    <a:lnTo>
                      <a:pt x="617" y="153"/>
                    </a:lnTo>
                    <a:lnTo>
                      <a:pt x="608" y="153"/>
                    </a:lnTo>
                    <a:lnTo>
                      <a:pt x="599" y="153"/>
                    </a:lnTo>
                    <a:lnTo>
                      <a:pt x="592" y="152"/>
                    </a:lnTo>
                    <a:lnTo>
                      <a:pt x="585" y="151"/>
                    </a:lnTo>
                    <a:lnTo>
                      <a:pt x="586" y="146"/>
                    </a:lnTo>
                    <a:lnTo>
                      <a:pt x="592" y="142"/>
                    </a:lnTo>
                    <a:lnTo>
                      <a:pt x="601" y="141"/>
                    </a:lnTo>
                    <a:lnTo>
                      <a:pt x="613" y="140"/>
                    </a:lnTo>
                    <a:lnTo>
                      <a:pt x="606" y="137"/>
                    </a:lnTo>
                    <a:lnTo>
                      <a:pt x="597" y="136"/>
                    </a:lnTo>
                    <a:lnTo>
                      <a:pt x="588" y="136"/>
                    </a:lnTo>
                    <a:lnTo>
                      <a:pt x="578" y="137"/>
                    </a:lnTo>
                    <a:lnTo>
                      <a:pt x="579" y="135"/>
                    </a:lnTo>
                    <a:lnTo>
                      <a:pt x="585" y="133"/>
                    </a:lnTo>
                    <a:lnTo>
                      <a:pt x="592" y="131"/>
                    </a:lnTo>
                    <a:lnTo>
                      <a:pt x="601" y="130"/>
                    </a:lnTo>
                    <a:lnTo>
                      <a:pt x="609" y="129"/>
                    </a:lnTo>
                    <a:lnTo>
                      <a:pt x="618" y="128"/>
                    </a:lnTo>
                    <a:lnTo>
                      <a:pt x="629" y="127"/>
                    </a:lnTo>
                    <a:lnTo>
                      <a:pt x="638" y="127"/>
                    </a:lnTo>
                    <a:lnTo>
                      <a:pt x="629" y="124"/>
                    </a:lnTo>
                    <a:lnTo>
                      <a:pt x="618" y="121"/>
                    </a:lnTo>
                    <a:lnTo>
                      <a:pt x="606" y="119"/>
                    </a:lnTo>
                    <a:lnTo>
                      <a:pt x="595" y="117"/>
                    </a:lnTo>
                    <a:lnTo>
                      <a:pt x="581" y="116"/>
                    </a:lnTo>
                    <a:lnTo>
                      <a:pt x="569" y="114"/>
                    </a:lnTo>
                    <a:lnTo>
                      <a:pt x="556" y="114"/>
                    </a:lnTo>
                    <a:lnTo>
                      <a:pt x="546" y="114"/>
                    </a:lnTo>
                    <a:lnTo>
                      <a:pt x="553" y="109"/>
                    </a:lnTo>
                    <a:lnTo>
                      <a:pt x="562" y="104"/>
                    </a:lnTo>
                    <a:lnTo>
                      <a:pt x="574" y="101"/>
                    </a:lnTo>
                    <a:lnTo>
                      <a:pt x="588" y="98"/>
                    </a:lnTo>
                    <a:lnTo>
                      <a:pt x="579" y="97"/>
                    </a:lnTo>
                    <a:lnTo>
                      <a:pt x="570" y="96"/>
                    </a:lnTo>
                    <a:lnTo>
                      <a:pt x="556" y="96"/>
                    </a:lnTo>
                    <a:lnTo>
                      <a:pt x="540" y="96"/>
                    </a:lnTo>
                    <a:lnTo>
                      <a:pt x="556" y="93"/>
                    </a:lnTo>
                    <a:lnTo>
                      <a:pt x="569" y="89"/>
                    </a:lnTo>
                    <a:lnTo>
                      <a:pt x="579" y="83"/>
                    </a:lnTo>
                    <a:lnTo>
                      <a:pt x="583" y="78"/>
                    </a:lnTo>
                    <a:lnTo>
                      <a:pt x="570" y="79"/>
                    </a:lnTo>
                    <a:lnTo>
                      <a:pt x="560" y="79"/>
                    </a:lnTo>
                    <a:lnTo>
                      <a:pt x="547" y="79"/>
                    </a:lnTo>
                    <a:lnTo>
                      <a:pt x="537" y="79"/>
                    </a:lnTo>
                    <a:lnTo>
                      <a:pt x="526" y="78"/>
                    </a:lnTo>
                    <a:lnTo>
                      <a:pt x="519" y="77"/>
                    </a:lnTo>
                    <a:lnTo>
                      <a:pt x="512" y="76"/>
                    </a:lnTo>
                    <a:lnTo>
                      <a:pt x="506" y="74"/>
                    </a:lnTo>
                    <a:lnTo>
                      <a:pt x="514" y="71"/>
                    </a:lnTo>
                    <a:lnTo>
                      <a:pt x="524" y="70"/>
                    </a:lnTo>
                    <a:lnTo>
                      <a:pt x="537" y="69"/>
                    </a:lnTo>
                    <a:lnTo>
                      <a:pt x="553" y="69"/>
                    </a:lnTo>
                    <a:lnTo>
                      <a:pt x="547" y="65"/>
                    </a:lnTo>
                    <a:lnTo>
                      <a:pt x="540" y="62"/>
                    </a:lnTo>
                    <a:lnTo>
                      <a:pt x="531" y="59"/>
                    </a:lnTo>
                    <a:lnTo>
                      <a:pt x="521" y="57"/>
                    </a:lnTo>
                    <a:lnTo>
                      <a:pt x="510" y="55"/>
                    </a:lnTo>
                    <a:lnTo>
                      <a:pt x="498" y="54"/>
                    </a:lnTo>
                    <a:lnTo>
                      <a:pt x="487" y="53"/>
                    </a:lnTo>
                    <a:lnTo>
                      <a:pt x="478" y="52"/>
                    </a:lnTo>
                    <a:lnTo>
                      <a:pt x="485" y="50"/>
                    </a:lnTo>
                    <a:lnTo>
                      <a:pt x="492" y="48"/>
                    </a:lnTo>
                    <a:lnTo>
                      <a:pt x="501" y="47"/>
                    </a:lnTo>
                    <a:lnTo>
                      <a:pt x="510" y="46"/>
                    </a:lnTo>
                    <a:lnTo>
                      <a:pt x="505" y="45"/>
                    </a:lnTo>
                    <a:lnTo>
                      <a:pt x="496" y="45"/>
                    </a:lnTo>
                    <a:lnTo>
                      <a:pt x="483" y="46"/>
                    </a:lnTo>
                    <a:lnTo>
                      <a:pt x="473" y="48"/>
                    </a:lnTo>
                    <a:lnTo>
                      <a:pt x="459" y="49"/>
                    </a:lnTo>
                    <a:lnTo>
                      <a:pt x="446" y="49"/>
                    </a:lnTo>
                    <a:lnTo>
                      <a:pt x="434" y="48"/>
                    </a:lnTo>
                    <a:lnTo>
                      <a:pt x="423" y="44"/>
                    </a:lnTo>
                    <a:lnTo>
                      <a:pt x="427" y="41"/>
                    </a:lnTo>
                    <a:lnTo>
                      <a:pt x="434" y="36"/>
                    </a:lnTo>
                    <a:lnTo>
                      <a:pt x="446" y="32"/>
                    </a:lnTo>
                    <a:lnTo>
                      <a:pt x="459" y="29"/>
                    </a:lnTo>
                    <a:lnTo>
                      <a:pt x="446" y="29"/>
                    </a:lnTo>
                    <a:lnTo>
                      <a:pt x="432" y="30"/>
                    </a:lnTo>
                    <a:lnTo>
                      <a:pt x="419" y="32"/>
                    </a:lnTo>
                    <a:lnTo>
                      <a:pt x="411" y="35"/>
                    </a:lnTo>
                    <a:lnTo>
                      <a:pt x="412" y="29"/>
                    </a:lnTo>
                    <a:lnTo>
                      <a:pt x="418" y="23"/>
                    </a:lnTo>
                    <a:lnTo>
                      <a:pt x="425" y="17"/>
                    </a:lnTo>
                    <a:lnTo>
                      <a:pt x="434" y="12"/>
                    </a:lnTo>
                    <a:lnTo>
                      <a:pt x="427" y="13"/>
                    </a:lnTo>
                    <a:lnTo>
                      <a:pt x="416" y="14"/>
                    </a:lnTo>
                    <a:lnTo>
                      <a:pt x="405" y="15"/>
                    </a:lnTo>
                    <a:lnTo>
                      <a:pt x="393" y="16"/>
                    </a:lnTo>
                    <a:lnTo>
                      <a:pt x="380" y="17"/>
                    </a:lnTo>
                    <a:lnTo>
                      <a:pt x="368" y="18"/>
                    </a:lnTo>
                    <a:lnTo>
                      <a:pt x="359" y="19"/>
                    </a:lnTo>
                    <a:lnTo>
                      <a:pt x="350" y="19"/>
                    </a:lnTo>
                    <a:lnTo>
                      <a:pt x="354" y="14"/>
                    </a:lnTo>
                    <a:lnTo>
                      <a:pt x="361" y="9"/>
                    </a:lnTo>
                    <a:lnTo>
                      <a:pt x="372" y="5"/>
                    </a:lnTo>
                    <a:lnTo>
                      <a:pt x="382" y="3"/>
                    </a:lnTo>
                    <a:lnTo>
                      <a:pt x="373" y="3"/>
                    </a:lnTo>
                    <a:lnTo>
                      <a:pt x="363" y="4"/>
                    </a:lnTo>
                    <a:lnTo>
                      <a:pt x="354" y="6"/>
                    </a:lnTo>
                    <a:lnTo>
                      <a:pt x="345" y="8"/>
                    </a:lnTo>
                    <a:lnTo>
                      <a:pt x="336" y="11"/>
                    </a:lnTo>
                    <a:lnTo>
                      <a:pt x="327" y="14"/>
                    </a:lnTo>
                    <a:lnTo>
                      <a:pt x="322" y="17"/>
                    </a:lnTo>
                    <a:lnTo>
                      <a:pt x="316" y="20"/>
                    </a:lnTo>
                    <a:lnTo>
                      <a:pt x="315" y="17"/>
                    </a:lnTo>
                    <a:lnTo>
                      <a:pt x="313" y="13"/>
                    </a:lnTo>
                    <a:lnTo>
                      <a:pt x="309" y="10"/>
                    </a:lnTo>
                    <a:lnTo>
                      <a:pt x="306" y="7"/>
                    </a:lnTo>
                    <a:lnTo>
                      <a:pt x="297" y="16"/>
                    </a:lnTo>
                    <a:lnTo>
                      <a:pt x="284" y="22"/>
                    </a:lnTo>
                    <a:lnTo>
                      <a:pt x="272" y="24"/>
                    </a:lnTo>
                    <a:lnTo>
                      <a:pt x="263" y="25"/>
                    </a:lnTo>
                    <a:lnTo>
                      <a:pt x="261" y="22"/>
                    </a:lnTo>
                    <a:lnTo>
                      <a:pt x="260" y="15"/>
                    </a:lnTo>
                    <a:lnTo>
                      <a:pt x="260" y="7"/>
                    </a:lnTo>
                    <a:lnTo>
                      <a:pt x="260" y="0"/>
                    </a:lnTo>
                    <a:lnTo>
                      <a:pt x="253" y="9"/>
                    </a:lnTo>
                    <a:lnTo>
                      <a:pt x="240" y="19"/>
                    </a:lnTo>
                    <a:lnTo>
                      <a:pt x="226" y="27"/>
                    </a:lnTo>
                    <a:lnTo>
                      <a:pt x="210" y="30"/>
                    </a:lnTo>
                    <a:lnTo>
                      <a:pt x="210" y="26"/>
                    </a:lnTo>
                    <a:lnTo>
                      <a:pt x="212" y="23"/>
                    </a:lnTo>
                    <a:lnTo>
                      <a:pt x="213" y="19"/>
                    </a:lnTo>
                    <a:lnTo>
                      <a:pt x="217" y="14"/>
                    </a:lnTo>
                    <a:lnTo>
                      <a:pt x="210" y="15"/>
                    </a:lnTo>
                    <a:lnTo>
                      <a:pt x="205" y="17"/>
                    </a:lnTo>
                    <a:lnTo>
                      <a:pt x="197" y="21"/>
                    </a:lnTo>
                    <a:lnTo>
                      <a:pt x="189" y="26"/>
                    </a:lnTo>
                    <a:lnTo>
                      <a:pt x="181" y="31"/>
                    </a:lnTo>
                    <a:lnTo>
                      <a:pt x="173" y="35"/>
                    </a:lnTo>
                    <a:lnTo>
                      <a:pt x="164" y="38"/>
                    </a:lnTo>
                    <a:lnTo>
                      <a:pt x="155" y="39"/>
                    </a:lnTo>
                    <a:lnTo>
                      <a:pt x="153" y="33"/>
                    </a:lnTo>
                    <a:lnTo>
                      <a:pt x="148" y="28"/>
                    </a:lnTo>
                    <a:lnTo>
                      <a:pt x="141" y="25"/>
                    </a:lnTo>
                    <a:lnTo>
                      <a:pt x="132" y="23"/>
                    </a:lnTo>
                    <a:lnTo>
                      <a:pt x="135" y="26"/>
                    </a:lnTo>
                    <a:lnTo>
                      <a:pt x="135" y="31"/>
                    </a:lnTo>
                    <a:lnTo>
                      <a:pt x="135" y="38"/>
                    </a:lnTo>
                    <a:lnTo>
                      <a:pt x="134" y="43"/>
                    </a:lnTo>
                    <a:lnTo>
                      <a:pt x="126" y="42"/>
                    </a:lnTo>
                    <a:lnTo>
                      <a:pt x="119" y="41"/>
                    </a:lnTo>
                    <a:lnTo>
                      <a:pt x="110" y="40"/>
                    </a:lnTo>
                    <a:lnTo>
                      <a:pt x="105" y="40"/>
                    </a:lnTo>
                    <a:lnTo>
                      <a:pt x="107" y="43"/>
                    </a:lnTo>
                    <a:lnTo>
                      <a:pt x="107" y="47"/>
                    </a:lnTo>
                    <a:lnTo>
                      <a:pt x="107" y="52"/>
                    </a:lnTo>
                    <a:lnTo>
                      <a:pt x="107" y="55"/>
                    </a:lnTo>
                    <a:lnTo>
                      <a:pt x="103" y="54"/>
                    </a:lnTo>
                    <a:lnTo>
                      <a:pt x="96" y="53"/>
                    </a:lnTo>
                    <a:lnTo>
                      <a:pt x="91" y="53"/>
                    </a:lnTo>
                    <a:lnTo>
                      <a:pt x="84" y="53"/>
                    </a:lnTo>
                    <a:lnTo>
                      <a:pt x="75" y="53"/>
                    </a:lnTo>
                    <a:lnTo>
                      <a:pt x="68" y="54"/>
                    </a:lnTo>
                    <a:lnTo>
                      <a:pt x="61" y="54"/>
                    </a:lnTo>
                    <a:lnTo>
                      <a:pt x="54" y="55"/>
                    </a:lnTo>
                    <a:lnTo>
                      <a:pt x="68" y="58"/>
                    </a:lnTo>
                    <a:lnTo>
                      <a:pt x="78" y="63"/>
                    </a:lnTo>
                    <a:lnTo>
                      <a:pt x="86" y="70"/>
                    </a:lnTo>
                    <a:lnTo>
                      <a:pt x="86" y="76"/>
                    </a:lnTo>
                    <a:lnTo>
                      <a:pt x="75" y="78"/>
                    </a:lnTo>
                    <a:lnTo>
                      <a:pt x="64" y="80"/>
                    </a:lnTo>
                    <a:lnTo>
                      <a:pt x="55" y="83"/>
                    </a:lnTo>
                    <a:lnTo>
                      <a:pt x="48" y="85"/>
                    </a:lnTo>
                    <a:lnTo>
                      <a:pt x="41" y="87"/>
                    </a:lnTo>
                    <a:lnTo>
                      <a:pt x="36" y="90"/>
                    </a:lnTo>
                    <a:lnTo>
                      <a:pt x="32" y="93"/>
                    </a:lnTo>
                    <a:lnTo>
                      <a:pt x="32" y="96"/>
                    </a:lnTo>
                    <a:lnTo>
                      <a:pt x="39" y="95"/>
                    </a:lnTo>
                    <a:lnTo>
                      <a:pt x="50" y="94"/>
                    </a:lnTo>
                    <a:lnTo>
                      <a:pt x="59" y="94"/>
                    </a:lnTo>
                    <a:lnTo>
                      <a:pt x="68" y="94"/>
                    </a:lnTo>
                    <a:lnTo>
                      <a:pt x="64" y="98"/>
                    </a:lnTo>
                    <a:lnTo>
                      <a:pt x="57" y="101"/>
                    </a:lnTo>
                    <a:lnTo>
                      <a:pt x="52" y="103"/>
                    </a:lnTo>
                    <a:lnTo>
                      <a:pt x="43" y="104"/>
                    </a:lnTo>
                    <a:lnTo>
                      <a:pt x="34" y="105"/>
                    </a:lnTo>
                    <a:lnTo>
                      <a:pt x="27" y="104"/>
                    </a:lnTo>
                    <a:lnTo>
                      <a:pt x="18" y="104"/>
                    </a:lnTo>
                    <a:lnTo>
                      <a:pt x="9" y="102"/>
                    </a:lnTo>
                    <a:lnTo>
                      <a:pt x="15" y="109"/>
                    </a:lnTo>
                    <a:lnTo>
                      <a:pt x="25" y="116"/>
                    </a:lnTo>
                    <a:lnTo>
                      <a:pt x="39" y="119"/>
                    </a:lnTo>
                    <a:lnTo>
                      <a:pt x="54" y="119"/>
                    </a:lnTo>
                    <a:lnTo>
                      <a:pt x="50" y="122"/>
                    </a:lnTo>
                    <a:lnTo>
                      <a:pt x="47" y="124"/>
                    </a:lnTo>
                    <a:lnTo>
                      <a:pt x="39" y="127"/>
                    </a:lnTo>
                    <a:lnTo>
                      <a:pt x="32" y="129"/>
                    </a:lnTo>
                    <a:lnTo>
                      <a:pt x="25" y="131"/>
                    </a:lnTo>
                    <a:lnTo>
                      <a:pt x="16" y="133"/>
                    </a:lnTo>
                    <a:lnTo>
                      <a:pt x="9" y="135"/>
                    </a:lnTo>
                    <a:lnTo>
                      <a:pt x="0" y="137"/>
                    </a:lnTo>
                    <a:lnTo>
                      <a:pt x="9" y="141"/>
                    </a:lnTo>
                    <a:lnTo>
                      <a:pt x="20" y="143"/>
                    </a:lnTo>
                    <a:lnTo>
                      <a:pt x="31" y="145"/>
                    </a:lnTo>
                    <a:lnTo>
                      <a:pt x="43" y="144"/>
                    </a:lnTo>
                    <a:lnTo>
                      <a:pt x="38" y="148"/>
                    </a:lnTo>
                    <a:lnTo>
                      <a:pt x="31" y="153"/>
                    </a:lnTo>
                    <a:lnTo>
                      <a:pt x="20" y="158"/>
                    </a:lnTo>
                    <a:lnTo>
                      <a:pt x="13" y="160"/>
                    </a:lnTo>
                    <a:lnTo>
                      <a:pt x="29" y="159"/>
                    </a:lnTo>
                    <a:lnTo>
                      <a:pt x="43" y="156"/>
                    </a:lnTo>
                    <a:lnTo>
                      <a:pt x="55" y="153"/>
                    </a:lnTo>
                    <a:lnTo>
                      <a:pt x="64" y="149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07" name="Freeform 367"/>
              <p:cNvSpPr>
                <a:spLocks/>
              </p:cNvSpPr>
              <p:nvPr/>
            </p:nvSpPr>
            <p:spPr bwMode="auto">
              <a:xfrm>
                <a:off x="1461" y="2909"/>
                <a:ext cx="199" cy="163"/>
              </a:xfrm>
              <a:custGeom>
                <a:avLst/>
                <a:gdLst>
                  <a:gd name="T0" fmla="*/ 327 w 398"/>
                  <a:gd name="T1" fmla="*/ 13 h 163"/>
                  <a:gd name="T2" fmla="*/ 302 w 398"/>
                  <a:gd name="T3" fmla="*/ 39 h 163"/>
                  <a:gd name="T4" fmla="*/ 281 w 398"/>
                  <a:gd name="T5" fmla="*/ 60 h 163"/>
                  <a:gd name="T6" fmla="*/ 299 w 398"/>
                  <a:gd name="T7" fmla="*/ 74 h 163"/>
                  <a:gd name="T8" fmla="*/ 331 w 398"/>
                  <a:gd name="T9" fmla="*/ 83 h 163"/>
                  <a:gd name="T10" fmla="*/ 379 w 398"/>
                  <a:gd name="T11" fmla="*/ 91 h 163"/>
                  <a:gd name="T12" fmla="*/ 398 w 398"/>
                  <a:gd name="T13" fmla="*/ 107 h 163"/>
                  <a:gd name="T14" fmla="*/ 375 w 398"/>
                  <a:gd name="T15" fmla="*/ 106 h 163"/>
                  <a:gd name="T16" fmla="*/ 349 w 398"/>
                  <a:gd name="T17" fmla="*/ 107 h 163"/>
                  <a:gd name="T18" fmla="*/ 329 w 398"/>
                  <a:gd name="T19" fmla="*/ 108 h 163"/>
                  <a:gd name="T20" fmla="*/ 297 w 398"/>
                  <a:gd name="T21" fmla="*/ 105 h 163"/>
                  <a:gd name="T22" fmla="*/ 265 w 398"/>
                  <a:gd name="T23" fmla="*/ 99 h 163"/>
                  <a:gd name="T24" fmla="*/ 244 w 398"/>
                  <a:gd name="T25" fmla="*/ 108 h 163"/>
                  <a:gd name="T26" fmla="*/ 217 w 398"/>
                  <a:gd name="T27" fmla="*/ 129 h 163"/>
                  <a:gd name="T28" fmla="*/ 196 w 398"/>
                  <a:gd name="T29" fmla="*/ 151 h 163"/>
                  <a:gd name="T30" fmla="*/ 180 w 398"/>
                  <a:gd name="T31" fmla="*/ 154 h 163"/>
                  <a:gd name="T32" fmla="*/ 169 w 398"/>
                  <a:gd name="T33" fmla="*/ 158 h 163"/>
                  <a:gd name="T34" fmla="*/ 159 w 398"/>
                  <a:gd name="T35" fmla="*/ 157 h 163"/>
                  <a:gd name="T36" fmla="*/ 171 w 398"/>
                  <a:gd name="T37" fmla="*/ 135 h 163"/>
                  <a:gd name="T38" fmla="*/ 196 w 398"/>
                  <a:gd name="T39" fmla="*/ 112 h 163"/>
                  <a:gd name="T40" fmla="*/ 182 w 398"/>
                  <a:gd name="T41" fmla="*/ 107 h 163"/>
                  <a:gd name="T42" fmla="*/ 100 w 398"/>
                  <a:gd name="T43" fmla="*/ 128 h 163"/>
                  <a:gd name="T44" fmla="*/ 20 w 398"/>
                  <a:gd name="T45" fmla="*/ 146 h 163"/>
                  <a:gd name="T46" fmla="*/ 16 w 398"/>
                  <a:gd name="T47" fmla="*/ 142 h 163"/>
                  <a:gd name="T48" fmla="*/ 22 w 398"/>
                  <a:gd name="T49" fmla="*/ 130 h 163"/>
                  <a:gd name="T50" fmla="*/ 34 w 398"/>
                  <a:gd name="T51" fmla="*/ 116 h 163"/>
                  <a:gd name="T52" fmla="*/ 64 w 398"/>
                  <a:gd name="T53" fmla="*/ 110 h 163"/>
                  <a:gd name="T54" fmla="*/ 105 w 398"/>
                  <a:gd name="T55" fmla="*/ 102 h 163"/>
                  <a:gd name="T56" fmla="*/ 127 w 398"/>
                  <a:gd name="T57" fmla="*/ 95 h 163"/>
                  <a:gd name="T58" fmla="*/ 151 w 398"/>
                  <a:gd name="T59" fmla="*/ 87 h 163"/>
                  <a:gd name="T60" fmla="*/ 100 w 398"/>
                  <a:gd name="T61" fmla="*/ 88 h 163"/>
                  <a:gd name="T62" fmla="*/ 31 w 398"/>
                  <a:gd name="T63" fmla="*/ 88 h 163"/>
                  <a:gd name="T64" fmla="*/ 4 w 398"/>
                  <a:gd name="T65" fmla="*/ 85 h 163"/>
                  <a:gd name="T66" fmla="*/ 24 w 398"/>
                  <a:gd name="T67" fmla="*/ 73 h 163"/>
                  <a:gd name="T68" fmla="*/ 52 w 398"/>
                  <a:gd name="T69" fmla="*/ 64 h 163"/>
                  <a:gd name="T70" fmla="*/ 84 w 398"/>
                  <a:gd name="T71" fmla="*/ 66 h 163"/>
                  <a:gd name="T72" fmla="*/ 118 w 398"/>
                  <a:gd name="T73" fmla="*/ 68 h 163"/>
                  <a:gd name="T74" fmla="*/ 148 w 398"/>
                  <a:gd name="T75" fmla="*/ 67 h 163"/>
                  <a:gd name="T76" fmla="*/ 176 w 398"/>
                  <a:gd name="T77" fmla="*/ 62 h 163"/>
                  <a:gd name="T78" fmla="*/ 210 w 398"/>
                  <a:gd name="T79" fmla="*/ 54 h 163"/>
                  <a:gd name="T80" fmla="*/ 242 w 398"/>
                  <a:gd name="T81" fmla="*/ 44 h 163"/>
                  <a:gd name="T82" fmla="*/ 265 w 398"/>
                  <a:gd name="T83" fmla="*/ 23 h 163"/>
                  <a:gd name="T84" fmla="*/ 286 w 398"/>
                  <a:gd name="T85" fmla="*/ 6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98" h="163">
                    <a:moveTo>
                      <a:pt x="340" y="0"/>
                    </a:moveTo>
                    <a:lnTo>
                      <a:pt x="334" y="6"/>
                    </a:lnTo>
                    <a:lnTo>
                      <a:pt x="327" y="13"/>
                    </a:lnTo>
                    <a:lnTo>
                      <a:pt x="320" y="21"/>
                    </a:lnTo>
                    <a:lnTo>
                      <a:pt x="311" y="30"/>
                    </a:lnTo>
                    <a:lnTo>
                      <a:pt x="302" y="39"/>
                    </a:lnTo>
                    <a:lnTo>
                      <a:pt x="293" y="47"/>
                    </a:lnTo>
                    <a:lnTo>
                      <a:pt x="286" y="55"/>
                    </a:lnTo>
                    <a:lnTo>
                      <a:pt x="281" y="60"/>
                    </a:lnTo>
                    <a:lnTo>
                      <a:pt x="290" y="64"/>
                    </a:lnTo>
                    <a:lnTo>
                      <a:pt x="297" y="69"/>
                    </a:lnTo>
                    <a:lnTo>
                      <a:pt x="299" y="74"/>
                    </a:lnTo>
                    <a:lnTo>
                      <a:pt x="301" y="78"/>
                    </a:lnTo>
                    <a:lnTo>
                      <a:pt x="315" y="81"/>
                    </a:lnTo>
                    <a:lnTo>
                      <a:pt x="331" y="83"/>
                    </a:lnTo>
                    <a:lnTo>
                      <a:pt x="347" y="85"/>
                    </a:lnTo>
                    <a:lnTo>
                      <a:pt x="363" y="88"/>
                    </a:lnTo>
                    <a:lnTo>
                      <a:pt x="379" y="91"/>
                    </a:lnTo>
                    <a:lnTo>
                      <a:pt x="389" y="95"/>
                    </a:lnTo>
                    <a:lnTo>
                      <a:pt x="396" y="100"/>
                    </a:lnTo>
                    <a:lnTo>
                      <a:pt x="398" y="107"/>
                    </a:lnTo>
                    <a:lnTo>
                      <a:pt x="391" y="106"/>
                    </a:lnTo>
                    <a:lnTo>
                      <a:pt x="382" y="106"/>
                    </a:lnTo>
                    <a:lnTo>
                      <a:pt x="375" y="106"/>
                    </a:lnTo>
                    <a:lnTo>
                      <a:pt x="366" y="106"/>
                    </a:lnTo>
                    <a:lnTo>
                      <a:pt x="357" y="106"/>
                    </a:lnTo>
                    <a:lnTo>
                      <a:pt x="349" y="107"/>
                    </a:lnTo>
                    <a:lnTo>
                      <a:pt x="341" y="107"/>
                    </a:lnTo>
                    <a:lnTo>
                      <a:pt x="336" y="108"/>
                    </a:lnTo>
                    <a:lnTo>
                      <a:pt x="329" y="108"/>
                    </a:lnTo>
                    <a:lnTo>
                      <a:pt x="320" y="108"/>
                    </a:lnTo>
                    <a:lnTo>
                      <a:pt x="309" y="107"/>
                    </a:lnTo>
                    <a:lnTo>
                      <a:pt x="297" y="105"/>
                    </a:lnTo>
                    <a:lnTo>
                      <a:pt x="286" y="103"/>
                    </a:lnTo>
                    <a:lnTo>
                      <a:pt x="274" y="101"/>
                    </a:lnTo>
                    <a:lnTo>
                      <a:pt x="265" y="99"/>
                    </a:lnTo>
                    <a:lnTo>
                      <a:pt x="258" y="98"/>
                    </a:lnTo>
                    <a:lnTo>
                      <a:pt x="251" y="102"/>
                    </a:lnTo>
                    <a:lnTo>
                      <a:pt x="244" y="108"/>
                    </a:lnTo>
                    <a:lnTo>
                      <a:pt x="235" y="114"/>
                    </a:lnTo>
                    <a:lnTo>
                      <a:pt x="226" y="121"/>
                    </a:lnTo>
                    <a:lnTo>
                      <a:pt x="217" y="129"/>
                    </a:lnTo>
                    <a:lnTo>
                      <a:pt x="208" y="137"/>
                    </a:lnTo>
                    <a:lnTo>
                      <a:pt x="201" y="144"/>
                    </a:lnTo>
                    <a:lnTo>
                      <a:pt x="196" y="151"/>
                    </a:lnTo>
                    <a:lnTo>
                      <a:pt x="190" y="152"/>
                    </a:lnTo>
                    <a:lnTo>
                      <a:pt x="185" y="153"/>
                    </a:lnTo>
                    <a:lnTo>
                      <a:pt x="180" y="154"/>
                    </a:lnTo>
                    <a:lnTo>
                      <a:pt x="175" y="154"/>
                    </a:lnTo>
                    <a:lnTo>
                      <a:pt x="171" y="156"/>
                    </a:lnTo>
                    <a:lnTo>
                      <a:pt x="169" y="158"/>
                    </a:lnTo>
                    <a:lnTo>
                      <a:pt x="166" y="160"/>
                    </a:lnTo>
                    <a:lnTo>
                      <a:pt x="162" y="163"/>
                    </a:lnTo>
                    <a:lnTo>
                      <a:pt x="159" y="157"/>
                    </a:lnTo>
                    <a:lnTo>
                      <a:pt x="160" y="150"/>
                    </a:lnTo>
                    <a:lnTo>
                      <a:pt x="164" y="143"/>
                    </a:lnTo>
                    <a:lnTo>
                      <a:pt x="171" y="135"/>
                    </a:lnTo>
                    <a:lnTo>
                      <a:pt x="178" y="127"/>
                    </a:lnTo>
                    <a:lnTo>
                      <a:pt x="187" y="119"/>
                    </a:lnTo>
                    <a:lnTo>
                      <a:pt x="196" y="112"/>
                    </a:lnTo>
                    <a:lnTo>
                      <a:pt x="203" y="107"/>
                    </a:lnTo>
                    <a:lnTo>
                      <a:pt x="198" y="103"/>
                    </a:lnTo>
                    <a:lnTo>
                      <a:pt x="182" y="107"/>
                    </a:lnTo>
                    <a:lnTo>
                      <a:pt x="159" y="113"/>
                    </a:lnTo>
                    <a:lnTo>
                      <a:pt x="130" y="120"/>
                    </a:lnTo>
                    <a:lnTo>
                      <a:pt x="100" y="128"/>
                    </a:lnTo>
                    <a:lnTo>
                      <a:pt x="70" y="135"/>
                    </a:lnTo>
                    <a:lnTo>
                      <a:pt x="41" y="141"/>
                    </a:lnTo>
                    <a:lnTo>
                      <a:pt x="20" y="146"/>
                    </a:lnTo>
                    <a:lnTo>
                      <a:pt x="6" y="149"/>
                    </a:lnTo>
                    <a:lnTo>
                      <a:pt x="11" y="146"/>
                    </a:lnTo>
                    <a:lnTo>
                      <a:pt x="16" y="142"/>
                    </a:lnTo>
                    <a:lnTo>
                      <a:pt x="22" y="139"/>
                    </a:lnTo>
                    <a:lnTo>
                      <a:pt x="22" y="135"/>
                    </a:lnTo>
                    <a:lnTo>
                      <a:pt x="22" y="130"/>
                    </a:lnTo>
                    <a:lnTo>
                      <a:pt x="24" y="124"/>
                    </a:lnTo>
                    <a:lnTo>
                      <a:pt x="27" y="119"/>
                    </a:lnTo>
                    <a:lnTo>
                      <a:pt x="34" y="116"/>
                    </a:lnTo>
                    <a:lnTo>
                      <a:pt x="41" y="115"/>
                    </a:lnTo>
                    <a:lnTo>
                      <a:pt x="52" y="113"/>
                    </a:lnTo>
                    <a:lnTo>
                      <a:pt x="64" y="110"/>
                    </a:lnTo>
                    <a:lnTo>
                      <a:pt x="79" y="107"/>
                    </a:lnTo>
                    <a:lnTo>
                      <a:pt x="93" y="104"/>
                    </a:lnTo>
                    <a:lnTo>
                      <a:pt x="105" y="102"/>
                    </a:lnTo>
                    <a:lnTo>
                      <a:pt x="114" y="100"/>
                    </a:lnTo>
                    <a:lnTo>
                      <a:pt x="119" y="98"/>
                    </a:lnTo>
                    <a:lnTo>
                      <a:pt x="127" y="95"/>
                    </a:lnTo>
                    <a:lnTo>
                      <a:pt x="134" y="92"/>
                    </a:lnTo>
                    <a:lnTo>
                      <a:pt x="143" y="89"/>
                    </a:lnTo>
                    <a:lnTo>
                      <a:pt x="151" y="87"/>
                    </a:lnTo>
                    <a:lnTo>
                      <a:pt x="139" y="87"/>
                    </a:lnTo>
                    <a:lnTo>
                      <a:pt x="121" y="88"/>
                    </a:lnTo>
                    <a:lnTo>
                      <a:pt x="100" y="88"/>
                    </a:lnTo>
                    <a:lnTo>
                      <a:pt x="77" y="88"/>
                    </a:lnTo>
                    <a:lnTo>
                      <a:pt x="54" y="88"/>
                    </a:lnTo>
                    <a:lnTo>
                      <a:pt x="31" y="88"/>
                    </a:lnTo>
                    <a:lnTo>
                      <a:pt x="13" y="88"/>
                    </a:lnTo>
                    <a:lnTo>
                      <a:pt x="0" y="88"/>
                    </a:lnTo>
                    <a:lnTo>
                      <a:pt x="4" y="85"/>
                    </a:lnTo>
                    <a:lnTo>
                      <a:pt x="8" y="81"/>
                    </a:lnTo>
                    <a:lnTo>
                      <a:pt x="15" y="77"/>
                    </a:lnTo>
                    <a:lnTo>
                      <a:pt x="24" y="73"/>
                    </a:lnTo>
                    <a:lnTo>
                      <a:pt x="32" y="69"/>
                    </a:lnTo>
                    <a:lnTo>
                      <a:pt x="41" y="66"/>
                    </a:lnTo>
                    <a:lnTo>
                      <a:pt x="52" y="64"/>
                    </a:lnTo>
                    <a:lnTo>
                      <a:pt x="63" y="64"/>
                    </a:lnTo>
                    <a:lnTo>
                      <a:pt x="73" y="65"/>
                    </a:lnTo>
                    <a:lnTo>
                      <a:pt x="84" y="66"/>
                    </a:lnTo>
                    <a:lnTo>
                      <a:pt x="96" y="67"/>
                    </a:lnTo>
                    <a:lnTo>
                      <a:pt x="107" y="67"/>
                    </a:lnTo>
                    <a:lnTo>
                      <a:pt x="118" y="68"/>
                    </a:lnTo>
                    <a:lnTo>
                      <a:pt x="128" y="68"/>
                    </a:lnTo>
                    <a:lnTo>
                      <a:pt x="139" y="68"/>
                    </a:lnTo>
                    <a:lnTo>
                      <a:pt x="148" y="67"/>
                    </a:lnTo>
                    <a:lnTo>
                      <a:pt x="157" y="66"/>
                    </a:lnTo>
                    <a:lnTo>
                      <a:pt x="166" y="64"/>
                    </a:lnTo>
                    <a:lnTo>
                      <a:pt x="176" y="62"/>
                    </a:lnTo>
                    <a:lnTo>
                      <a:pt x="187" y="59"/>
                    </a:lnTo>
                    <a:lnTo>
                      <a:pt x="199" y="56"/>
                    </a:lnTo>
                    <a:lnTo>
                      <a:pt x="210" y="54"/>
                    </a:lnTo>
                    <a:lnTo>
                      <a:pt x="222" y="51"/>
                    </a:lnTo>
                    <a:lnTo>
                      <a:pt x="235" y="50"/>
                    </a:lnTo>
                    <a:lnTo>
                      <a:pt x="242" y="44"/>
                    </a:lnTo>
                    <a:lnTo>
                      <a:pt x="249" y="38"/>
                    </a:lnTo>
                    <a:lnTo>
                      <a:pt x="258" y="30"/>
                    </a:lnTo>
                    <a:lnTo>
                      <a:pt x="265" y="23"/>
                    </a:lnTo>
                    <a:lnTo>
                      <a:pt x="274" y="16"/>
                    </a:lnTo>
                    <a:lnTo>
                      <a:pt x="281" y="10"/>
                    </a:lnTo>
                    <a:lnTo>
                      <a:pt x="286" y="6"/>
                    </a:lnTo>
                    <a:lnTo>
                      <a:pt x="290" y="3"/>
                    </a:lnTo>
                    <a:lnTo>
                      <a:pt x="340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08" name="Freeform 368"/>
              <p:cNvSpPr>
                <a:spLocks/>
              </p:cNvSpPr>
              <p:nvPr/>
            </p:nvSpPr>
            <p:spPr bwMode="auto">
              <a:xfrm>
                <a:off x="1262" y="2894"/>
                <a:ext cx="205" cy="166"/>
              </a:xfrm>
              <a:custGeom>
                <a:avLst/>
                <a:gdLst>
                  <a:gd name="T0" fmla="*/ 399 w 410"/>
                  <a:gd name="T1" fmla="*/ 28 h 166"/>
                  <a:gd name="T2" fmla="*/ 378 w 410"/>
                  <a:gd name="T3" fmla="*/ 43 h 166"/>
                  <a:gd name="T4" fmla="*/ 358 w 410"/>
                  <a:gd name="T5" fmla="*/ 61 h 166"/>
                  <a:gd name="T6" fmla="*/ 341 w 410"/>
                  <a:gd name="T7" fmla="*/ 81 h 166"/>
                  <a:gd name="T8" fmla="*/ 357 w 410"/>
                  <a:gd name="T9" fmla="*/ 97 h 166"/>
                  <a:gd name="T10" fmla="*/ 337 w 410"/>
                  <a:gd name="T11" fmla="*/ 101 h 166"/>
                  <a:gd name="T12" fmla="*/ 325 w 410"/>
                  <a:gd name="T13" fmla="*/ 103 h 166"/>
                  <a:gd name="T14" fmla="*/ 314 w 410"/>
                  <a:gd name="T15" fmla="*/ 108 h 166"/>
                  <a:gd name="T16" fmla="*/ 302 w 410"/>
                  <a:gd name="T17" fmla="*/ 118 h 166"/>
                  <a:gd name="T18" fmla="*/ 310 w 410"/>
                  <a:gd name="T19" fmla="*/ 131 h 166"/>
                  <a:gd name="T20" fmla="*/ 321 w 410"/>
                  <a:gd name="T21" fmla="*/ 152 h 166"/>
                  <a:gd name="T22" fmla="*/ 303 w 410"/>
                  <a:gd name="T23" fmla="*/ 161 h 166"/>
                  <a:gd name="T24" fmla="*/ 287 w 410"/>
                  <a:gd name="T25" fmla="*/ 148 h 166"/>
                  <a:gd name="T26" fmla="*/ 275 w 410"/>
                  <a:gd name="T27" fmla="*/ 135 h 166"/>
                  <a:gd name="T28" fmla="*/ 254 w 410"/>
                  <a:gd name="T29" fmla="*/ 121 h 166"/>
                  <a:gd name="T30" fmla="*/ 223 w 410"/>
                  <a:gd name="T31" fmla="*/ 115 h 166"/>
                  <a:gd name="T32" fmla="*/ 190 w 410"/>
                  <a:gd name="T33" fmla="*/ 124 h 166"/>
                  <a:gd name="T34" fmla="*/ 165 w 410"/>
                  <a:gd name="T35" fmla="*/ 134 h 166"/>
                  <a:gd name="T36" fmla="*/ 149 w 410"/>
                  <a:gd name="T37" fmla="*/ 142 h 166"/>
                  <a:gd name="T38" fmla="*/ 135 w 410"/>
                  <a:gd name="T39" fmla="*/ 145 h 166"/>
                  <a:gd name="T40" fmla="*/ 110 w 410"/>
                  <a:gd name="T41" fmla="*/ 147 h 166"/>
                  <a:gd name="T42" fmla="*/ 83 w 410"/>
                  <a:gd name="T43" fmla="*/ 150 h 166"/>
                  <a:gd name="T44" fmla="*/ 58 w 410"/>
                  <a:gd name="T45" fmla="*/ 159 h 166"/>
                  <a:gd name="T46" fmla="*/ 39 w 410"/>
                  <a:gd name="T47" fmla="*/ 166 h 166"/>
                  <a:gd name="T48" fmla="*/ 57 w 410"/>
                  <a:gd name="T49" fmla="*/ 146 h 166"/>
                  <a:gd name="T50" fmla="*/ 78 w 410"/>
                  <a:gd name="T51" fmla="*/ 131 h 166"/>
                  <a:gd name="T52" fmla="*/ 96 w 410"/>
                  <a:gd name="T53" fmla="*/ 125 h 166"/>
                  <a:gd name="T54" fmla="*/ 120 w 410"/>
                  <a:gd name="T55" fmla="*/ 118 h 166"/>
                  <a:gd name="T56" fmla="*/ 149 w 410"/>
                  <a:gd name="T57" fmla="*/ 110 h 166"/>
                  <a:gd name="T58" fmla="*/ 174 w 410"/>
                  <a:gd name="T59" fmla="*/ 106 h 166"/>
                  <a:gd name="T60" fmla="*/ 133 w 410"/>
                  <a:gd name="T61" fmla="*/ 104 h 166"/>
                  <a:gd name="T62" fmla="*/ 92 w 410"/>
                  <a:gd name="T63" fmla="*/ 101 h 166"/>
                  <a:gd name="T64" fmla="*/ 55 w 410"/>
                  <a:gd name="T65" fmla="*/ 98 h 166"/>
                  <a:gd name="T66" fmla="*/ 30 w 410"/>
                  <a:gd name="T67" fmla="*/ 94 h 166"/>
                  <a:gd name="T68" fmla="*/ 12 w 410"/>
                  <a:gd name="T69" fmla="*/ 99 h 166"/>
                  <a:gd name="T70" fmla="*/ 0 w 410"/>
                  <a:gd name="T71" fmla="*/ 105 h 166"/>
                  <a:gd name="T72" fmla="*/ 0 w 410"/>
                  <a:gd name="T73" fmla="*/ 97 h 166"/>
                  <a:gd name="T74" fmla="*/ 7 w 410"/>
                  <a:gd name="T75" fmla="*/ 91 h 166"/>
                  <a:gd name="T76" fmla="*/ 28 w 410"/>
                  <a:gd name="T77" fmla="*/ 81 h 166"/>
                  <a:gd name="T78" fmla="*/ 57 w 410"/>
                  <a:gd name="T79" fmla="*/ 74 h 166"/>
                  <a:gd name="T80" fmla="*/ 78 w 410"/>
                  <a:gd name="T81" fmla="*/ 75 h 166"/>
                  <a:gd name="T82" fmla="*/ 113 w 410"/>
                  <a:gd name="T83" fmla="*/ 78 h 166"/>
                  <a:gd name="T84" fmla="*/ 149 w 410"/>
                  <a:gd name="T85" fmla="*/ 80 h 166"/>
                  <a:gd name="T86" fmla="*/ 175 w 410"/>
                  <a:gd name="T87" fmla="*/ 82 h 166"/>
                  <a:gd name="T88" fmla="*/ 199 w 410"/>
                  <a:gd name="T89" fmla="*/ 82 h 166"/>
                  <a:gd name="T90" fmla="*/ 223 w 410"/>
                  <a:gd name="T91" fmla="*/ 82 h 166"/>
                  <a:gd name="T92" fmla="*/ 247 w 410"/>
                  <a:gd name="T93" fmla="*/ 82 h 166"/>
                  <a:gd name="T94" fmla="*/ 259 w 410"/>
                  <a:gd name="T95" fmla="*/ 82 h 166"/>
                  <a:gd name="T96" fmla="*/ 270 w 410"/>
                  <a:gd name="T97" fmla="*/ 71 h 166"/>
                  <a:gd name="T98" fmla="*/ 293 w 410"/>
                  <a:gd name="T99" fmla="*/ 60 h 166"/>
                  <a:gd name="T100" fmla="*/ 319 w 410"/>
                  <a:gd name="T101" fmla="*/ 51 h 166"/>
                  <a:gd name="T102" fmla="*/ 344 w 410"/>
                  <a:gd name="T103" fmla="*/ 40 h 166"/>
                  <a:gd name="T104" fmla="*/ 369 w 410"/>
                  <a:gd name="T105" fmla="*/ 19 h 166"/>
                  <a:gd name="T106" fmla="*/ 387 w 410"/>
                  <a:gd name="T107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10" h="166">
                    <a:moveTo>
                      <a:pt x="410" y="22"/>
                    </a:moveTo>
                    <a:lnTo>
                      <a:pt x="399" y="28"/>
                    </a:lnTo>
                    <a:lnTo>
                      <a:pt x="390" y="36"/>
                    </a:lnTo>
                    <a:lnTo>
                      <a:pt x="378" y="43"/>
                    </a:lnTo>
                    <a:lnTo>
                      <a:pt x="367" y="52"/>
                    </a:lnTo>
                    <a:lnTo>
                      <a:pt x="358" y="61"/>
                    </a:lnTo>
                    <a:lnTo>
                      <a:pt x="350" y="71"/>
                    </a:lnTo>
                    <a:lnTo>
                      <a:pt x="341" y="81"/>
                    </a:lnTo>
                    <a:lnTo>
                      <a:pt x="335" y="91"/>
                    </a:lnTo>
                    <a:lnTo>
                      <a:pt x="357" y="97"/>
                    </a:lnTo>
                    <a:lnTo>
                      <a:pt x="348" y="104"/>
                    </a:lnTo>
                    <a:lnTo>
                      <a:pt x="337" y="101"/>
                    </a:lnTo>
                    <a:lnTo>
                      <a:pt x="330" y="101"/>
                    </a:lnTo>
                    <a:lnTo>
                      <a:pt x="325" y="103"/>
                    </a:lnTo>
                    <a:lnTo>
                      <a:pt x="319" y="105"/>
                    </a:lnTo>
                    <a:lnTo>
                      <a:pt x="314" y="108"/>
                    </a:lnTo>
                    <a:lnTo>
                      <a:pt x="307" y="113"/>
                    </a:lnTo>
                    <a:lnTo>
                      <a:pt x="302" y="118"/>
                    </a:lnTo>
                    <a:lnTo>
                      <a:pt x="303" y="124"/>
                    </a:lnTo>
                    <a:lnTo>
                      <a:pt x="310" y="131"/>
                    </a:lnTo>
                    <a:lnTo>
                      <a:pt x="318" y="140"/>
                    </a:lnTo>
                    <a:lnTo>
                      <a:pt x="321" y="152"/>
                    </a:lnTo>
                    <a:lnTo>
                      <a:pt x="316" y="164"/>
                    </a:lnTo>
                    <a:lnTo>
                      <a:pt x="303" y="161"/>
                    </a:lnTo>
                    <a:lnTo>
                      <a:pt x="294" y="155"/>
                    </a:lnTo>
                    <a:lnTo>
                      <a:pt x="287" y="148"/>
                    </a:lnTo>
                    <a:lnTo>
                      <a:pt x="282" y="140"/>
                    </a:lnTo>
                    <a:lnTo>
                      <a:pt x="275" y="135"/>
                    </a:lnTo>
                    <a:lnTo>
                      <a:pt x="264" y="128"/>
                    </a:lnTo>
                    <a:lnTo>
                      <a:pt x="254" y="121"/>
                    </a:lnTo>
                    <a:lnTo>
                      <a:pt x="247" y="111"/>
                    </a:lnTo>
                    <a:lnTo>
                      <a:pt x="223" y="115"/>
                    </a:lnTo>
                    <a:lnTo>
                      <a:pt x="206" y="119"/>
                    </a:lnTo>
                    <a:lnTo>
                      <a:pt x="190" y="124"/>
                    </a:lnTo>
                    <a:lnTo>
                      <a:pt x="175" y="129"/>
                    </a:lnTo>
                    <a:lnTo>
                      <a:pt x="165" y="134"/>
                    </a:lnTo>
                    <a:lnTo>
                      <a:pt x="156" y="138"/>
                    </a:lnTo>
                    <a:lnTo>
                      <a:pt x="149" y="142"/>
                    </a:lnTo>
                    <a:lnTo>
                      <a:pt x="142" y="144"/>
                    </a:lnTo>
                    <a:lnTo>
                      <a:pt x="135" y="145"/>
                    </a:lnTo>
                    <a:lnTo>
                      <a:pt x="124" y="146"/>
                    </a:lnTo>
                    <a:lnTo>
                      <a:pt x="110" y="147"/>
                    </a:lnTo>
                    <a:lnTo>
                      <a:pt x="97" y="148"/>
                    </a:lnTo>
                    <a:lnTo>
                      <a:pt x="83" y="150"/>
                    </a:lnTo>
                    <a:lnTo>
                      <a:pt x="71" y="154"/>
                    </a:lnTo>
                    <a:lnTo>
                      <a:pt x="58" y="159"/>
                    </a:lnTo>
                    <a:lnTo>
                      <a:pt x="51" y="166"/>
                    </a:lnTo>
                    <a:lnTo>
                      <a:pt x="39" y="166"/>
                    </a:lnTo>
                    <a:lnTo>
                      <a:pt x="46" y="156"/>
                    </a:lnTo>
                    <a:lnTo>
                      <a:pt x="57" y="146"/>
                    </a:lnTo>
                    <a:lnTo>
                      <a:pt x="67" y="137"/>
                    </a:lnTo>
                    <a:lnTo>
                      <a:pt x="78" y="131"/>
                    </a:lnTo>
                    <a:lnTo>
                      <a:pt x="85" y="129"/>
                    </a:lnTo>
                    <a:lnTo>
                      <a:pt x="96" y="125"/>
                    </a:lnTo>
                    <a:lnTo>
                      <a:pt x="108" y="122"/>
                    </a:lnTo>
                    <a:lnTo>
                      <a:pt x="120" y="118"/>
                    </a:lnTo>
                    <a:lnTo>
                      <a:pt x="135" y="114"/>
                    </a:lnTo>
                    <a:lnTo>
                      <a:pt x="149" y="110"/>
                    </a:lnTo>
                    <a:lnTo>
                      <a:pt x="161" y="108"/>
                    </a:lnTo>
                    <a:lnTo>
                      <a:pt x="174" y="106"/>
                    </a:lnTo>
                    <a:lnTo>
                      <a:pt x="154" y="105"/>
                    </a:lnTo>
                    <a:lnTo>
                      <a:pt x="133" y="104"/>
                    </a:lnTo>
                    <a:lnTo>
                      <a:pt x="112" y="103"/>
                    </a:lnTo>
                    <a:lnTo>
                      <a:pt x="92" y="101"/>
                    </a:lnTo>
                    <a:lnTo>
                      <a:pt x="72" y="100"/>
                    </a:lnTo>
                    <a:lnTo>
                      <a:pt x="55" y="98"/>
                    </a:lnTo>
                    <a:lnTo>
                      <a:pt x="41" y="96"/>
                    </a:lnTo>
                    <a:lnTo>
                      <a:pt x="30" y="94"/>
                    </a:lnTo>
                    <a:lnTo>
                      <a:pt x="23" y="96"/>
                    </a:lnTo>
                    <a:lnTo>
                      <a:pt x="12" y="99"/>
                    </a:lnTo>
                    <a:lnTo>
                      <a:pt x="5" y="102"/>
                    </a:lnTo>
                    <a:lnTo>
                      <a:pt x="0" y="105"/>
                    </a:lnTo>
                    <a:lnTo>
                      <a:pt x="0" y="101"/>
                    </a:lnTo>
                    <a:lnTo>
                      <a:pt x="0" y="97"/>
                    </a:lnTo>
                    <a:lnTo>
                      <a:pt x="1" y="94"/>
                    </a:lnTo>
                    <a:lnTo>
                      <a:pt x="7" y="91"/>
                    </a:lnTo>
                    <a:lnTo>
                      <a:pt x="16" y="87"/>
                    </a:lnTo>
                    <a:lnTo>
                      <a:pt x="28" y="81"/>
                    </a:lnTo>
                    <a:lnTo>
                      <a:pt x="42" y="76"/>
                    </a:lnTo>
                    <a:lnTo>
                      <a:pt x="57" y="74"/>
                    </a:lnTo>
                    <a:lnTo>
                      <a:pt x="65" y="75"/>
                    </a:lnTo>
                    <a:lnTo>
                      <a:pt x="78" y="75"/>
                    </a:lnTo>
                    <a:lnTo>
                      <a:pt x="94" y="76"/>
                    </a:lnTo>
                    <a:lnTo>
                      <a:pt x="113" y="78"/>
                    </a:lnTo>
                    <a:lnTo>
                      <a:pt x="131" y="79"/>
                    </a:lnTo>
                    <a:lnTo>
                      <a:pt x="149" y="80"/>
                    </a:lnTo>
                    <a:lnTo>
                      <a:pt x="163" y="81"/>
                    </a:lnTo>
                    <a:lnTo>
                      <a:pt x="175" y="82"/>
                    </a:lnTo>
                    <a:lnTo>
                      <a:pt x="186" y="82"/>
                    </a:lnTo>
                    <a:lnTo>
                      <a:pt x="199" y="82"/>
                    </a:lnTo>
                    <a:lnTo>
                      <a:pt x="211" y="82"/>
                    </a:lnTo>
                    <a:lnTo>
                      <a:pt x="223" y="82"/>
                    </a:lnTo>
                    <a:lnTo>
                      <a:pt x="236" y="82"/>
                    </a:lnTo>
                    <a:lnTo>
                      <a:pt x="247" y="82"/>
                    </a:lnTo>
                    <a:lnTo>
                      <a:pt x="254" y="82"/>
                    </a:lnTo>
                    <a:lnTo>
                      <a:pt x="259" y="82"/>
                    </a:lnTo>
                    <a:lnTo>
                      <a:pt x="263" y="77"/>
                    </a:lnTo>
                    <a:lnTo>
                      <a:pt x="270" y="71"/>
                    </a:lnTo>
                    <a:lnTo>
                      <a:pt x="280" y="65"/>
                    </a:lnTo>
                    <a:lnTo>
                      <a:pt x="293" y="60"/>
                    </a:lnTo>
                    <a:lnTo>
                      <a:pt x="305" y="56"/>
                    </a:lnTo>
                    <a:lnTo>
                      <a:pt x="319" y="51"/>
                    </a:lnTo>
                    <a:lnTo>
                      <a:pt x="332" y="46"/>
                    </a:lnTo>
                    <a:lnTo>
                      <a:pt x="344" y="40"/>
                    </a:lnTo>
                    <a:lnTo>
                      <a:pt x="355" y="31"/>
                    </a:lnTo>
                    <a:lnTo>
                      <a:pt x="369" y="19"/>
                    </a:lnTo>
                    <a:lnTo>
                      <a:pt x="380" y="8"/>
                    </a:lnTo>
                    <a:lnTo>
                      <a:pt x="387" y="0"/>
                    </a:lnTo>
                    <a:lnTo>
                      <a:pt x="410" y="2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09" name="Freeform 369"/>
              <p:cNvSpPr>
                <a:spLocks/>
              </p:cNvSpPr>
              <p:nvPr/>
            </p:nvSpPr>
            <p:spPr bwMode="auto">
              <a:xfrm>
                <a:off x="1153" y="2500"/>
                <a:ext cx="477" cy="425"/>
              </a:xfrm>
              <a:custGeom>
                <a:avLst/>
                <a:gdLst>
                  <a:gd name="T0" fmla="*/ 931 w 956"/>
                  <a:gd name="T1" fmla="*/ 382 h 425"/>
                  <a:gd name="T2" fmla="*/ 894 w 956"/>
                  <a:gd name="T3" fmla="*/ 363 h 425"/>
                  <a:gd name="T4" fmla="*/ 840 w 956"/>
                  <a:gd name="T5" fmla="*/ 340 h 425"/>
                  <a:gd name="T6" fmla="*/ 821 w 956"/>
                  <a:gd name="T7" fmla="*/ 370 h 425"/>
                  <a:gd name="T8" fmla="*/ 776 w 956"/>
                  <a:gd name="T9" fmla="*/ 381 h 425"/>
                  <a:gd name="T10" fmla="*/ 723 w 956"/>
                  <a:gd name="T11" fmla="*/ 374 h 425"/>
                  <a:gd name="T12" fmla="*/ 672 w 956"/>
                  <a:gd name="T13" fmla="*/ 379 h 425"/>
                  <a:gd name="T14" fmla="*/ 631 w 956"/>
                  <a:gd name="T15" fmla="*/ 371 h 425"/>
                  <a:gd name="T16" fmla="*/ 595 w 956"/>
                  <a:gd name="T17" fmla="*/ 354 h 425"/>
                  <a:gd name="T18" fmla="*/ 540 w 956"/>
                  <a:gd name="T19" fmla="*/ 365 h 425"/>
                  <a:gd name="T20" fmla="*/ 490 w 956"/>
                  <a:gd name="T21" fmla="*/ 362 h 425"/>
                  <a:gd name="T22" fmla="*/ 423 w 956"/>
                  <a:gd name="T23" fmla="*/ 357 h 425"/>
                  <a:gd name="T24" fmla="*/ 373 w 956"/>
                  <a:gd name="T25" fmla="*/ 315 h 425"/>
                  <a:gd name="T26" fmla="*/ 338 w 956"/>
                  <a:gd name="T27" fmla="*/ 285 h 425"/>
                  <a:gd name="T28" fmla="*/ 265 w 956"/>
                  <a:gd name="T29" fmla="*/ 275 h 425"/>
                  <a:gd name="T30" fmla="*/ 215 w 956"/>
                  <a:gd name="T31" fmla="*/ 242 h 425"/>
                  <a:gd name="T32" fmla="*/ 176 w 956"/>
                  <a:gd name="T33" fmla="*/ 219 h 425"/>
                  <a:gd name="T34" fmla="*/ 146 w 956"/>
                  <a:gd name="T35" fmla="*/ 201 h 425"/>
                  <a:gd name="T36" fmla="*/ 100 w 956"/>
                  <a:gd name="T37" fmla="*/ 178 h 425"/>
                  <a:gd name="T38" fmla="*/ 78 w 956"/>
                  <a:gd name="T39" fmla="*/ 136 h 425"/>
                  <a:gd name="T40" fmla="*/ 80 w 956"/>
                  <a:gd name="T41" fmla="*/ 97 h 425"/>
                  <a:gd name="T42" fmla="*/ 73 w 956"/>
                  <a:gd name="T43" fmla="*/ 64 h 425"/>
                  <a:gd name="T44" fmla="*/ 98 w 956"/>
                  <a:gd name="T45" fmla="*/ 25 h 425"/>
                  <a:gd name="T46" fmla="*/ 78 w 956"/>
                  <a:gd name="T47" fmla="*/ 0 h 425"/>
                  <a:gd name="T48" fmla="*/ 39 w 956"/>
                  <a:gd name="T49" fmla="*/ 5 h 425"/>
                  <a:gd name="T50" fmla="*/ 43 w 956"/>
                  <a:gd name="T51" fmla="*/ 26 h 425"/>
                  <a:gd name="T52" fmla="*/ 25 w 956"/>
                  <a:gd name="T53" fmla="*/ 41 h 425"/>
                  <a:gd name="T54" fmla="*/ 27 w 956"/>
                  <a:gd name="T55" fmla="*/ 57 h 425"/>
                  <a:gd name="T56" fmla="*/ 43 w 956"/>
                  <a:gd name="T57" fmla="*/ 66 h 425"/>
                  <a:gd name="T58" fmla="*/ 29 w 956"/>
                  <a:gd name="T59" fmla="*/ 82 h 425"/>
                  <a:gd name="T60" fmla="*/ 14 w 956"/>
                  <a:gd name="T61" fmla="*/ 95 h 425"/>
                  <a:gd name="T62" fmla="*/ 14 w 956"/>
                  <a:gd name="T63" fmla="*/ 126 h 425"/>
                  <a:gd name="T64" fmla="*/ 41 w 956"/>
                  <a:gd name="T65" fmla="*/ 117 h 425"/>
                  <a:gd name="T66" fmla="*/ 22 w 956"/>
                  <a:gd name="T67" fmla="*/ 165 h 425"/>
                  <a:gd name="T68" fmla="*/ 54 w 956"/>
                  <a:gd name="T69" fmla="*/ 181 h 425"/>
                  <a:gd name="T70" fmla="*/ 82 w 956"/>
                  <a:gd name="T71" fmla="*/ 187 h 425"/>
                  <a:gd name="T72" fmla="*/ 100 w 956"/>
                  <a:gd name="T73" fmla="*/ 215 h 425"/>
                  <a:gd name="T74" fmla="*/ 117 w 956"/>
                  <a:gd name="T75" fmla="*/ 215 h 425"/>
                  <a:gd name="T76" fmla="*/ 126 w 956"/>
                  <a:gd name="T77" fmla="*/ 232 h 425"/>
                  <a:gd name="T78" fmla="*/ 146 w 956"/>
                  <a:gd name="T79" fmla="*/ 241 h 425"/>
                  <a:gd name="T80" fmla="*/ 173 w 956"/>
                  <a:gd name="T81" fmla="*/ 236 h 425"/>
                  <a:gd name="T82" fmla="*/ 190 w 956"/>
                  <a:gd name="T83" fmla="*/ 261 h 425"/>
                  <a:gd name="T84" fmla="*/ 235 w 956"/>
                  <a:gd name="T85" fmla="*/ 279 h 425"/>
                  <a:gd name="T86" fmla="*/ 260 w 956"/>
                  <a:gd name="T87" fmla="*/ 306 h 425"/>
                  <a:gd name="T88" fmla="*/ 283 w 956"/>
                  <a:gd name="T89" fmla="*/ 316 h 425"/>
                  <a:gd name="T90" fmla="*/ 311 w 956"/>
                  <a:gd name="T91" fmla="*/ 328 h 425"/>
                  <a:gd name="T92" fmla="*/ 325 w 956"/>
                  <a:gd name="T93" fmla="*/ 331 h 425"/>
                  <a:gd name="T94" fmla="*/ 339 w 956"/>
                  <a:gd name="T95" fmla="*/ 344 h 425"/>
                  <a:gd name="T96" fmla="*/ 361 w 956"/>
                  <a:gd name="T97" fmla="*/ 368 h 425"/>
                  <a:gd name="T98" fmla="*/ 379 w 956"/>
                  <a:gd name="T99" fmla="*/ 381 h 425"/>
                  <a:gd name="T100" fmla="*/ 458 w 956"/>
                  <a:gd name="T101" fmla="*/ 389 h 425"/>
                  <a:gd name="T102" fmla="*/ 489 w 956"/>
                  <a:gd name="T103" fmla="*/ 388 h 425"/>
                  <a:gd name="T104" fmla="*/ 522 w 956"/>
                  <a:gd name="T105" fmla="*/ 400 h 425"/>
                  <a:gd name="T106" fmla="*/ 565 w 956"/>
                  <a:gd name="T107" fmla="*/ 383 h 425"/>
                  <a:gd name="T108" fmla="*/ 576 w 956"/>
                  <a:gd name="T109" fmla="*/ 393 h 425"/>
                  <a:gd name="T110" fmla="*/ 636 w 956"/>
                  <a:gd name="T111" fmla="*/ 422 h 425"/>
                  <a:gd name="T112" fmla="*/ 686 w 956"/>
                  <a:gd name="T113" fmla="*/ 417 h 425"/>
                  <a:gd name="T114" fmla="*/ 730 w 956"/>
                  <a:gd name="T115" fmla="*/ 408 h 425"/>
                  <a:gd name="T116" fmla="*/ 762 w 956"/>
                  <a:gd name="T117" fmla="*/ 400 h 425"/>
                  <a:gd name="T118" fmla="*/ 791 w 956"/>
                  <a:gd name="T119" fmla="*/ 407 h 425"/>
                  <a:gd name="T120" fmla="*/ 830 w 956"/>
                  <a:gd name="T121" fmla="*/ 410 h 425"/>
                  <a:gd name="T122" fmla="*/ 854 w 956"/>
                  <a:gd name="T123" fmla="*/ 403 h 425"/>
                  <a:gd name="T124" fmla="*/ 885 w 956"/>
                  <a:gd name="T125" fmla="*/ 423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56" h="425">
                    <a:moveTo>
                      <a:pt x="906" y="412"/>
                    </a:moveTo>
                    <a:lnTo>
                      <a:pt x="956" y="409"/>
                    </a:lnTo>
                    <a:lnTo>
                      <a:pt x="952" y="388"/>
                    </a:lnTo>
                    <a:lnTo>
                      <a:pt x="941" y="384"/>
                    </a:lnTo>
                    <a:lnTo>
                      <a:pt x="931" y="382"/>
                    </a:lnTo>
                    <a:lnTo>
                      <a:pt x="920" y="379"/>
                    </a:lnTo>
                    <a:lnTo>
                      <a:pt x="911" y="376"/>
                    </a:lnTo>
                    <a:lnTo>
                      <a:pt x="902" y="373"/>
                    </a:lnTo>
                    <a:lnTo>
                      <a:pt x="897" y="368"/>
                    </a:lnTo>
                    <a:lnTo>
                      <a:pt x="894" y="363"/>
                    </a:lnTo>
                    <a:lnTo>
                      <a:pt x="892" y="357"/>
                    </a:lnTo>
                    <a:lnTo>
                      <a:pt x="879" y="356"/>
                    </a:lnTo>
                    <a:lnTo>
                      <a:pt x="863" y="353"/>
                    </a:lnTo>
                    <a:lnTo>
                      <a:pt x="851" y="347"/>
                    </a:lnTo>
                    <a:lnTo>
                      <a:pt x="840" y="340"/>
                    </a:lnTo>
                    <a:lnTo>
                      <a:pt x="833" y="353"/>
                    </a:lnTo>
                    <a:lnTo>
                      <a:pt x="799" y="339"/>
                    </a:lnTo>
                    <a:lnTo>
                      <a:pt x="803" y="349"/>
                    </a:lnTo>
                    <a:lnTo>
                      <a:pt x="810" y="360"/>
                    </a:lnTo>
                    <a:lnTo>
                      <a:pt x="821" y="370"/>
                    </a:lnTo>
                    <a:lnTo>
                      <a:pt x="833" y="377"/>
                    </a:lnTo>
                    <a:lnTo>
                      <a:pt x="819" y="379"/>
                    </a:lnTo>
                    <a:lnTo>
                      <a:pt x="805" y="381"/>
                    </a:lnTo>
                    <a:lnTo>
                      <a:pt x="791" y="381"/>
                    </a:lnTo>
                    <a:lnTo>
                      <a:pt x="776" y="381"/>
                    </a:lnTo>
                    <a:lnTo>
                      <a:pt x="762" y="381"/>
                    </a:lnTo>
                    <a:lnTo>
                      <a:pt x="750" y="379"/>
                    </a:lnTo>
                    <a:lnTo>
                      <a:pt x="739" y="376"/>
                    </a:lnTo>
                    <a:lnTo>
                      <a:pt x="732" y="371"/>
                    </a:lnTo>
                    <a:lnTo>
                      <a:pt x="723" y="374"/>
                    </a:lnTo>
                    <a:lnTo>
                      <a:pt x="714" y="377"/>
                    </a:lnTo>
                    <a:lnTo>
                      <a:pt x="703" y="379"/>
                    </a:lnTo>
                    <a:lnTo>
                      <a:pt x="691" y="380"/>
                    </a:lnTo>
                    <a:lnTo>
                      <a:pt x="682" y="380"/>
                    </a:lnTo>
                    <a:lnTo>
                      <a:pt x="672" y="379"/>
                    </a:lnTo>
                    <a:lnTo>
                      <a:pt x="664" y="377"/>
                    </a:lnTo>
                    <a:lnTo>
                      <a:pt x="661" y="372"/>
                    </a:lnTo>
                    <a:lnTo>
                      <a:pt x="650" y="372"/>
                    </a:lnTo>
                    <a:lnTo>
                      <a:pt x="640" y="371"/>
                    </a:lnTo>
                    <a:lnTo>
                      <a:pt x="631" y="371"/>
                    </a:lnTo>
                    <a:lnTo>
                      <a:pt x="620" y="369"/>
                    </a:lnTo>
                    <a:lnTo>
                      <a:pt x="613" y="367"/>
                    </a:lnTo>
                    <a:lnTo>
                      <a:pt x="604" y="364"/>
                    </a:lnTo>
                    <a:lnTo>
                      <a:pt x="599" y="359"/>
                    </a:lnTo>
                    <a:lnTo>
                      <a:pt x="595" y="354"/>
                    </a:lnTo>
                    <a:lnTo>
                      <a:pt x="585" y="358"/>
                    </a:lnTo>
                    <a:lnTo>
                      <a:pt x="572" y="361"/>
                    </a:lnTo>
                    <a:lnTo>
                      <a:pt x="561" y="364"/>
                    </a:lnTo>
                    <a:lnTo>
                      <a:pt x="551" y="365"/>
                    </a:lnTo>
                    <a:lnTo>
                      <a:pt x="540" y="365"/>
                    </a:lnTo>
                    <a:lnTo>
                      <a:pt x="529" y="363"/>
                    </a:lnTo>
                    <a:lnTo>
                      <a:pt x="521" y="360"/>
                    </a:lnTo>
                    <a:lnTo>
                      <a:pt x="513" y="355"/>
                    </a:lnTo>
                    <a:lnTo>
                      <a:pt x="503" y="361"/>
                    </a:lnTo>
                    <a:lnTo>
                      <a:pt x="490" y="362"/>
                    </a:lnTo>
                    <a:lnTo>
                      <a:pt x="478" y="359"/>
                    </a:lnTo>
                    <a:lnTo>
                      <a:pt x="467" y="349"/>
                    </a:lnTo>
                    <a:lnTo>
                      <a:pt x="457" y="354"/>
                    </a:lnTo>
                    <a:lnTo>
                      <a:pt x="441" y="357"/>
                    </a:lnTo>
                    <a:lnTo>
                      <a:pt x="423" y="357"/>
                    </a:lnTo>
                    <a:lnTo>
                      <a:pt x="405" y="355"/>
                    </a:lnTo>
                    <a:lnTo>
                      <a:pt x="389" y="350"/>
                    </a:lnTo>
                    <a:lnTo>
                      <a:pt x="377" y="342"/>
                    </a:lnTo>
                    <a:lnTo>
                      <a:pt x="370" y="330"/>
                    </a:lnTo>
                    <a:lnTo>
                      <a:pt x="373" y="315"/>
                    </a:lnTo>
                    <a:lnTo>
                      <a:pt x="357" y="315"/>
                    </a:lnTo>
                    <a:lnTo>
                      <a:pt x="347" y="311"/>
                    </a:lnTo>
                    <a:lnTo>
                      <a:pt x="343" y="302"/>
                    </a:lnTo>
                    <a:lnTo>
                      <a:pt x="350" y="285"/>
                    </a:lnTo>
                    <a:lnTo>
                      <a:pt x="338" y="285"/>
                    </a:lnTo>
                    <a:lnTo>
                      <a:pt x="322" y="285"/>
                    </a:lnTo>
                    <a:lnTo>
                      <a:pt x="306" y="285"/>
                    </a:lnTo>
                    <a:lnTo>
                      <a:pt x="290" y="283"/>
                    </a:lnTo>
                    <a:lnTo>
                      <a:pt x="276" y="280"/>
                    </a:lnTo>
                    <a:lnTo>
                      <a:pt x="265" y="275"/>
                    </a:lnTo>
                    <a:lnTo>
                      <a:pt x="260" y="267"/>
                    </a:lnTo>
                    <a:lnTo>
                      <a:pt x="260" y="255"/>
                    </a:lnTo>
                    <a:lnTo>
                      <a:pt x="242" y="255"/>
                    </a:lnTo>
                    <a:lnTo>
                      <a:pt x="226" y="250"/>
                    </a:lnTo>
                    <a:lnTo>
                      <a:pt x="215" y="242"/>
                    </a:lnTo>
                    <a:lnTo>
                      <a:pt x="212" y="230"/>
                    </a:lnTo>
                    <a:lnTo>
                      <a:pt x="203" y="229"/>
                    </a:lnTo>
                    <a:lnTo>
                      <a:pt x="194" y="226"/>
                    </a:lnTo>
                    <a:lnTo>
                      <a:pt x="185" y="223"/>
                    </a:lnTo>
                    <a:lnTo>
                      <a:pt x="176" y="219"/>
                    </a:lnTo>
                    <a:lnTo>
                      <a:pt x="169" y="214"/>
                    </a:lnTo>
                    <a:lnTo>
                      <a:pt x="164" y="209"/>
                    </a:lnTo>
                    <a:lnTo>
                      <a:pt x="160" y="204"/>
                    </a:lnTo>
                    <a:lnTo>
                      <a:pt x="158" y="199"/>
                    </a:lnTo>
                    <a:lnTo>
                      <a:pt x="146" y="201"/>
                    </a:lnTo>
                    <a:lnTo>
                      <a:pt x="135" y="199"/>
                    </a:lnTo>
                    <a:lnTo>
                      <a:pt x="128" y="193"/>
                    </a:lnTo>
                    <a:lnTo>
                      <a:pt x="128" y="179"/>
                    </a:lnTo>
                    <a:lnTo>
                      <a:pt x="110" y="180"/>
                    </a:lnTo>
                    <a:lnTo>
                      <a:pt x="100" y="178"/>
                    </a:lnTo>
                    <a:lnTo>
                      <a:pt x="94" y="170"/>
                    </a:lnTo>
                    <a:lnTo>
                      <a:pt x="100" y="154"/>
                    </a:lnTo>
                    <a:lnTo>
                      <a:pt x="85" y="152"/>
                    </a:lnTo>
                    <a:lnTo>
                      <a:pt x="78" y="145"/>
                    </a:lnTo>
                    <a:lnTo>
                      <a:pt x="78" y="136"/>
                    </a:lnTo>
                    <a:lnTo>
                      <a:pt x="84" y="126"/>
                    </a:lnTo>
                    <a:lnTo>
                      <a:pt x="73" y="119"/>
                    </a:lnTo>
                    <a:lnTo>
                      <a:pt x="66" y="113"/>
                    </a:lnTo>
                    <a:lnTo>
                      <a:pt x="68" y="105"/>
                    </a:lnTo>
                    <a:lnTo>
                      <a:pt x="80" y="97"/>
                    </a:lnTo>
                    <a:lnTo>
                      <a:pt x="73" y="92"/>
                    </a:lnTo>
                    <a:lnTo>
                      <a:pt x="70" y="85"/>
                    </a:lnTo>
                    <a:lnTo>
                      <a:pt x="68" y="79"/>
                    </a:lnTo>
                    <a:lnTo>
                      <a:pt x="68" y="72"/>
                    </a:lnTo>
                    <a:lnTo>
                      <a:pt x="73" y="64"/>
                    </a:lnTo>
                    <a:lnTo>
                      <a:pt x="80" y="55"/>
                    </a:lnTo>
                    <a:lnTo>
                      <a:pt x="93" y="46"/>
                    </a:lnTo>
                    <a:lnTo>
                      <a:pt x="110" y="36"/>
                    </a:lnTo>
                    <a:lnTo>
                      <a:pt x="101" y="31"/>
                    </a:lnTo>
                    <a:lnTo>
                      <a:pt x="98" y="25"/>
                    </a:lnTo>
                    <a:lnTo>
                      <a:pt x="100" y="18"/>
                    </a:lnTo>
                    <a:lnTo>
                      <a:pt x="105" y="10"/>
                    </a:lnTo>
                    <a:lnTo>
                      <a:pt x="96" y="5"/>
                    </a:lnTo>
                    <a:lnTo>
                      <a:pt x="87" y="2"/>
                    </a:lnTo>
                    <a:lnTo>
                      <a:pt x="78" y="0"/>
                    </a:lnTo>
                    <a:lnTo>
                      <a:pt x="70" y="0"/>
                    </a:lnTo>
                    <a:lnTo>
                      <a:pt x="61" y="0"/>
                    </a:lnTo>
                    <a:lnTo>
                      <a:pt x="52" y="1"/>
                    </a:lnTo>
                    <a:lnTo>
                      <a:pt x="45" y="3"/>
                    </a:lnTo>
                    <a:lnTo>
                      <a:pt x="39" y="5"/>
                    </a:lnTo>
                    <a:lnTo>
                      <a:pt x="52" y="9"/>
                    </a:lnTo>
                    <a:lnTo>
                      <a:pt x="57" y="13"/>
                    </a:lnTo>
                    <a:lnTo>
                      <a:pt x="57" y="18"/>
                    </a:lnTo>
                    <a:lnTo>
                      <a:pt x="52" y="22"/>
                    </a:lnTo>
                    <a:lnTo>
                      <a:pt x="43" y="26"/>
                    </a:lnTo>
                    <a:lnTo>
                      <a:pt x="30" y="30"/>
                    </a:lnTo>
                    <a:lnTo>
                      <a:pt x="18" y="33"/>
                    </a:lnTo>
                    <a:lnTo>
                      <a:pt x="7" y="37"/>
                    </a:lnTo>
                    <a:lnTo>
                      <a:pt x="14" y="39"/>
                    </a:lnTo>
                    <a:lnTo>
                      <a:pt x="25" y="41"/>
                    </a:lnTo>
                    <a:lnTo>
                      <a:pt x="38" y="42"/>
                    </a:lnTo>
                    <a:lnTo>
                      <a:pt x="48" y="42"/>
                    </a:lnTo>
                    <a:lnTo>
                      <a:pt x="45" y="47"/>
                    </a:lnTo>
                    <a:lnTo>
                      <a:pt x="38" y="52"/>
                    </a:lnTo>
                    <a:lnTo>
                      <a:pt x="27" y="57"/>
                    </a:lnTo>
                    <a:lnTo>
                      <a:pt x="14" y="62"/>
                    </a:lnTo>
                    <a:lnTo>
                      <a:pt x="20" y="62"/>
                    </a:lnTo>
                    <a:lnTo>
                      <a:pt x="29" y="63"/>
                    </a:lnTo>
                    <a:lnTo>
                      <a:pt x="36" y="64"/>
                    </a:lnTo>
                    <a:lnTo>
                      <a:pt x="43" y="66"/>
                    </a:lnTo>
                    <a:lnTo>
                      <a:pt x="45" y="69"/>
                    </a:lnTo>
                    <a:lnTo>
                      <a:pt x="45" y="73"/>
                    </a:lnTo>
                    <a:lnTo>
                      <a:pt x="43" y="77"/>
                    </a:lnTo>
                    <a:lnTo>
                      <a:pt x="38" y="80"/>
                    </a:lnTo>
                    <a:lnTo>
                      <a:pt x="29" y="82"/>
                    </a:lnTo>
                    <a:lnTo>
                      <a:pt x="18" y="85"/>
                    </a:lnTo>
                    <a:lnTo>
                      <a:pt x="9" y="91"/>
                    </a:lnTo>
                    <a:lnTo>
                      <a:pt x="0" y="98"/>
                    </a:lnTo>
                    <a:lnTo>
                      <a:pt x="6" y="96"/>
                    </a:lnTo>
                    <a:lnTo>
                      <a:pt x="14" y="95"/>
                    </a:lnTo>
                    <a:lnTo>
                      <a:pt x="23" y="94"/>
                    </a:lnTo>
                    <a:lnTo>
                      <a:pt x="32" y="95"/>
                    </a:lnTo>
                    <a:lnTo>
                      <a:pt x="23" y="103"/>
                    </a:lnTo>
                    <a:lnTo>
                      <a:pt x="18" y="114"/>
                    </a:lnTo>
                    <a:lnTo>
                      <a:pt x="14" y="126"/>
                    </a:lnTo>
                    <a:lnTo>
                      <a:pt x="13" y="139"/>
                    </a:lnTo>
                    <a:lnTo>
                      <a:pt x="16" y="133"/>
                    </a:lnTo>
                    <a:lnTo>
                      <a:pt x="23" y="127"/>
                    </a:lnTo>
                    <a:lnTo>
                      <a:pt x="32" y="121"/>
                    </a:lnTo>
                    <a:lnTo>
                      <a:pt x="41" y="117"/>
                    </a:lnTo>
                    <a:lnTo>
                      <a:pt x="43" y="132"/>
                    </a:lnTo>
                    <a:lnTo>
                      <a:pt x="32" y="143"/>
                    </a:lnTo>
                    <a:lnTo>
                      <a:pt x="22" y="154"/>
                    </a:lnTo>
                    <a:lnTo>
                      <a:pt x="16" y="168"/>
                    </a:lnTo>
                    <a:lnTo>
                      <a:pt x="22" y="165"/>
                    </a:lnTo>
                    <a:lnTo>
                      <a:pt x="34" y="162"/>
                    </a:lnTo>
                    <a:lnTo>
                      <a:pt x="46" y="161"/>
                    </a:lnTo>
                    <a:lnTo>
                      <a:pt x="57" y="161"/>
                    </a:lnTo>
                    <a:lnTo>
                      <a:pt x="54" y="171"/>
                    </a:lnTo>
                    <a:lnTo>
                      <a:pt x="54" y="181"/>
                    </a:lnTo>
                    <a:lnTo>
                      <a:pt x="57" y="192"/>
                    </a:lnTo>
                    <a:lnTo>
                      <a:pt x="64" y="201"/>
                    </a:lnTo>
                    <a:lnTo>
                      <a:pt x="66" y="195"/>
                    </a:lnTo>
                    <a:lnTo>
                      <a:pt x="73" y="190"/>
                    </a:lnTo>
                    <a:lnTo>
                      <a:pt x="82" y="187"/>
                    </a:lnTo>
                    <a:lnTo>
                      <a:pt x="93" y="187"/>
                    </a:lnTo>
                    <a:lnTo>
                      <a:pt x="96" y="192"/>
                    </a:lnTo>
                    <a:lnTo>
                      <a:pt x="98" y="199"/>
                    </a:lnTo>
                    <a:lnTo>
                      <a:pt x="100" y="207"/>
                    </a:lnTo>
                    <a:lnTo>
                      <a:pt x="100" y="215"/>
                    </a:lnTo>
                    <a:lnTo>
                      <a:pt x="105" y="214"/>
                    </a:lnTo>
                    <a:lnTo>
                      <a:pt x="109" y="214"/>
                    </a:lnTo>
                    <a:lnTo>
                      <a:pt x="112" y="212"/>
                    </a:lnTo>
                    <a:lnTo>
                      <a:pt x="116" y="209"/>
                    </a:lnTo>
                    <a:lnTo>
                      <a:pt x="117" y="215"/>
                    </a:lnTo>
                    <a:lnTo>
                      <a:pt x="114" y="221"/>
                    </a:lnTo>
                    <a:lnTo>
                      <a:pt x="107" y="227"/>
                    </a:lnTo>
                    <a:lnTo>
                      <a:pt x="96" y="231"/>
                    </a:lnTo>
                    <a:lnTo>
                      <a:pt x="112" y="233"/>
                    </a:lnTo>
                    <a:lnTo>
                      <a:pt x="126" y="232"/>
                    </a:lnTo>
                    <a:lnTo>
                      <a:pt x="135" y="229"/>
                    </a:lnTo>
                    <a:lnTo>
                      <a:pt x="139" y="224"/>
                    </a:lnTo>
                    <a:lnTo>
                      <a:pt x="142" y="229"/>
                    </a:lnTo>
                    <a:lnTo>
                      <a:pt x="146" y="234"/>
                    </a:lnTo>
                    <a:lnTo>
                      <a:pt x="146" y="241"/>
                    </a:lnTo>
                    <a:lnTo>
                      <a:pt x="146" y="246"/>
                    </a:lnTo>
                    <a:lnTo>
                      <a:pt x="157" y="245"/>
                    </a:lnTo>
                    <a:lnTo>
                      <a:pt x="162" y="242"/>
                    </a:lnTo>
                    <a:lnTo>
                      <a:pt x="167" y="237"/>
                    </a:lnTo>
                    <a:lnTo>
                      <a:pt x="173" y="236"/>
                    </a:lnTo>
                    <a:lnTo>
                      <a:pt x="181" y="242"/>
                    </a:lnTo>
                    <a:lnTo>
                      <a:pt x="181" y="253"/>
                    </a:lnTo>
                    <a:lnTo>
                      <a:pt x="181" y="265"/>
                    </a:lnTo>
                    <a:lnTo>
                      <a:pt x="188" y="273"/>
                    </a:lnTo>
                    <a:lnTo>
                      <a:pt x="190" y="261"/>
                    </a:lnTo>
                    <a:lnTo>
                      <a:pt x="199" y="257"/>
                    </a:lnTo>
                    <a:lnTo>
                      <a:pt x="208" y="261"/>
                    </a:lnTo>
                    <a:lnTo>
                      <a:pt x="215" y="271"/>
                    </a:lnTo>
                    <a:lnTo>
                      <a:pt x="229" y="271"/>
                    </a:lnTo>
                    <a:lnTo>
                      <a:pt x="235" y="279"/>
                    </a:lnTo>
                    <a:lnTo>
                      <a:pt x="233" y="290"/>
                    </a:lnTo>
                    <a:lnTo>
                      <a:pt x="231" y="295"/>
                    </a:lnTo>
                    <a:lnTo>
                      <a:pt x="249" y="293"/>
                    </a:lnTo>
                    <a:lnTo>
                      <a:pt x="260" y="298"/>
                    </a:lnTo>
                    <a:lnTo>
                      <a:pt x="260" y="306"/>
                    </a:lnTo>
                    <a:lnTo>
                      <a:pt x="249" y="316"/>
                    </a:lnTo>
                    <a:lnTo>
                      <a:pt x="252" y="316"/>
                    </a:lnTo>
                    <a:lnTo>
                      <a:pt x="260" y="316"/>
                    </a:lnTo>
                    <a:lnTo>
                      <a:pt x="270" y="316"/>
                    </a:lnTo>
                    <a:lnTo>
                      <a:pt x="283" y="316"/>
                    </a:lnTo>
                    <a:lnTo>
                      <a:pt x="295" y="317"/>
                    </a:lnTo>
                    <a:lnTo>
                      <a:pt x="302" y="319"/>
                    </a:lnTo>
                    <a:lnTo>
                      <a:pt x="307" y="323"/>
                    </a:lnTo>
                    <a:lnTo>
                      <a:pt x="304" y="328"/>
                    </a:lnTo>
                    <a:lnTo>
                      <a:pt x="311" y="328"/>
                    </a:lnTo>
                    <a:lnTo>
                      <a:pt x="318" y="327"/>
                    </a:lnTo>
                    <a:lnTo>
                      <a:pt x="322" y="324"/>
                    </a:lnTo>
                    <a:lnTo>
                      <a:pt x="325" y="320"/>
                    </a:lnTo>
                    <a:lnTo>
                      <a:pt x="327" y="326"/>
                    </a:lnTo>
                    <a:lnTo>
                      <a:pt x="325" y="331"/>
                    </a:lnTo>
                    <a:lnTo>
                      <a:pt x="318" y="337"/>
                    </a:lnTo>
                    <a:lnTo>
                      <a:pt x="307" y="343"/>
                    </a:lnTo>
                    <a:lnTo>
                      <a:pt x="320" y="342"/>
                    </a:lnTo>
                    <a:lnTo>
                      <a:pt x="331" y="342"/>
                    </a:lnTo>
                    <a:lnTo>
                      <a:pt x="339" y="344"/>
                    </a:lnTo>
                    <a:lnTo>
                      <a:pt x="348" y="347"/>
                    </a:lnTo>
                    <a:lnTo>
                      <a:pt x="354" y="351"/>
                    </a:lnTo>
                    <a:lnTo>
                      <a:pt x="359" y="356"/>
                    </a:lnTo>
                    <a:lnTo>
                      <a:pt x="361" y="362"/>
                    </a:lnTo>
                    <a:lnTo>
                      <a:pt x="361" y="368"/>
                    </a:lnTo>
                    <a:lnTo>
                      <a:pt x="373" y="365"/>
                    </a:lnTo>
                    <a:lnTo>
                      <a:pt x="377" y="369"/>
                    </a:lnTo>
                    <a:lnTo>
                      <a:pt x="373" y="376"/>
                    </a:lnTo>
                    <a:lnTo>
                      <a:pt x="363" y="384"/>
                    </a:lnTo>
                    <a:lnTo>
                      <a:pt x="379" y="381"/>
                    </a:lnTo>
                    <a:lnTo>
                      <a:pt x="396" y="380"/>
                    </a:lnTo>
                    <a:lnTo>
                      <a:pt x="414" y="381"/>
                    </a:lnTo>
                    <a:lnTo>
                      <a:pt x="432" y="383"/>
                    </a:lnTo>
                    <a:lnTo>
                      <a:pt x="446" y="386"/>
                    </a:lnTo>
                    <a:lnTo>
                      <a:pt x="458" y="389"/>
                    </a:lnTo>
                    <a:lnTo>
                      <a:pt x="466" y="391"/>
                    </a:lnTo>
                    <a:lnTo>
                      <a:pt x="469" y="392"/>
                    </a:lnTo>
                    <a:lnTo>
                      <a:pt x="473" y="388"/>
                    </a:lnTo>
                    <a:lnTo>
                      <a:pt x="480" y="386"/>
                    </a:lnTo>
                    <a:lnTo>
                      <a:pt x="489" y="388"/>
                    </a:lnTo>
                    <a:lnTo>
                      <a:pt x="499" y="390"/>
                    </a:lnTo>
                    <a:lnTo>
                      <a:pt x="508" y="394"/>
                    </a:lnTo>
                    <a:lnTo>
                      <a:pt x="515" y="397"/>
                    </a:lnTo>
                    <a:lnTo>
                      <a:pt x="521" y="399"/>
                    </a:lnTo>
                    <a:lnTo>
                      <a:pt x="522" y="400"/>
                    </a:lnTo>
                    <a:lnTo>
                      <a:pt x="537" y="389"/>
                    </a:lnTo>
                    <a:lnTo>
                      <a:pt x="547" y="381"/>
                    </a:lnTo>
                    <a:lnTo>
                      <a:pt x="556" y="379"/>
                    </a:lnTo>
                    <a:lnTo>
                      <a:pt x="561" y="379"/>
                    </a:lnTo>
                    <a:lnTo>
                      <a:pt x="565" y="383"/>
                    </a:lnTo>
                    <a:lnTo>
                      <a:pt x="563" y="388"/>
                    </a:lnTo>
                    <a:lnTo>
                      <a:pt x="561" y="393"/>
                    </a:lnTo>
                    <a:lnTo>
                      <a:pt x="554" y="397"/>
                    </a:lnTo>
                    <a:lnTo>
                      <a:pt x="560" y="396"/>
                    </a:lnTo>
                    <a:lnTo>
                      <a:pt x="576" y="393"/>
                    </a:lnTo>
                    <a:lnTo>
                      <a:pt x="592" y="392"/>
                    </a:lnTo>
                    <a:lnTo>
                      <a:pt x="606" y="394"/>
                    </a:lnTo>
                    <a:lnTo>
                      <a:pt x="629" y="416"/>
                    </a:lnTo>
                    <a:lnTo>
                      <a:pt x="629" y="425"/>
                    </a:lnTo>
                    <a:lnTo>
                      <a:pt x="636" y="422"/>
                    </a:lnTo>
                    <a:lnTo>
                      <a:pt x="654" y="418"/>
                    </a:lnTo>
                    <a:lnTo>
                      <a:pt x="670" y="415"/>
                    </a:lnTo>
                    <a:lnTo>
                      <a:pt x="677" y="420"/>
                    </a:lnTo>
                    <a:lnTo>
                      <a:pt x="679" y="419"/>
                    </a:lnTo>
                    <a:lnTo>
                      <a:pt x="686" y="417"/>
                    </a:lnTo>
                    <a:lnTo>
                      <a:pt x="693" y="414"/>
                    </a:lnTo>
                    <a:lnTo>
                      <a:pt x="703" y="411"/>
                    </a:lnTo>
                    <a:lnTo>
                      <a:pt x="714" y="409"/>
                    </a:lnTo>
                    <a:lnTo>
                      <a:pt x="723" y="407"/>
                    </a:lnTo>
                    <a:lnTo>
                      <a:pt x="730" y="408"/>
                    </a:lnTo>
                    <a:lnTo>
                      <a:pt x="735" y="410"/>
                    </a:lnTo>
                    <a:lnTo>
                      <a:pt x="739" y="409"/>
                    </a:lnTo>
                    <a:lnTo>
                      <a:pt x="746" y="407"/>
                    </a:lnTo>
                    <a:lnTo>
                      <a:pt x="755" y="404"/>
                    </a:lnTo>
                    <a:lnTo>
                      <a:pt x="762" y="400"/>
                    </a:lnTo>
                    <a:lnTo>
                      <a:pt x="766" y="401"/>
                    </a:lnTo>
                    <a:lnTo>
                      <a:pt x="771" y="405"/>
                    </a:lnTo>
                    <a:lnTo>
                      <a:pt x="778" y="410"/>
                    </a:lnTo>
                    <a:lnTo>
                      <a:pt x="783" y="414"/>
                    </a:lnTo>
                    <a:lnTo>
                      <a:pt x="791" y="407"/>
                    </a:lnTo>
                    <a:lnTo>
                      <a:pt x="799" y="403"/>
                    </a:lnTo>
                    <a:lnTo>
                      <a:pt x="810" y="402"/>
                    </a:lnTo>
                    <a:lnTo>
                      <a:pt x="824" y="402"/>
                    </a:lnTo>
                    <a:lnTo>
                      <a:pt x="826" y="405"/>
                    </a:lnTo>
                    <a:lnTo>
                      <a:pt x="830" y="410"/>
                    </a:lnTo>
                    <a:lnTo>
                      <a:pt x="835" y="414"/>
                    </a:lnTo>
                    <a:lnTo>
                      <a:pt x="837" y="416"/>
                    </a:lnTo>
                    <a:lnTo>
                      <a:pt x="838" y="409"/>
                    </a:lnTo>
                    <a:lnTo>
                      <a:pt x="846" y="405"/>
                    </a:lnTo>
                    <a:lnTo>
                      <a:pt x="854" y="403"/>
                    </a:lnTo>
                    <a:lnTo>
                      <a:pt x="865" y="402"/>
                    </a:lnTo>
                    <a:lnTo>
                      <a:pt x="876" y="404"/>
                    </a:lnTo>
                    <a:lnTo>
                      <a:pt x="883" y="408"/>
                    </a:lnTo>
                    <a:lnTo>
                      <a:pt x="886" y="415"/>
                    </a:lnTo>
                    <a:lnTo>
                      <a:pt x="885" y="423"/>
                    </a:lnTo>
                    <a:lnTo>
                      <a:pt x="890" y="420"/>
                    </a:lnTo>
                    <a:lnTo>
                      <a:pt x="895" y="417"/>
                    </a:lnTo>
                    <a:lnTo>
                      <a:pt x="901" y="414"/>
                    </a:lnTo>
                    <a:lnTo>
                      <a:pt x="906" y="412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10" name="Freeform 370"/>
              <p:cNvSpPr>
                <a:spLocks/>
              </p:cNvSpPr>
              <p:nvPr/>
            </p:nvSpPr>
            <p:spPr bwMode="auto">
              <a:xfrm>
                <a:off x="1522" y="2449"/>
                <a:ext cx="201" cy="471"/>
              </a:xfrm>
              <a:custGeom>
                <a:avLst/>
                <a:gdLst>
                  <a:gd name="T0" fmla="*/ 243 w 401"/>
                  <a:gd name="T1" fmla="*/ 471 h 471"/>
                  <a:gd name="T2" fmla="*/ 259 w 401"/>
                  <a:gd name="T3" fmla="*/ 441 h 471"/>
                  <a:gd name="T4" fmla="*/ 313 w 401"/>
                  <a:gd name="T5" fmla="*/ 432 h 471"/>
                  <a:gd name="T6" fmla="*/ 336 w 401"/>
                  <a:gd name="T7" fmla="*/ 415 h 471"/>
                  <a:gd name="T8" fmla="*/ 359 w 401"/>
                  <a:gd name="T9" fmla="*/ 404 h 471"/>
                  <a:gd name="T10" fmla="*/ 339 w 401"/>
                  <a:gd name="T11" fmla="*/ 389 h 471"/>
                  <a:gd name="T12" fmla="*/ 394 w 401"/>
                  <a:gd name="T13" fmla="*/ 364 h 471"/>
                  <a:gd name="T14" fmla="*/ 352 w 401"/>
                  <a:gd name="T15" fmla="*/ 361 h 471"/>
                  <a:gd name="T16" fmla="*/ 373 w 401"/>
                  <a:gd name="T17" fmla="*/ 351 h 471"/>
                  <a:gd name="T18" fmla="*/ 371 w 401"/>
                  <a:gd name="T19" fmla="*/ 336 h 471"/>
                  <a:gd name="T20" fmla="*/ 392 w 401"/>
                  <a:gd name="T21" fmla="*/ 341 h 471"/>
                  <a:gd name="T22" fmla="*/ 385 w 401"/>
                  <a:gd name="T23" fmla="*/ 314 h 471"/>
                  <a:gd name="T24" fmla="*/ 387 w 401"/>
                  <a:gd name="T25" fmla="*/ 294 h 471"/>
                  <a:gd name="T26" fmla="*/ 401 w 401"/>
                  <a:gd name="T27" fmla="*/ 261 h 471"/>
                  <a:gd name="T28" fmla="*/ 375 w 401"/>
                  <a:gd name="T29" fmla="*/ 234 h 471"/>
                  <a:gd name="T30" fmla="*/ 352 w 401"/>
                  <a:gd name="T31" fmla="*/ 207 h 471"/>
                  <a:gd name="T32" fmla="*/ 357 w 401"/>
                  <a:gd name="T33" fmla="*/ 198 h 471"/>
                  <a:gd name="T34" fmla="*/ 345 w 401"/>
                  <a:gd name="T35" fmla="*/ 180 h 471"/>
                  <a:gd name="T36" fmla="*/ 316 w 401"/>
                  <a:gd name="T37" fmla="*/ 169 h 471"/>
                  <a:gd name="T38" fmla="*/ 284 w 401"/>
                  <a:gd name="T39" fmla="*/ 142 h 471"/>
                  <a:gd name="T40" fmla="*/ 302 w 401"/>
                  <a:gd name="T41" fmla="*/ 134 h 471"/>
                  <a:gd name="T42" fmla="*/ 286 w 401"/>
                  <a:gd name="T43" fmla="*/ 121 h 471"/>
                  <a:gd name="T44" fmla="*/ 254 w 401"/>
                  <a:gd name="T45" fmla="*/ 107 h 471"/>
                  <a:gd name="T46" fmla="*/ 272 w 401"/>
                  <a:gd name="T47" fmla="*/ 99 h 471"/>
                  <a:gd name="T48" fmla="*/ 250 w 401"/>
                  <a:gd name="T49" fmla="*/ 88 h 471"/>
                  <a:gd name="T50" fmla="*/ 226 w 401"/>
                  <a:gd name="T51" fmla="*/ 86 h 471"/>
                  <a:gd name="T52" fmla="*/ 185 w 401"/>
                  <a:gd name="T53" fmla="*/ 86 h 471"/>
                  <a:gd name="T54" fmla="*/ 210 w 401"/>
                  <a:gd name="T55" fmla="*/ 70 h 471"/>
                  <a:gd name="T56" fmla="*/ 194 w 401"/>
                  <a:gd name="T57" fmla="*/ 52 h 471"/>
                  <a:gd name="T58" fmla="*/ 156 w 401"/>
                  <a:gd name="T59" fmla="*/ 42 h 471"/>
                  <a:gd name="T60" fmla="*/ 181 w 401"/>
                  <a:gd name="T61" fmla="*/ 32 h 471"/>
                  <a:gd name="T62" fmla="*/ 144 w 401"/>
                  <a:gd name="T63" fmla="*/ 21 h 471"/>
                  <a:gd name="T64" fmla="*/ 117 w 401"/>
                  <a:gd name="T65" fmla="*/ 13 h 471"/>
                  <a:gd name="T66" fmla="*/ 76 w 401"/>
                  <a:gd name="T67" fmla="*/ 23 h 471"/>
                  <a:gd name="T68" fmla="*/ 85 w 401"/>
                  <a:gd name="T69" fmla="*/ 6 h 471"/>
                  <a:gd name="T70" fmla="*/ 46 w 401"/>
                  <a:gd name="T71" fmla="*/ 12 h 471"/>
                  <a:gd name="T72" fmla="*/ 9 w 401"/>
                  <a:gd name="T73" fmla="*/ 27 h 471"/>
                  <a:gd name="T74" fmla="*/ 57 w 401"/>
                  <a:gd name="T75" fmla="*/ 38 h 471"/>
                  <a:gd name="T76" fmla="*/ 94 w 401"/>
                  <a:gd name="T77" fmla="*/ 48 h 471"/>
                  <a:gd name="T78" fmla="*/ 115 w 401"/>
                  <a:gd name="T79" fmla="*/ 49 h 471"/>
                  <a:gd name="T80" fmla="*/ 163 w 401"/>
                  <a:gd name="T81" fmla="*/ 72 h 471"/>
                  <a:gd name="T82" fmla="*/ 162 w 401"/>
                  <a:gd name="T83" fmla="*/ 93 h 471"/>
                  <a:gd name="T84" fmla="*/ 213 w 401"/>
                  <a:gd name="T85" fmla="*/ 113 h 471"/>
                  <a:gd name="T86" fmla="*/ 254 w 401"/>
                  <a:gd name="T87" fmla="*/ 137 h 471"/>
                  <a:gd name="T88" fmla="*/ 270 w 401"/>
                  <a:gd name="T89" fmla="*/ 173 h 471"/>
                  <a:gd name="T90" fmla="*/ 305 w 401"/>
                  <a:gd name="T91" fmla="*/ 213 h 471"/>
                  <a:gd name="T92" fmla="*/ 339 w 401"/>
                  <a:gd name="T93" fmla="*/ 234 h 471"/>
                  <a:gd name="T94" fmla="*/ 348 w 401"/>
                  <a:gd name="T95" fmla="*/ 291 h 471"/>
                  <a:gd name="T96" fmla="*/ 325 w 401"/>
                  <a:gd name="T97" fmla="*/ 326 h 471"/>
                  <a:gd name="T98" fmla="*/ 305 w 401"/>
                  <a:gd name="T99" fmla="*/ 371 h 471"/>
                  <a:gd name="T100" fmla="*/ 252 w 401"/>
                  <a:gd name="T101" fmla="*/ 408 h 471"/>
                  <a:gd name="T102" fmla="*/ 213 w 401"/>
                  <a:gd name="T103" fmla="*/ 421 h 471"/>
                  <a:gd name="T104" fmla="*/ 213 w 401"/>
                  <a:gd name="T105" fmla="*/ 439 h 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01" h="471">
                    <a:moveTo>
                      <a:pt x="217" y="460"/>
                    </a:moveTo>
                    <a:lnTo>
                      <a:pt x="224" y="462"/>
                    </a:lnTo>
                    <a:lnTo>
                      <a:pt x="231" y="464"/>
                    </a:lnTo>
                    <a:lnTo>
                      <a:pt x="236" y="467"/>
                    </a:lnTo>
                    <a:lnTo>
                      <a:pt x="243" y="471"/>
                    </a:lnTo>
                    <a:lnTo>
                      <a:pt x="243" y="467"/>
                    </a:lnTo>
                    <a:lnTo>
                      <a:pt x="247" y="459"/>
                    </a:lnTo>
                    <a:lnTo>
                      <a:pt x="249" y="449"/>
                    </a:lnTo>
                    <a:lnTo>
                      <a:pt x="249" y="441"/>
                    </a:lnTo>
                    <a:lnTo>
                      <a:pt x="259" y="441"/>
                    </a:lnTo>
                    <a:lnTo>
                      <a:pt x="273" y="440"/>
                    </a:lnTo>
                    <a:lnTo>
                      <a:pt x="286" y="439"/>
                    </a:lnTo>
                    <a:lnTo>
                      <a:pt x="297" y="440"/>
                    </a:lnTo>
                    <a:lnTo>
                      <a:pt x="305" y="454"/>
                    </a:lnTo>
                    <a:lnTo>
                      <a:pt x="313" y="432"/>
                    </a:lnTo>
                    <a:lnTo>
                      <a:pt x="323" y="428"/>
                    </a:lnTo>
                    <a:lnTo>
                      <a:pt x="341" y="431"/>
                    </a:lnTo>
                    <a:lnTo>
                      <a:pt x="341" y="428"/>
                    </a:lnTo>
                    <a:lnTo>
                      <a:pt x="339" y="422"/>
                    </a:lnTo>
                    <a:lnTo>
                      <a:pt x="336" y="415"/>
                    </a:lnTo>
                    <a:lnTo>
                      <a:pt x="329" y="410"/>
                    </a:lnTo>
                    <a:lnTo>
                      <a:pt x="341" y="401"/>
                    </a:lnTo>
                    <a:lnTo>
                      <a:pt x="346" y="401"/>
                    </a:lnTo>
                    <a:lnTo>
                      <a:pt x="352" y="402"/>
                    </a:lnTo>
                    <a:lnTo>
                      <a:pt x="359" y="404"/>
                    </a:lnTo>
                    <a:lnTo>
                      <a:pt x="366" y="406"/>
                    </a:lnTo>
                    <a:lnTo>
                      <a:pt x="364" y="402"/>
                    </a:lnTo>
                    <a:lnTo>
                      <a:pt x="359" y="398"/>
                    </a:lnTo>
                    <a:lnTo>
                      <a:pt x="350" y="393"/>
                    </a:lnTo>
                    <a:lnTo>
                      <a:pt x="339" y="389"/>
                    </a:lnTo>
                    <a:lnTo>
                      <a:pt x="345" y="382"/>
                    </a:lnTo>
                    <a:lnTo>
                      <a:pt x="364" y="381"/>
                    </a:lnTo>
                    <a:lnTo>
                      <a:pt x="378" y="377"/>
                    </a:lnTo>
                    <a:lnTo>
                      <a:pt x="387" y="371"/>
                    </a:lnTo>
                    <a:lnTo>
                      <a:pt x="394" y="364"/>
                    </a:lnTo>
                    <a:lnTo>
                      <a:pt x="384" y="367"/>
                    </a:lnTo>
                    <a:lnTo>
                      <a:pt x="369" y="369"/>
                    </a:lnTo>
                    <a:lnTo>
                      <a:pt x="357" y="369"/>
                    </a:lnTo>
                    <a:lnTo>
                      <a:pt x="345" y="368"/>
                    </a:lnTo>
                    <a:lnTo>
                      <a:pt x="352" y="361"/>
                    </a:lnTo>
                    <a:lnTo>
                      <a:pt x="359" y="358"/>
                    </a:lnTo>
                    <a:lnTo>
                      <a:pt x="368" y="358"/>
                    </a:lnTo>
                    <a:lnTo>
                      <a:pt x="378" y="360"/>
                    </a:lnTo>
                    <a:lnTo>
                      <a:pt x="376" y="356"/>
                    </a:lnTo>
                    <a:lnTo>
                      <a:pt x="373" y="351"/>
                    </a:lnTo>
                    <a:lnTo>
                      <a:pt x="366" y="347"/>
                    </a:lnTo>
                    <a:lnTo>
                      <a:pt x="357" y="344"/>
                    </a:lnTo>
                    <a:lnTo>
                      <a:pt x="361" y="342"/>
                    </a:lnTo>
                    <a:lnTo>
                      <a:pt x="364" y="339"/>
                    </a:lnTo>
                    <a:lnTo>
                      <a:pt x="371" y="336"/>
                    </a:lnTo>
                    <a:lnTo>
                      <a:pt x="376" y="332"/>
                    </a:lnTo>
                    <a:lnTo>
                      <a:pt x="380" y="334"/>
                    </a:lnTo>
                    <a:lnTo>
                      <a:pt x="384" y="336"/>
                    </a:lnTo>
                    <a:lnTo>
                      <a:pt x="387" y="339"/>
                    </a:lnTo>
                    <a:lnTo>
                      <a:pt x="392" y="341"/>
                    </a:lnTo>
                    <a:lnTo>
                      <a:pt x="392" y="336"/>
                    </a:lnTo>
                    <a:lnTo>
                      <a:pt x="391" y="331"/>
                    </a:lnTo>
                    <a:lnTo>
                      <a:pt x="385" y="326"/>
                    </a:lnTo>
                    <a:lnTo>
                      <a:pt x="378" y="320"/>
                    </a:lnTo>
                    <a:lnTo>
                      <a:pt x="385" y="314"/>
                    </a:lnTo>
                    <a:lnTo>
                      <a:pt x="392" y="306"/>
                    </a:lnTo>
                    <a:lnTo>
                      <a:pt x="396" y="297"/>
                    </a:lnTo>
                    <a:lnTo>
                      <a:pt x="396" y="288"/>
                    </a:lnTo>
                    <a:lnTo>
                      <a:pt x="392" y="292"/>
                    </a:lnTo>
                    <a:lnTo>
                      <a:pt x="387" y="294"/>
                    </a:lnTo>
                    <a:lnTo>
                      <a:pt x="382" y="295"/>
                    </a:lnTo>
                    <a:lnTo>
                      <a:pt x="376" y="296"/>
                    </a:lnTo>
                    <a:lnTo>
                      <a:pt x="382" y="285"/>
                    </a:lnTo>
                    <a:lnTo>
                      <a:pt x="392" y="273"/>
                    </a:lnTo>
                    <a:lnTo>
                      <a:pt x="401" y="261"/>
                    </a:lnTo>
                    <a:lnTo>
                      <a:pt x="401" y="249"/>
                    </a:lnTo>
                    <a:lnTo>
                      <a:pt x="389" y="252"/>
                    </a:lnTo>
                    <a:lnTo>
                      <a:pt x="380" y="249"/>
                    </a:lnTo>
                    <a:lnTo>
                      <a:pt x="376" y="241"/>
                    </a:lnTo>
                    <a:lnTo>
                      <a:pt x="375" y="234"/>
                    </a:lnTo>
                    <a:lnTo>
                      <a:pt x="371" y="228"/>
                    </a:lnTo>
                    <a:lnTo>
                      <a:pt x="366" y="221"/>
                    </a:lnTo>
                    <a:lnTo>
                      <a:pt x="355" y="213"/>
                    </a:lnTo>
                    <a:lnTo>
                      <a:pt x="346" y="207"/>
                    </a:lnTo>
                    <a:lnTo>
                      <a:pt x="352" y="207"/>
                    </a:lnTo>
                    <a:lnTo>
                      <a:pt x="359" y="208"/>
                    </a:lnTo>
                    <a:lnTo>
                      <a:pt x="364" y="209"/>
                    </a:lnTo>
                    <a:lnTo>
                      <a:pt x="369" y="210"/>
                    </a:lnTo>
                    <a:lnTo>
                      <a:pt x="366" y="206"/>
                    </a:lnTo>
                    <a:lnTo>
                      <a:pt x="357" y="198"/>
                    </a:lnTo>
                    <a:lnTo>
                      <a:pt x="346" y="190"/>
                    </a:lnTo>
                    <a:lnTo>
                      <a:pt x="339" y="184"/>
                    </a:lnTo>
                    <a:lnTo>
                      <a:pt x="339" y="183"/>
                    </a:lnTo>
                    <a:lnTo>
                      <a:pt x="341" y="181"/>
                    </a:lnTo>
                    <a:lnTo>
                      <a:pt x="345" y="180"/>
                    </a:lnTo>
                    <a:lnTo>
                      <a:pt x="353" y="179"/>
                    </a:lnTo>
                    <a:lnTo>
                      <a:pt x="346" y="174"/>
                    </a:lnTo>
                    <a:lnTo>
                      <a:pt x="337" y="171"/>
                    </a:lnTo>
                    <a:lnTo>
                      <a:pt x="329" y="170"/>
                    </a:lnTo>
                    <a:lnTo>
                      <a:pt x="316" y="169"/>
                    </a:lnTo>
                    <a:lnTo>
                      <a:pt x="304" y="165"/>
                    </a:lnTo>
                    <a:lnTo>
                      <a:pt x="291" y="159"/>
                    </a:lnTo>
                    <a:lnTo>
                      <a:pt x="282" y="151"/>
                    </a:lnTo>
                    <a:lnTo>
                      <a:pt x="281" y="144"/>
                    </a:lnTo>
                    <a:lnTo>
                      <a:pt x="284" y="142"/>
                    </a:lnTo>
                    <a:lnTo>
                      <a:pt x="293" y="140"/>
                    </a:lnTo>
                    <a:lnTo>
                      <a:pt x="302" y="142"/>
                    </a:lnTo>
                    <a:lnTo>
                      <a:pt x="313" y="144"/>
                    </a:lnTo>
                    <a:lnTo>
                      <a:pt x="309" y="137"/>
                    </a:lnTo>
                    <a:lnTo>
                      <a:pt x="302" y="134"/>
                    </a:lnTo>
                    <a:lnTo>
                      <a:pt x="293" y="132"/>
                    </a:lnTo>
                    <a:lnTo>
                      <a:pt x="281" y="131"/>
                    </a:lnTo>
                    <a:lnTo>
                      <a:pt x="281" y="128"/>
                    </a:lnTo>
                    <a:lnTo>
                      <a:pt x="282" y="125"/>
                    </a:lnTo>
                    <a:lnTo>
                      <a:pt x="286" y="121"/>
                    </a:lnTo>
                    <a:lnTo>
                      <a:pt x="289" y="117"/>
                    </a:lnTo>
                    <a:lnTo>
                      <a:pt x="284" y="114"/>
                    </a:lnTo>
                    <a:lnTo>
                      <a:pt x="275" y="112"/>
                    </a:lnTo>
                    <a:lnTo>
                      <a:pt x="263" y="109"/>
                    </a:lnTo>
                    <a:lnTo>
                      <a:pt x="254" y="107"/>
                    </a:lnTo>
                    <a:lnTo>
                      <a:pt x="258" y="105"/>
                    </a:lnTo>
                    <a:lnTo>
                      <a:pt x="263" y="103"/>
                    </a:lnTo>
                    <a:lnTo>
                      <a:pt x="270" y="102"/>
                    </a:lnTo>
                    <a:lnTo>
                      <a:pt x="277" y="100"/>
                    </a:lnTo>
                    <a:lnTo>
                      <a:pt x="272" y="99"/>
                    </a:lnTo>
                    <a:lnTo>
                      <a:pt x="263" y="98"/>
                    </a:lnTo>
                    <a:lnTo>
                      <a:pt x="250" y="98"/>
                    </a:lnTo>
                    <a:lnTo>
                      <a:pt x="242" y="98"/>
                    </a:lnTo>
                    <a:lnTo>
                      <a:pt x="249" y="94"/>
                    </a:lnTo>
                    <a:lnTo>
                      <a:pt x="250" y="88"/>
                    </a:lnTo>
                    <a:lnTo>
                      <a:pt x="249" y="83"/>
                    </a:lnTo>
                    <a:lnTo>
                      <a:pt x="245" y="79"/>
                    </a:lnTo>
                    <a:lnTo>
                      <a:pt x="240" y="82"/>
                    </a:lnTo>
                    <a:lnTo>
                      <a:pt x="233" y="84"/>
                    </a:lnTo>
                    <a:lnTo>
                      <a:pt x="226" y="86"/>
                    </a:lnTo>
                    <a:lnTo>
                      <a:pt x="218" y="87"/>
                    </a:lnTo>
                    <a:lnTo>
                      <a:pt x="210" y="87"/>
                    </a:lnTo>
                    <a:lnTo>
                      <a:pt x="201" y="87"/>
                    </a:lnTo>
                    <a:lnTo>
                      <a:pt x="194" y="87"/>
                    </a:lnTo>
                    <a:lnTo>
                      <a:pt x="185" y="86"/>
                    </a:lnTo>
                    <a:lnTo>
                      <a:pt x="188" y="83"/>
                    </a:lnTo>
                    <a:lnTo>
                      <a:pt x="195" y="80"/>
                    </a:lnTo>
                    <a:lnTo>
                      <a:pt x="204" y="77"/>
                    </a:lnTo>
                    <a:lnTo>
                      <a:pt x="217" y="75"/>
                    </a:lnTo>
                    <a:lnTo>
                      <a:pt x="210" y="70"/>
                    </a:lnTo>
                    <a:lnTo>
                      <a:pt x="201" y="66"/>
                    </a:lnTo>
                    <a:lnTo>
                      <a:pt x="188" y="65"/>
                    </a:lnTo>
                    <a:lnTo>
                      <a:pt x="174" y="65"/>
                    </a:lnTo>
                    <a:lnTo>
                      <a:pt x="185" y="59"/>
                    </a:lnTo>
                    <a:lnTo>
                      <a:pt x="194" y="52"/>
                    </a:lnTo>
                    <a:lnTo>
                      <a:pt x="199" y="46"/>
                    </a:lnTo>
                    <a:lnTo>
                      <a:pt x="201" y="40"/>
                    </a:lnTo>
                    <a:lnTo>
                      <a:pt x="186" y="43"/>
                    </a:lnTo>
                    <a:lnTo>
                      <a:pt x="170" y="43"/>
                    </a:lnTo>
                    <a:lnTo>
                      <a:pt x="156" y="42"/>
                    </a:lnTo>
                    <a:lnTo>
                      <a:pt x="151" y="40"/>
                    </a:lnTo>
                    <a:lnTo>
                      <a:pt x="155" y="38"/>
                    </a:lnTo>
                    <a:lnTo>
                      <a:pt x="162" y="36"/>
                    </a:lnTo>
                    <a:lnTo>
                      <a:pt x="170" y="33"/>
                    </a:lnTo>
                    <a:lnTo>
                      <a:pt x="181" y="32"/>
                    </a:lnTo>
                    <a:lnTo>
                      <a:pt x="176" y="29"/>
                    </a:lnTo>
                    <a:lnTo>
                      <a:pt x="169" y="26"/>
                    </a:lnTo>
                    <a:lnTo>
                      <a:pt x="162" y="24"/>
                    </a:lnTo>
                    <a:lnTo>
                      <a:pt x="153" y="22"/>
                    </a:lnTo>
                    <a:lnTo>
                      <a:pt x="144" y="21"/>
                    </a:lnTo>
                    <a:lnTo>
                      <a:pt x="137" y="21"/>
                    </a:lnTo>
                    <a:lnTo>
                      <a:pt x="128" y="21"/>
                    </a:lnTo>
                    <a:lnTo>
                      <a:pt x="123" y="21"/>
                    </a:lnTo>
                    <a:lnTo>
                      <a:pt x="123" y="10"/>
                    </a:lnTo>
                    <a:lnTo>
                      <a:pt x="117" y="13"/>
                    </a:lnTo>
                    <a:lnTo>
                      <a:pt x="112" y="16"/>
                    </a:lnTo>
                    <a:lnTo>
                      <a:pt x="103" y="18"/>
                    </a:lnTo>
                    <a:lnTo>
                      <a:pt x="96" y="20"/>
                    </a:lnTo>
                    <a:lnTo>
                      <a:pt x="85" y="22"/>
                    </a:lnTo>
                    <a:lnTo>
                      <a:pt x="76" y="23"/>
                    </a:lnTo>
                    <a:lnTo>
                      <a:pt x="69" y="24"/>
                    </a:lnTo>
                    <a:lnTo>
                      <a:pt x="62" y="24"/>
                    </a:lnTo>
                    <a:lnTo>
                      <a:pt x="73" y="19"/>
                    </a:lnTo>
                    <a:lnTo>
                      <a:pt x="80" y="12"/>
                    </a:lnTo>
                    <a:lnTo>
                      <a:pt x="85" y="6"/>
                    </a:lnTo>
                    <a:lnTo>
                      <a:pt x="87" y="0"/>
                    </a:lnTo>
                    <a:lnTo>
                      <a:pt x="78" y="4"/>
                    </a:lnTo>
                    <a:lnTo>
                      <a:pt x="69" y="7"/>
                    </a:lnTo>
                    <a:lnTo>
                      <a:pt x="57" y="10"/>
                    </a:lnTo>
                    <a:lnTo>
                      <a:pt x="46" y="12"/>
                    </a:lnTo>
                    <a:lnTo>
                      <a:pt x="34" y="14"/>
                    </a:lnTo>
                    <a:lnTo>
                      <a:pt x="21" y="15"/>
                    </a:lnTo>
                    <a:lnTo>
                      <a:pt x="11" y="14"/>
                    </a:lnTo>
                    <a:lnTo>
                      <a:pt x="0" y="13"/>
                    </a:lnTo>
                    <a:lnTo>
                      <a:pt x="9" y="27"/>
                    </a:lnTo>
                    <a:lnTo>
                      <a:pt x="18" y="29"/>
                    </a:lnTo>
                    <a:lnTo>
                      <a:pt x="28" y="32"/>
                    </a:lnTo>
                    <a:lnTo>
                      <a:pt x="36" y="35"/>
                    </a:lnTo>
                    <a:lnTo>
                      <a:pt x="41" y="39"/>
                    </a:lnTo>
                    <a:lnTo>
                      <a:pt x="57" y="38"/>
                    </a:lnTo>
                    <a:lnTo>
                      <a:pt x="73" y="38"/>
                    </a:lnTo>
                    <a:lnTo>
                      <a:pt x="83" y="40"/>
                    </a:lnTo>
                    <a:lnTo>
                      <a:pt x="92" y="43"/>
                    </a:lnTo>
                    <a:lnTo>
                      <a:pt x="94" y="46"/>
                    </a:lnTo>
                    <a:lnTo>
                      <a:pt x="94" y="48"/>
                    </a:lnTo>
                    <a:lnTo>
                      <a:pt x="92" y="51"/>
                    </a:lnTo>
                    <a:lnTo>
                      <a:pt x="89" y="54"/>
                    </a:lnTo>
                    <a:lnTo>
                      <a:pt x="99" y="52"/>
                    </a:lnTo>
                    <a:lnTo>
                      <a:pt x="108" y="50"/>
                    </a:lnTo>
                    <a:lnTo>
                      <a:pt x="115" y="49"/>
                    </a:lnTo>
                    <a:lnTo>
                      <a:pt x="119" y="49"/>
                    </a:lnTo>
                    <a:lnTo>
                      <a:pt x="126" y="53"/>
                    </a:lnTo>
                    <a:lnTo>
                      <a:pt x="142" y="60"/>
                    </a:lnTo>
                    <a:lnTo>
                      <a:pt x="158" y="68"/>
                    </a:lnTo>
                    <a:lnTo>
                      <a:pt x="163" y="72"/>
                    </a:lnTo>
                    <a:lnTo>
                      <a:pt x="162" y="76"/>
                    </a:lnTo>
                    <a:lnTo>
                      <a:pt x="158" y="81"/>
                    </a:lnTo>
                    <a:lnTo>
                      <a:pt x="155" y="87"/>
                    </a:lnTo>
                    <a:lnTo>
                      <a:pt x="151" y="91"/>
                    </a:lnTo>
                    <a:lnTo>
                      <a:pt x="162" y="93"/>
                    </a:lnTo>
                    <a:lnTo>
                      <a:pt x="174" y="96"/>
                    </a:lnTo>
                    <a:lnTo>
                      <a:pt x="185" y="99"/>
                    </a:lnTo>
                    <a:lnTo>
                      <a:pt x="197" y="104"/>
                    </a:lnTo>
                    <a:lnTo>
                      <a:pt x="206" y="108"/>
                    </a:lnTo>
                    <a:lnTo>
                      <a:pt x="213" y="113"/>
                    </a:lnTo>
                    <a:lnTo>
                      <a:pt x="218" y="118"/>
                    </a:lnTo>
                    <a:lnTo>
                      <a:pt x="220" y="123"/>
                    </a:lnTo>
                    <a:lnTo>
                      <a:pt x="233" y="123"/>
                    </a:lnTo>
                    <a:lnTo>
                      <a:pt x="247" y="128"/>
                    </a:lnTo>
                    <a:lnTo>
                      <a:pt x="254" y="137"/>
                    </a:lnTo>
                    <a:lnTo>
                      <a:pt x="254" y="153"/>
                    </a:lnTo>
                    <a:lnTo>
                      <a:pt x="261" y="155"/>
                    </a:lnTo>
                    <a:lnTo>
                      <a:pt x="268" y="160"/>
                    </a:lnTo>
                    <a:lnTo>
                      <a:pt x="270" y="166"/>
                    </a:lnTo>
                    <a:lnTo>
                      <a:pt x="270" y="173"/>
                    </a:lnTo>
                    <a:lnTo>
                      <a:pt x="289" y="177"/>
                    </a:lnTo>
                    <a:lnTo>
                      <a:pt x="304" y="185"/>
                    </a:lnTo>
                    <a:lnTo>
                      <a:pt x="307" y="197"/>
                    </a:lnTo>
                    <a:lnTo>
                      <a:pt x="295" y="212"/>
                    </a:lnTo>
                    <a:lnTo>
                      <a:pt x="305" y="213"/>
                    </a:lnTo>
                    <a:lnTo>
                      <a:pt x="316" y="216"/>
                    </a:lnTo>
                    <a:lnTo>
                      <a:pt x="327" y="220"/>
                    </a:lnTo>
                    <a:lnTo>
                      <a:pt x="334" y="224"/>
                    </a:lnTo>
                    <a:lnTo>
                      <a:pt x="339" y="229"/>
                    </a:lnTo>
                    <a:lnTo>
                      <a:pt x="339" y="234"/>
                    </a:lnTo>
                    <a:lnTo>
                      <a:pt x="336" y="239"/>
                    </a:lnTo>
                    <a:lnTo>
                      <a:pt x="327" y="245"/>
                    </a:lnTo>
                    <a:lnTo>
                      <a:pt x="341" y="260"/>
                    </a:lnTo>
                    <a:lnTo>
                      <a:pt x="348" y="276"/>
                    </a:lnTo>
                    <a:lnTo>
                      <a:pt x="348" y="291"/>
                    </a:lnTo>
                    <a:lnTo>
                      <a:pt x="341" y="302"/>
                    </a:lnTo>
                    <a:lnTo>
                      <a:pt x="330" y="310"/>
                    </a:lnTo>
                    <a:lnTo>
                      <a:pt x="325" y="316"/>
                    </a:lnTo>
                    <a:lnTo>
                      <a:pt x="323" y="321"/>
                    </a:lnTo>
                    <a:lnTo>
                      <a:pt x="325" y="326"/>
                    </a:lnTo>
                    <a:lnTo>
                      <a:pt x="327" y="333"/>
                    </a:lnTo>
                    <a:lnTo>
                      <a:pt x="325" y="341"/>
                    </a:lnTo>
                    <a:lnTo>
                      <a:pt x="318" y="349"/>
                    </a:lnTo>
                    <a:lnTo>
                      <a:pt x="302" y="355"/>
                    </a:lnTo>
                    <a:lnTo>
                      <a:pt x="305" y="371"/>
                    </a:lnTo>
                    <a:lnTo>
                      <a:pt x="302" y="385"/>
                    </a:lnTo>
                    <a:lnTo>
                      <a:pt x="288" y="396"/>
                    </a:lnTo>
                    <a:lnTo>
                      <a:pt x="261" y="399"/>
                    </a:lnTo>
                    <a:lnTo>
                      <a:pt x="258" y="403"/>
                    </a:lnTo>
                    <a:lnTo>
                      <a:pt x="252" y="408"/>
                    </a:lnTo>
                    <a:lnTo>
                      <a:pt x="247" y="412"/>
                    </a:lnTo>
                    <a:lnTo>
                      <a:pt x="240" y="416"/>
                    </a:lnTo>
                    <a:lnTo>
                      <a:pt x="233" y="419"/>
                    </a:lnTo>
                    <a:lnTo>
                      <a:pt x="222" y="421"/>
                    </a:lnTo>
                    <a:lnTo>
                      <a:pt x="213" y="421"/>
                    </a:lnTo>
                    <a:lnTo>
                      <a:pt x="201" y="420"/>
                    </a:lnTo>
                    <a:lnTo>
                      <a:pt x="199" y="424"/>
                    </a:lnTo>
                    <a:lnTo>
                      <a:pt x="201" y="429"/>
                    </a:lnTo>
                    <a:lnTo>
                      <a:pt x="204" y="434"/>
                    </a:lnTo>
                    <a:lnTo>
                      <a:pt x="213" y="439"/>
                    </a:lnTo>
                    <a:lnTo>
                      <a:pt x="217" y="46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11" name="Freeform 371"/>
              <p:cNvSpPr>
                <a:spLocks/>
              </p:cNvSpPr>
              <p:nvPr/>
            </p:nvSpPr>
            <p:spPr bwMode="auto">
              <a:xfrm>
                <a:off x="1154" y="2472"/>
                <a:ext cx="63" cy="17"/>
              </a:xfrm>
              <a:custGeom>
                <a:avLst/>
                <a:gdLst>
                  <a:gd name="T0" fmla="*/ 117 w 126"/>
                  <a:gd name="T1" fmla="*/ 0 h 17"/>
                  <a:gd name="T2" fmla="*/ 119 w 126"/>
                  <a:gd name="T3" fmla="*/ 2 h 17"/>
                  <a:gd name="T4" fmla="*/ 123 w 126"/>
                  <a:gd name="T5" fmla="*/ 5 h 17"/>
                  <a:gd name="T6" fmla="*/ 124 w 126"/>
                  <a:gd name="T7" fmla="*/ 10 h 17"/>
                  <a:gd name="T8" fmla="*/ 126 w 126"/>
                  <a:gd name="T9" fmla="*/ 14 h 17"/>
                  <a:gd name="T10" fmla="*/ 110 w 126"/>
                  <a:gd name="T11" fmla="*/ 15 h 17"/>
                  <a:gd name="T12" fmla="*/ 92 w 126"/>
                  <a:gd name="T13" fmla="*/ 16 h 17"/>
                  <a:gd name="T14" fmla="*/ 75 w 126"/>
                  <a:gd name="T15" fmla="*/ 17 h 17"/>
                  <a:gd name="T16" fmla="*/ 55 w 126"/>
                  <a:gd name="T17" fmla="*/ 17 h 17"/>
                  <a:gd name="T18" fmla="*/ 36 w 126"/>
                  <a:gd name="T19" fmla="*/ 17 h 17"/>
                  <a:gd name="T20" fmla="*/ 20 w 126"/>
                  <a:gd name="T21" fmla="*/ 17 h 17"/>
                  <a:gd name="T22" fmla="*/ 7 w 126"/>
                  <a:gd name="T23" fmla="*/ 17 h 17"/>
                  <a:gd name="T24" fmla="*/ 0 w 126"/>
                  <a:gd name="T25" fmla="*/ 16 h 17"/>
                  <a:gd name="T26" fmla="*/ 7 w 126"/>
                  <a:gd name="T27" fmla="*/ 14 h 17"/>
                  <a:gd name="T28" fmla="*/ 20 w 126"/>
                  <a:gd name="T29" fmla="*/ 13 h 17"/>
                  <a:gd name="T30" fmla="*/ 36 w 126"/>
                  <a:gd name="T31" fmla="*/ 11 h 17"/>
                  <a:gd name="T32" fmla="*/ 53 w 126"/>
                  <a:gd name="T33" fmla="*/ 10 h 17"/>
                  <a:gd name="T34" fmla="*/ 73 w 126"/>
                  <a:gd name="T35" fmla="*/ 8 h 17"/>
                  <a:gd name="T36" fmla="*/ 91 w 126"/>
                  <a:gd name="T37" fmla="*/ 6 h 17"/>
                  <a:gd name="T38" fmla="*/ 105 w 126"/>
                  <a:gd name="T39" fmla="*/ 3 h 17"/>
                  <a:gd name="T40" fmla="*/ 117 w 126"/>
                  <a:gd name="T41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6" h="17">
                    <a:moveTo>
                      <a:pt x="117" y="0"/>
                    </a:moveTo>
                    <a:lnTo>
                      <a:pt x="119" y="2"/>
                    </a:lnTo>
                    <a:lnTo>
                      <a:pt x="123" y="5"/>
                    </a:lnTo>
                    <a:lnTo>
                      <a:pt x="124" y="10"/>
                    </a:lnTo>
                    <a:lnTo>
                      <a:pt x="126" y="14"/>
                    </a:lnTo>
                    <a:lnTo>
                      <a:pt x="110" y="15"/>
                    </a:lnTo>
                    <a:lnTo>
                      <a:pt x="92" y="16"/>
                    </a:lnTo>
                    <a:lnTo>
                      <a:pt x="75" y="17"/>
                    </a:lnTo>
                    <a:lnTo>
                      <a:pt x="55" y="17"/>
                    </a:lnTo>
                    <a:lnTo>
                      <a:pt x="36" y="17"/>
                    </a:lnTo>
                    <a:lnTo>
                      <a:pt x="20" y="17"/>
                    </a:lnTo>
                    <a:lnTo>
                      <a:pt x="7" y="17"/>
                    </a:lnTo>
                    <a:lnTo>
                      <a:pt x="0" y="16"/>
                    </a:lnTo>
                    <a:lnTo>
                      <a:pt x="7" y="14"/>
                    </a:lnTo>
                    <a:lnTo>
                      <a:pt x="20" y="13"/>
                    </a:lnTo>
                    <a:lnTo>
                      <a:pt x="36" y="11"/>
                    </a:lnTo>
                    <a:lnTo>
                      <a:pt x="53" y="10"/>
                    </a:lnTo>
                    <a:lnTo>
                      <a:pt x="73" y="8"/>
                    </a:lnTo>
                    <a:lnTo>
                      <a:pt x="91" y="6"/>
                    </a:lnTo>
                    <a:lnTo>
                      <a:pt x="105" y="3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12" name="Freeform 372"/>
              <p:cNvSpPr>
                <a:spLocks/>
              </p:cNvSpPr>
              <p:nvPr/>
            </p:nvSpPr>
            <p:spPr bwMode="auto">
              <a:xfrm>
                <a:off x="1127" y="2411"/>
                <a:ext cx="82" cy="71"/>
              </a:xfrm>
              <a:custGeom>
                <a:avLst/>
                <a:gdLst>
                  <a:gd name="T0" fmla="*/ 163 w 165"/>
                  <a:gd name="T1" fmla="*/ 52 h 71"/>
                  <a:gd name="T2" fmla="*/ 163 w 165"/>
                  <a:gd name="T3" fmla="*/ 49 h 71"/>
                  <a:gd name="T4" fmla="*/ 163 w 165"/>
                  <a:gd name="T5" fmla="*/ 46 h 71"/>
                  <a:gd name="T6" fmla="*/ 163 w 165"/>
                  <a:gd name="T7" fmla="*/ 44 h 71"/>
                  <a:gd name="T8" fmla="*/ 165 w 165"/>
                  <a:gd name="T9" fmla="*/ 42 h 71"/>
                  <a:gd name="T10" fmla="*/ 158 w 165"/>
                  <a:gd name="T11" fmla="*/ 43 h 71"/>
                  <a:gd name="T12" fmla="*/ 151 w 165"/>
                  <a:gd name="T13" fmla="*/ 41 h 71"/>
                  <a:gd name="T14" fmla="*/ 149 w 165"/>
                  <a:gd name="T15" fmla="*/ 35 h 71"/>
                  <a:gd name="T16" fmla="*/ 156 w 165"/>
                  <a:gd name="T17" fmla="*/ 19 h 71"/>
                  <a:gd name="T18" fmla="*/ 149 w 165"/>
                  <a:gd name="T19" fmla="*/ 13 h 71"/>
                  <a:gd name="T20" fmla="*/ 142 w 165"/>
                  <a:gd name="T21" fmla="*/ 8 h 71"/>
                  <a:gd name="T22" fmla="*/ 135 w 165"/>
                  <a:gd name="T23" fmla="*/ 3 h 71"/>
                  <a:gd name="T24" fmla="*/ 128 w 165"/>
                  <a:gd name="T25" fmla="*/ 0 h 71"/>
                  <a:gd name="T26" fmla="*/ 121 w 165"/>
                  <a:gd name="T27" fmla="*/ 3 h 71"/>
                  <a:gd name="T28" fmla="*/ 112 w 165"/>
                  <a:gd name="T29" fmla="*/ 7 h 71"/>
                  <a:gd name="T30" fmla="*/ 105 w 165"/>
                  <a:gd name="T31" fmla="*/ 11 h 71"/>
                  <a:gd name="T32" fmla="*/ 97 w 165"/>
                  <a:gd name="T33" fmla="*/ 15 h 71"/>
                  <a:gd name="T34" fmla="*/ 89 w 165"/>
                  <a:gd name="T35" fmla="*/ 19 h 71"/>
                  <a:gd name="T36" fmla="*/ 83 w 165"/>
                  <a:gd name="T37" fmla="*/ 23 h 71"/>
                  <a:gd name="T38" fmla="*/ 76 w 165"/>
                  <a:gd name="T39" fmla="*/ 26 h 71"/>
                  <a:gd name="T40" fmla="*/ 71 w 165"/>
                  <a:gd name="T41" fmla="*/ 31 h 71"/>
                  <a:gd name="T42" fmla="*/ 64 w 165"/>
                  <a:gd name="T43" fmla="*/ 34 h 71"/>
                  <a:gd name="T44" fmla="*/ 57 w 165"/>
                  <a:gd name="T45" fmla="*/ 38 h 71"/>
                  <a:gd name="T46" fmla="*/ 48 w 165"/>
                  <a:gd name="T47" fmla="*/ 41 h 71"/>
                  <a:gd name="T48" fmla="*/ 39 w 165"/>
                  <a:gd name="T49" fmla="*/ 45 h 71"/>
                  <a:gd name="T50" fmla="*/ 32 w 165"/>
                  <a:gd name="T51" fmla="*/ 48 h 71"/>
                  <a:gd name="T52" fmla="*/ 25 w 165"/>
                  <a:gd name="T53" fmla="*/ 50 h 71"/>
                  <a:gd name="T54" fmla="*/ 19 w 165"/>
                  <a:gd name="T55" fmla="*/ 53 h 71"/>
                  <a:gd name="T56" fmla="*/ 16 w 165"/>
                  <a:gd name="T57" fmla="*/ 54 h 71"/>
                  <a:gd name="T58" fmla="*/ 10 w 165"/>
                  <a:gd name="T59" fmla="*/ 57 h 71"/>
                  <a:gd name="T60" fmla="*/ 5 w 165"/>
                  <a:gd name="T61" fmla="*/ 62 h 71"/>
                  <a:gd name="T62" fmla="*/ 2 w 165"/>
                  <a:gd name="T63" fmla="*/ 67 h 71"/>
                  <a:gd name="T64" fmla="*/ 0 w 165"/>
                  <a:gd name="T65" fmla="*/ 71 h 71"/>
                  <a:gd name="T66" fmla="*/ 25 w 165"/>
                  <a:gd name="T67" fmla="*/ 71 h 71"/>
                  <a:gd name="T68" fmla="*/ 51 w 165"/>
                  <a:gd name="T69" fmla="*/ 71 h 71"/>
                  <a:gd name="T70" fmla="*/ 76 w 165"/>
                  <a:gd name="T71" fmla="*/ 69 h 71"/>
                  <a:gd name="T72" fmla="*/ 101 w 165"/>
                  <a:gd name="T73" fmla="*/ 66 h 71"/>
                  <a:gd name="T74" fmla="*/ 122 w 165"/>
                  <a:gd name="T75" fmla="*/ 63 h 71"/>
                  <a:gd name="T76" fmla="*/ 140 w 165"/>
                  <a:gd name="T77" fmla="*/ 59 h 71"/>
                  <a:gd name="T78" fmla="*/ 154 w 165"/>
                  <a:gd name="T79" fmla="*/ 56 h 71"/>
                  <a:gd name="T80" fmla="*/ 163 w 165"/>
                  <a:gd name="T81" fmla="*/ 52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65" h="71">
                    <a:moveTo>
                      <a:pt x="163" y="52"/>
                    </a:moveTo>
                    <a:lnTo>
                      <a:pt x="163" y="49"/>
                    </a:lnTo>
                    <a:lnTo>
                      <a:pt x="163" y="46"/>
                    </a:lnTo>
                    <a:lnTo>
                      <a:pt x="163" y="44"/>
                    </a:lnTo>
                    <a:lnTo>
                      <a:pt x="165" y="42"/>
                    </a:lnTo>
                    <a:lnTo>
                      <a:pt x="158" y="43"/>
                    </a:lnTo>
                    <a:lnTo>
                      <a:pt x="151" y="41"/>
                    </a:lnTo>
                    <a:lnTo>
                      <a:pt x="149" y="35"/>
                    </a:lnTo>
                    <a:lnTo>
                      <a:pt x="156" y="19"/>
                    </a:lnTo>
                    <a:lnTo>
                      <a:pt x="149" y="13"/>
                    </a:lnTo>
                    <a:lnTo>
                      <a:pt x="142" y="8"/>
                    </a:lnTo>
                    <a:lnTo>
                      <a:pt x="135" y="3"/>
                    </a:lnTo>
                    <a:lnTo>
                      <a:pt x="128" y="0"/>
                    </a:lnTo>
                    <a:lnTo>
                      <a:pt x="121" y="3"/>
                    </a:lnTo>
                    <a:lnTo>
                      <a:pt x="112" y="7"/>
                    </a:lnTo>
                    <a:lnTo>
                      <a:pt x="105" y="11"/>
                    </a:lnTo>
                    <a:lnTo>
                      <a:pt x="97" y="15"/>
                    </a:lnTo>
                    <a:lnTo>
                      <a:pt x="89" y="19"/>
                    </a:lnTo>
                    <a:lnTo>
                      <a:pt x="83" y="23"/>
                    </a:lnTo>
                    <a:lnTo>
                      <a:pt x="76" y="26"/>
                    </a:lnTo>
                    <a:lnTo>
                      <a:pt x="71" y="31"/>
                    </a:lnTo>
                    <a:lnTo>
                      <a:pt x="64" y="34"/>
                    </a:lnTo>
                    <a:lnTo>
                      <a:pt x="57" y="38"/>
                    </a:lnTo>
                    <a:lnTo>
                      <a:pt x="48" y="41"/>
                    </a:lnTo>
                    <a:lnTo>
                      <a:pt x="39" y="45"/>
                    </a:lnTo>
                    <a:lnTo>
                      <a:pt x="32" y="48"/>
                    </a:lnTo>
                    <a:lnTo>
                      <a:pt x="25" y="50"/>
                    </a:lnTo>
                    <a:lnTo>
                      <a:pt x="19" y="53"/>
                    </a:lnTo>
                    <a:lnTo>
                      <a:pt x="16" y="54"/>
                    </a:lnTo>
                    <a:lnTo>
                      <a:pt x="10" y="57"/>
                    </a:lnTo>
                    <a:lnTo>
                      <a:pt x="5" y="62"/>
                    </a:lnTo>
                    <a:lnTo>
                      <a:pt x="2" y="67"/>
                    </a:lnTo>
                    <a:lnTo>
                      <a:pt x="0" y="71"/>
                    </a:lnTo>
                    <a:lnTo>
                      <a:pt x="25" y="71"/>
                    </a:lnTo>
                    <a:lnTo>
                      <a:pt x="51" y="71"/>
                    </a:lnTo>
                    <a:lnTo>
                      <a:pt x="76" y="69"/>
                    </a:lnTo>
                    <a:lnTo>
                      <a:pt x="101" y="66"/>
                    </a:lnTo>
                    <a:lnTo>
                      <a:pt x="122" y="63"/>
                    </a:lnTo>
                    <a:lnTo>
                      <a:pt x="140" y="59"/>
                    </a:lnTo>
                    <a:lnTo>
                      <a:pt x="154" y="56"/>
                    </a:lnTo>
                    <a:lnTo>
                      <a:pt x="163" y="5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613" name="Group 373"/>
            <p:cNvGrpSpPr>
              <a:grpSpLocks noChangeAspect="1"/>
            </p:cNvGrpSpPr>
            <p:nvPr/>
          </p:nvGrpSpPr>
          <p:grpSpPr bwMode="auto">
            <a:xfrm>
              <a:off x="2640" y="1968"/>
              <a:ext cx="480" cy="480"/>
              <a:chOff x="912" y="2256"/>
              <a:chExt cx="816" cy="816"/>
            </a:xfrm>
          </p:grpSpPr>
          <p:sp>
            <p:nvSpPr>
              <p:cNvPr id="10614" name="AutoShape 374"/>
              <p:cNvSpPr>
                <a:spLocks noChangeAspect="1" noChangeArrowheads="1" noTextEdit="1"/>
              </p:cNvSpPr>
              <p:nvPr/>
            </p:nvSpPr>
            <p:spPr bwMode="auto">
              <a:xfrm>
                <a:off x="912" y="2256"/>
                <a:ext cx="816" cy="8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15" name="Freeform 375"/>
              <p:cNvSpPr>
                <a:spLocks/>
              </p:cNvSpPr>
              <p:nvPr/>
            </p:nvSpPr>
            <p:spPr bwMode="auto">
              <a:xfrm>
                <a:off x="932" y="2713"/>
                <a:ext cx="303" cy="324"/>
              </a:xfrm>
              <a:custGeom>
                <a:avLst/>
                <a:gdLst>
                  <a:gd name="T0" fmla="*/ 105 w 607"/>
                  <a:gd name="T1" fmla="*/ 0 h 324"/>
                  <a:gd name="T2" fmla="*/ 60 w 607"/>
                  <a:gd name="T3" fmla="*/ 30 h 324"/>
                  <a:gd name="T4" fmla="*/ 30 w 607"/>
                  <a:gd name="T5" fmla="*/ 63 h 324"/>
                  <a:gd name="T6" fmla="*/ 9 w 607"/>
                  <a:gd name="T7" fmla="*/ 101 h 324"/>
                  <a:gd name="T8" fmla="*/ 0 w 607"/>
                  <a:gd name="T9" fmla="*/ 138 h 324"/>
                  <a:gd name="T10" fmla="*/ 0 w 607"/>
                  <a:gd name="T11" fmla="*/ 176 h 324"/>
                  <a:gd name="T12" fmla="*/ 11 w 607"/>
                  <a:gd name="T13" fmla="*/ 212 h 324"/>
                  <a:gd name="T14" fmla="*/ 30 w 607"/>
                  <a:gd name="T15" fmla="*/ 243 h 324"/>
                  <a:gd name="T16" fmla="*/ 59 w 607"/>
                  <a:gd name="T17" fmla="*/ 271 h 324"/>
                  <a:gd name="T18" fmla="*/ 69 w 607"/>
                  <a:gd name="T19" fmla="*/ 278 h 324"/>
                  <a:gd name="T20" fmla="*/ 82 w 607"/>
                  <a:gd name="T21" fmla="*/ 284 h 324"/>
                  <a:gd name="T22" fmla="*/ 94 w 607"/>
                  <a:gd name="T23" fmla="*/ 291 h 324"/>
                  <a:gd name="T24" fmla="*/ 110 w 607"/>
                  <a:gd name="T25" fmla="*/ 296 h 324"/>
                  <a:gd name="T26" fmla="*/ 124 w 607"/>
                  <a:gd name="T27" fmla="*/ 301 h 324"/>
                  <a:gd name="T28" fmla="*/ 142 w 607"/>
                  <a:gd name="T29" fmla="*/ 306 h 324"/>
                  <a:gd name="T30" fmla="*/ 160 w 607"/>
                  <a:gd name="T31" fmla="*/ 310 h 324"/>
                  <a:gd name="T32" fmla="*/ 178 w 607"/>
                  <a:gd name="T33" fmla="*/ 314 h 324"/>
                  <a:gd name="T34" fmla="*/ 195 w 607"/>
                  <a:gd name="T35" fmla="*/ 317 h 324"/>
                  <a:gd name="T36" fmla="*/ 215 w 607"/>
                  <a:gd name="T37" fmla="*/ 319 h 324"/>
                  <a:gd name="T38" fmla="*/ 234 w 607"/>
                  <a:gd name="T39" fmla="*/ 321 h 324"/>
                  <a:gd name="T40" fmla="*/ 254 w 607"/>
                  <a:gd name="T41" fmla="*/ 324 h 324"/>
                  <a:gd name="T42" fmla="*/ 274 w 607"/>
                  <a:gd name="T43" fmla="*/ 324 h 324"/>
                  <a:gd name="T44" fmla="*/ 295 w 607"/>
                  <a:gd name="T45" fmla="*/ 324 h 324"/>
                  <a:gd name="T46" fmla="*/ 314 w 607"/>
                  <a:gd name="T47" fmla="*/ 324 h 324"/>
                  <a:gd name="T48" fmla="*/ 336 w 607"/>
                  <a:gd name="T49" fmla="*/ 323 h 324"/>
                  <a:gd name="T50" fmla="*/ 357 w 607"/>
                  <a:gd name="T51" fmla="*/ 321 h 324"/>
                  <a:gd name="T52" fmla="*/ 378 w 607"/>
                  <a:gd name="T53" fmla="*/ 318 h 324"/>
                  <a:gd name="T54" fmla="*/ 398 w 607"/>
                  <a:gd name="T55" fmla="*/ 316 h 324"/>
                  <a:gd name="T56" fmla="*/ 419 w 607"/>
                  <a:gd name="T57" fmla="*/ 312 h 324"/>
                  <a:gd name="T58" fmla="*/ 439 w 607"/>
                  <a:gd name="T59" fmla="*/ 308 h 324"/>
                  <a:gd name="T60" fmla="*/ 458 w 607"/>
                  <a:gd name="T61" fmla="*/ 303 h 324"/>
                  <a:gd name="T62" fmla="*/ 478 w 607"/>
                  <a:gd name="T63" fmla="*/ 298 h 324"/>
                  <a:gd name="T64" fmla="*/ 496 w 607"/>
                  <a:gd name="T65" fmla="*/ 292 h 324"/>
                  <a:gd name="T66" fmla="*/ 512 w 607"/>
                  <a:gd name="T67" fmla="*/ 286 h 324"/>
                  <a:gd name="T68" fmla="*/ 527 w 607"/>
                  <a:gd name="T69" fmla="*/ 279 h 324"/>
                  <a:gd name="T70" fmla="*/ 543 w 607"/>
                  <a:gd name="T71" fmla="*/ 272 h 324"/>
                  <a:gd name="T72" fmla="*/ 558 w 607"/>
                  <a:gd name="T73" fmla="*/ 264 h 324"/>
                  <a:gd name="T74" fmla="*/ 570 w 607"/>
                  <a:gd name="T75" fmla="*/ 256 h 324"/>
                  <a:gd name="T76" fmla="*/ 584 w 607"/>
                  <a:gd name="T77" fmla="*/ 246 h 324"/>
                  <a:gd name="T78" fmla="*/ 595 w 607"/>
                  <a:gd name="T79" fmla="*/ 236 h 324"/>
                  <a:gd name="T80" fmla="*/ 606 w 607"/>
                  <a:gd name="T81" fmla="*/ 226 h 324"/>
                  <a:gd name="T82" fmla="*/ 607 w 607"/>
                  <a:gd name="T83" fmla="*/ 194 h 324"/>
                  <a:gd name="T84" fmla="*/ 568 w 607"/>
                  <a:gd name="T85" fmla="*/ 185 h 324"/>
                  <a:gd name="T86" fmla="*/ 574 w 607"/>
                  <a:gd name="T87" fmla="*/ 141 h 324"/>
                  <a:gd name="T88" fmla="*/ 558 w 607"/>
                  <a:gd name="T89" fmla="*/ 134 h 324"/>
                  <a:gd name="T90" fmla="*/ 540 w 607"/>
                  <a:gd name="T91" fmla="*/ 107 h 324"/>
                  <a:gd name="T92" fmla="*/ 467 w 607"/>
                  <a:gd name="T93" fmla="*/ 115 h 324"/>
                  <a:gd name="T94" fmla="*/ 465 w 607"/>
                  <a:gd name="T95" fmla="*/ 101 h 324"/>
                  <a:gd name="T96" fmla="*/ 442 w 607"/>
                  <a:gd name="T97" fmla="*/ 95 h 324"/>
                  <a:gd name="T98" fmla="*/ 440 w 607"/>
                  <a:gd name="T99" fmla="*/ 79 h 324"/>
                  <a:gd name="T100" fmla="*/ 405 w 607"/>
                  <a:gd name="T101" fmla="*/ 64 h 324"/>
                  <a:gd name="T102" fmla="*/ 355 w 607"/>
                  <a:gd name="T103" fmla="*/ 68 h 324"/>
                  <a:gd name="T104" fmla="*/ 350 w 607"/>
                  <a:gd name="T105" fmla="*/ 55 h 324"/>
                  <a:gd name="T106" fmla="*/ 329 w 607"/>
                  <a:gd name="T107" fmla="*/ 57 h 324"/>
                  <a:gd name="T108" fmla="*/ 297 w 607"/>
                  <a:gd name="T109" fmla="*/ 31 h 324"/>
                  <a:gd name="T110" fmla="*/ 295 w 607"/>
                  <a:gd name="T111" fmla="*/ 15 h 324"/>
                  <a:gd name="T112" fmla="*/ 258 w 607"/>
                  <a:gd name="T113" fmla="*/ 5 h 324"/>
                  <a:gd name="T114" fmla="*/ 208 w 607"/>
                  <a:gd name="T115" fmla="*/ 13 h 324"/>
                  <a:gd name="T116" fmla="*/ 105 w 607"/>
                  <a:gd name="T117" fmla="*/ 0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07" h="324">
                    <a:moveTo>
                      <a:pt x="105" y="0"/>
                    </a:moveTo>
                    <a:lnTo>
                      <a:pt x="60" y="30"/>
                    </a:lnTo>
                    <a:lnTo>
                      <a:pt x="30" y="63"/>
                    </a:lnTo>
                    <a:lnTo>
                      <a:pt x="9" y="101"/>
                    </a:lnTo>
                    <a:lnTo>
                      <a:pt x="0" y="138"/>
                    </a:lnTo>
                    <a:lnTo>
                      <a:pt x="0" y="176"/>
                    </a:lnTo>
                    <a:lnTo>
                      <a:pt x="11" y="212"/>
                    </a:lnTo>
                    <a:lnTo>
                      <a:pt x="30" y="243"/>
                    </a:lnTo>
                    <a:lnTo>
                      <a:pt x="59" y="271"/>
                    </a:lnTo>
                    <a:lnTo>
                      <a:pt x="69" y="278"/>
                    </a:lnTo>
                    <a:lnTo>
                      <a:pt x="82" y="284"/>
                    </a:lnTo>
                    <a:lnTo>
                      <a:pt x="94" y="291"/>
                    </a:lnTo>
                    <a:lnTo>
                      <a:pt x="110" y="296"/>
                    </a:lnTo>
                    <a:lnTo>
                      <a:pt x="124" y="301"/>
                    </a:lnTo>
                    <a:lnTo>
                      <a:pt x="142" y="306"/>
                    </a:lnTo>
                    <a:lnTo>
                      <a:pt x="160" y="310"/>
                    </a:lnTo>
                    <a:lnTo>
                      <a:pt x="178" y="314"/>
                    </a:lnTo>
                    <a:lnTo>
                      <a:pt x="195" y="317"/>
                    </a:lnTo>
                    <a:lnTo>
                      <a:pt x="215" y="319"/>
                    </a:lnTo>
                    <a:lnTo>
                      <a:pt x="234" y="321"/>
                    </a:lnTo>
                    <a:lnTo>
                      <a:pt x="254" y="324"/>
                    </a:lnTo>
                    <a:lnTo>
                      <a:pt x="274" y="324"/>
                    </a:lnTo>
                    <a:lnTo>
                      <a:pt x="295" y="324"/>
                    </a:lnTo>
                    <a:lnTo>
                      <a:pt x="314" y="324"/>
                    </a:lnTo>
                    <a:lnTo>
                      <a:pt x="336" y="323"/>
                    </a:lnTo>
                    <a:lnTo>
                      <a:pt x="357" y="321"/>
                    </a:lnTo>
                    <a:lnTo>
                      <a:pt x="378" y="318"/>
                    </a:lnTo>
                    <a:lnTo>
                      <a:pt x="398" y="316"/>
                    </a:lnTo>
                    <a:lnTo>
                      <a:pt x="419" y="312"/>
                    </a:lnTo>
                    <a:lnTo>
                      <a:pt x="439" y="308"/>
                    </a:lnTo>
                    <a:lnTo>
                      <a:pt x="458" y="303"/>
                    </a:lnTo>
                    <a:lnTo>
                      <a:pt x="478" y="298"/>
                    </a:lnTo>
                    <a:lnTo>
                      <a:pt x="496" y="292"/>
                    </a:lnTo>
                    <a:lnTo>
                      <a:pt x="512" y="286"/>
                    </a:lnTo>
                    <a:lnTo>
                      <a:pt x="527" y="279"/>
                    </a:lnTo>
                    <a:lnTo>
                      <a:pt x="543" y="272"/>
                    </a:lnTo>
                    <a:lnTo>
                      <a:pt x="558" y="264"/>
                    </a:lnTo>
                    <a:lnTo>
                      <a:pt x="570" y="256"/>
                    </a:lnTo>
                    <a:lnTo>
                      <a:pt x="584" y="246"/>
                    </a:lnTo>
                    <a:lnTo>
                      <a:pt x="595" y="236"/>
                    </a:lnTo>
                    <a:lnTo>
                      <a:pt x="606" y="226"/>
                    </a:lnTo>
                    <a:lnTo>
                      <a:pt x="607" y="194"/>
                    </a:lnTo>
                    <a:lnTo>
                      <a:pt x="568" y="185"/>
                    </a:lnTo>
                    <a:lnTo>
                      <a:pt x="574" y="141"/>
                    </a:lnTo>
                    <a:lnTo>
                      <a:pt x="558" y="134"/>
                    </a:lnTo>
                    <a:lnTo>
                      <a:pt x="540" y="107"/>
                    </a:lnTo>
                    <a:lnTo>
                      <a:pt x="467" y="115"/>
                    </a:lnTo>
                    <a:lnTo>
                      <a:pt x="465" y="101"/>
                    </a:lnTo>
                    <a:lnTo>
                      <a:pt x="442" y="95"/>
                    </a:lnTo>
                    <a:lnTo>
                      <a:pt x="440" y="79"/>
                    </a:lnTo>
                    <a:lnTo>
                      <a:pt x="405" y="64"/>
                    </a:lnTo>
                    <a:lnTo>
                      <a:pt x="355" y="68"/>
                    </a:lnTo>
                    <a:lnTo>
                      <a:pt x="350" y="55"/>
                    </a:lnTo>
                    <a:lnTo>
                      <a:pt x="329" y="57"/>
                    </a:lnTo>
                    <a:lnTo>
                      <a:pt x="297" y="31"/>
                    </a:lnTo>
                    <a:lnTo>
                      <a:pt x="295" y="15"/>
                    </a:lnTo>
                    <a:lnTo>
                      <a:pt x="258" y="5"/>
                    </a:lnTo>
                    <a:lnTo>
                      <a:pt x="208" y="13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16" name="Freeform 376"/>
              <p:cNvSpPr>
                <a:spLocks/>
              </p:cNvSpPr>
              <p:nvPr/>
            </p:nvSpPr>
            <p:spPr bwMode="auto">
              <a:xfrm>
                <a:off x="1020" y="3005"/>
                <a:ext cx="214" cy="41"/>
              </a:xfrm>
              <a:custGeom>
                <a:avLst/>
                <a:gdLst>
                  <a:gd name="T0" fmla="*/ 318 w 428"/>
                  <a:gd name="T1" fmla="*/ 0 h 41"/>
                  <a:gd name="T2" fmla="*/ 300 w 428"/>
                  <a:gd name="T3" fmla="*/ 6 h 41"/>
                  <a:gd name="T4" fmla="*/ 280 w 428"/>
                  <a:gd name="T5" fmla="*/ 11 h 41"/>
                  <a:gd name="T6" fmla="*/ 261 w 428"/>
                  <a:gd name="T7" fmla="*/ 16 h 41"/>
                  <a:gd name="T8" fmla="*/ 241 w 428"/>
                  <a:gd name="T9" fmla="*/ 20 h 41"/>
                  <a:gd name="T10" fmla="*/ 220 w 428"/>
                  <a:gd name="T11" fmla="*/ 24 h 41"/>
                  <a:gd name="T12" fmla="*/ 200 w 428"/>
                  <a:gd name="T13" fmla="*/ 26 h 41"/>
                  <a:gd name="T14" fmla="*/ 179 w 428"/>
                  <a:gd name="T15" fmla="*/ 29 h 41"/>
                  <a:gd name="T16" fmla="*/ 158 w 428"/>
                  <a:gd name="T17" fmla="*/ 31 h 41"/>
                  <a:gd name="T18" fmla="*/ 136 w 428"/>
                  <a:gd name="T19" fmla="*/ 32 h 41"/>
                  <a:gd name="T20" fmla="*/ 117 w 428"/>
                  <a:gd name="T21" fmla="*/ 32 h 41"/>
                  <a:gd name="T22" fmla="*/ 96 w 428"/>
                  <a:gd name="T23" fmla="*/ 32 h 41"/>
                  <a:gd name="T24" fmla="*/ 76 w 428"/>
                  <a:gd name="T25" fmla="*/ 32 h 41"/>
                  <a:gd name="T26" fmla="*/ 56 w 428"/>
                  <a:gd name="T27" fmla="*/ 29 h 41"/>
                  <a:gd name="T28" fmla="*/ 37 w 428"/>
                  <a:gd name="T29" fmla="*/ 27 h 41"/>
                  <a:gd name="T30" fmla="*/ 17 w 428"/>
                  <a:gd name="T31" fmla="*/ 25 h 41"/>
                  <a:gd name="T32" fmla="*/ 0 w 428"/>
                  <a:gd name="T33" fmla="*/ 22 h 41"/>
                  <a:gd name="T34" fmla="*/ 19 w 428"/>
                  <a:gd name="T35" fmla="*/ 27 h 41"/>
                  <a:gd name="T36" fmla="*/ 42 w 428"/>
                  <a:gd name="T37" fmla="*/ 32 h 41"/>
                  <a:gd name="T38" fmla="*/ 71 w 428"/>
                  <a:gd name="T39" fmla="*/ 35 h 41"/>
                  <a:gd name="T40" fmla="*/ 101 w 428"/>
                  <a:gd name="T41" fmla="*/ 38 h 41"/>
                  <a:gd name="T42" fmla="*/ 135 w 428"/>
                  <a:gd name="T43" fmla="*/ 39 h 41"/>
                  <a:gd name="T44" fmla="*/ 170 w 428"/>
                  <a:gd name="T45" fmla="*/ 41 h 41"/>
                  <a:gd name="T46" fmla="*/ 206 w 428"/>
                  <a:gd name="T47" fmla="*/ 41 h 41"/>
                  <a:gd name="T48" fmla="*/ 241 w 428"/>
                  <a:gd name="T49" fmla="*/ 41 h 41"/>
                  <a:gd name="T50" fmla="*/ 275 w 428"/>
                  <a:gd name="T51" fmla="*/ 40 h 41"/>
                  <a:gd name="T52" fmla="*/ 309 w 428"/>
                  <a:gd name="T53" fmla="*/ 38 h 41"/>
                  <a:gd name="T54" fmla="*/ 339 w 428"/>
                  <a:gd name="T55" fmla="*/ 36 h 41"/>
                  <a:gd name="T56" fmla="*/ 365 w 428"/>
                  <a:gd name="T57" fmla="*/ 34 h 41"/>
                  <a:gd name="T58" fmla="*/ 389 w 428"/>
                  <a:gd name="T59" fmla="*/ 31 h 41"/>
                  <a:gd name="T60" fmla="*/ 408 w 428"/>
                  <a:gd name="T61" fmla="*/ 26 h 41"/>
                  <a:gd name="T62" fmla="*/ 421 w 428"/>
                  <a:gd name="T63" fmla="*/ 22 h 41"/>
                  <a:gd name="T64" fmla="*/ 428 w 428"/>
                  <a:gd name="T65" fmla="*/ 17 h 41"/>
                  <a:gd name="T66" fmla="*/ 428 w 428"/>
                  <a:gd name="T67" fmla="*/ 12 h 41"/>
                  <a:gd name="T68" fmla="*/ 419 w 428"/>
                  <a:gd name="T69" fmla="*/ 8 h 41"/>
                  <a:gd name="T70" fmla="*/ 403 w 428"/>
                  <a:gd name="T71" fmla="*/ 5 h 41"/>
                  <a:gd name="T72" fmla="*/ 383 w 428"/>
                  <a:gd name="T73" fmla="*/ 2 h 41"/>
                  <a:gd name="T74" fmla="*/ 364 w 428"/>
                  <a:gd name="T75" fmla="*/ 1 h 41"/>
                  <a:gd name="T76" fmla="*/ 344 w 428"/>
                  <a:gd name="T77" fmla="*/ 0 h 41"/>
                  <a:gd name="T78" fmla="*/ 328 w 428"/>
                  <a:gd name="T79" fmla="*/ 0 h 41"/>
                  <a:gd name="T80" fmla="*/ 318 w 428"/>
                  <a:gd name="T81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28" h="41">
                    <a:moveTo>
                      <a:pt x="318" y="0"/>
                    </a:moveTo>
                    <a:lnTo>
                      <a:pt x="300" y="6"/>
                    </a:lnTo>
                    <a:lnTo>
                      <a:pt x="280" y="11"/>
                    </a:lnTo>
                    <a:lnTo>
                      <a:pt x="261" y="16"/>
                    </a:lnTo>
                    <a:lnTo>
                      <a:pt x="241" y="20"/>
                    </a:lnTo>
                    <a:lnTo>
                      <a:pt x="220" y="24"/>
                    </a:lnTo>
                    <a:lnTo>
                      <a:pt x="200" y="26"/>
                    </a:lnTo>
                    <a:lnTo>
                      <a:pt x="179" y="29"/>
                    </a:lnTo>
                    <a:lnTo>
                      <a:pt x="158" y="31"/>
                    </a:lnTo>
                    <a:lnTo>
                      <a:pt x="136" y="32"/>
                    </a:lnTo>
                    <a:lnTo>
                      <a:pt x="117" y="32"/>
                    </a:lnTo>
                    <a:lnTo>
                      <a:pt x="96" y="32"/>
                    </a:lnTo>
                    <a:lnTo>
                      <a:pt x="76" y="32"/>
                    </a:lnTo>
                    <a:lnTo>
                      <a:pt x="56" y="29"/>
                    </a:lnTo>
                    <a:lnTo>
                      <a:pt x="37" y="27"/>
                    </a:lnTo>
                    <a:lnTo>
                      <a:pt x="17" y="25"/>
                    </a:lnTo>
                    <a:lnTo>
                      <a:pt x="0" y="22"/>
                    </a:lnTo>
                    <a:lnTo>
                      <a:pt x="19" y="27"/>
                    </a:lnTo>
                    <a:lnTo>
                      <a:pt x="42" y="32"/>
                    </a:lnTo>
                    <a:lnTo>
                      <a:pt x="71" y="35"/>
                    </a:lnTo>
                    <a:lnTo>
                      <a:pt x="101" y="38"/>
                    </a:lnTo>
                    <a:lnTo>
                      <a:pt x="135" y="39"/>
                    </a:lnTo>
                    <a:lnTo>
                      <a:pt x="170" y="41"/>
                    </a:lnTo>
                    <a:lnTo>
                      <a:pt x="206" y="41"/>
                    </a:lnTo>
                    <a:lnTo>
                      <a:pt x="241" y="41"/>
                    </a:lnTo>
                    <a:lnTo>
                      <a:pt x="275" y="40"/>
                    </a:lnTo>
                    <a:lnTo>
                      <a:pt x="309" y="38"/>
                    </a:lnTo>
                    <a:lnTo>
                      <a:pt x="339" y="36"/>
                    </a:lnTo>
                    <a:lnTo>
                      <a:pt x="365" y="34"/>
                    </a:lnTo>
                    <a:lnTo>
                      <a:pt x="389" y="31"/>
                    </a:lnTo>
                    <a:lnTo>
                      <a:pt x="408" y="26"/>
                    </a:lnTo>
                    <a:lnTo>
                      <a:pt x="421" y="22"/>
                    </a:lnTo>
                    <a:lnTo>
                      <a:pt x="428" y="17"/>
                    </a:lnTo>
                    <a:lnTo>
                      <a:pt x="428" y="12"/>
                    </a:lnTo>
                    <a:lnTo>
                      <a:pt x="419" y="8"/>
                    </a:lnTo>
                    <a:lnTo>
                      <a:pt x="403" y="5"/>
                    </a:lnTo>
                    <a:lnTo>
                      <a:pt x="383" y="2"/>
                    </a:lnTo>
                    <a:lnTo>
                      <a:pt x="364" y="1"/>
                    </a:lnTo>
                    <a:lnTo>
                      <a:pt x="344" y="0"/>
                    </a:lnTo>
                    <a:lnTo>
                      <a:pt x="328" y="0"/>
                    </a:lnTo>
                    <a:lnTo>
                      <a:pt x="318" y="0"/>
                    </a:lnTo>
                    <a:close/>
                  </a:path>
                </a:pathLst>
              </a:custGeom>
              <a:solidFill>
                <a:srgbClr val="667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17" name="Freeform 377"/>
              <p:cNvSpPr>
                <a:spLocks/>
              </p:cNvSpPr>
              <p:nvPr/>
            </p:nvSpPr>
            <p:spPr bwMode="auto">
              <a:xfrm>
                <a:off x="942" y="2739"/>
                <a:ext cx="274" cy="281"/>
              </a:xfrm>
              <a:custGeom>
                <a:avLst/>
                <a:gdLst>
                  <a:gd name="T0" fmla="*/ 7 w 547"/>
                  <a:gd name="T1" fmla="*/ 84 h 281"/>
                  <a:gd name="T2" fmla="*/ 38 w 547"/>
                  <a:gd name="T3" fmla="*/ 218 h 281"/>
                  <a:gd name="T4" fmla="*/ 217 w 547"/>
                  <a:gd name="T5" fmla="*/ 253 h 281"/>
                  <a:gd name="T6" fmla="*/ 221 w 547"/>
                  <a:gd name="T7" fmla="*/ 259 h 281"/>
                  <a:gd name="T8" fmla="*/ 197 w 547"/>
                  <a:gd name="T9" fmla="*/ 268 h 281"/>
                  <a:gd name="T10" fmla="*/ 183 w 547"/>
                  <a:gd name="T11" fmla="*/ 273 h 281"/>
                  <a:gd name="T12" fmla="*/ 237 w 547"/>
                  <a:gd name="T13" fmla="*/ 266 h 281"/>
                  <a:gd name="T14" fmla="*/ 286 w 547"/>
                  <a:gd name="T15" fmla="*/ 251 h 281"/>
                  <a:gd name="T16" fmla="*/ 300 w 547"/>
                  <a:gd name="T17" fmla="*/ 249 h 281"/>
                  <a:gd name="T18" fmla="*/ 281 w 547"/>
                  <a:gd name="T19" fmla="*/ 260 h 281"/>
                  <a:gd name="T20" fmla="*/ 251 w 547"/>
                  <a:gd name="T21" fmla="*/ 271 h 281"/>
                  <a:gd name="T22" fmla="*/ 297 w 547"/>
                  <a:gd name="T23" fmla="*/ 265 h 281"/>
                  <a:gd name="T24" fmla="*/ 338 w 547"/>
                  <a:gd name="T25" fmla="*/ 250 h 281"/>
                  <a:gd name="T26" fmla="*/ 364 w 547"/>
                  <a:gd name="T27" fmla="*/ 239 h 281"/>
                  <a:gd name="T28" fmla="*/ 363 w 547"/>
                  <a:gd name="T29" fmla="*/ 247 h 281"/>
                  <a:gd name="T30" fmla="*/ 311 w 547"/>
                  <a:gd name="T31" fmla="*/ 271 h 281"/>
                  <a:gd name="T32" fmla="*/ 327 w 547"/>
                  <a:gd name="T33" fmla="*/ 273 h 281"/>
                  <a:gd name="T34" fmla="*/ 386 w 547"/>
                  <a:gd name="T35" fmla="*/ 250 h 281"/>
                  <a:gd name="T36" fmla="*/ 419 w 547"/>
                  <a:gd name="T37" fmla="*/ 232 h 281"/>
                  <a:gd name="T38" fmla="*/ 425 w 547"/>
                  <a:gd name="T39" fmla="*/ 235 h 281"/>
                  <a:gd name="T40" fmla="*/ 389 w 547"/>
                  <a:gd name="T41" fmla="*/ 260 h 281"/>
                  <a:gd name="T42" fmla="*/ 379 w 547"/>
                  <a:gd name="T43" fmla="*/ 272 h 281"/>
                  <a:gd name="T44" fmla="*/ 439 w 547"/>
                  <a:gd name="T45" fmla="*/ 250 h 281"/>
                  <a:gd name="T46" fmla="*/ 476 w 547"/>
                  <a:gd name="T47" fmla="*/ 227 h 281"/>
                  <a:gd name="T48" fmla="*/ 499 w 547"/>
                  <a:gd name="T49" fmla="*/ 217 h 281"/>
                  <a:gd name="T50" fmla="*/ 478 w 547"/>
                  <a:gd name="T51" fmla="*/ 236 h 281"/>
                  <a:gd name="T52" fmla="*/ 437 w 547"/>
                  <a:gd name="T53" fmla="*/ 260 h 281"/>
                  <a:gd name="T54" fmla="*/ 482 w 547"/>
                  <a:gd name="T55" fmla="*/ 245 h 281"/>
                  <a:gd name="T56" fmla="*/ 512 w 547"/>
                  <a:gd name="T57" fmla="*/ 234 h 281"/>
                  <a:gd name="T58" fmla="*/ 537 w 547"/>
                  <a:gd name="T59" fmla="*/ 223 h 281"/>
                  <a:gd name="T60" fmla="*/ 546 w 547"/>
                  <a:gd name="T61" fmla="*/ 207 h 281"/>
                  <a:gd name="T62" fmla="*/ 505 w 547"/>
                  <a:gd name="T63" fmla="*/ 196 h 281"/>
                  <a:gd name="T64" fmla="*/ 439 w 547"/>
                  <a:gd name="T65" fmla="*/ 195 h 281"/>
                  <a:gd name="T66" fmla="*/ 416 w 547"/>
                  <a:gd name="T67" fmla="*/ 172 h 281"/>
                  <a:gd name="T68" fmla="*/ 395 w 547"/>
                  <a:gd name="T69" fmla="*/ 177 h 281"/>
                  <a:gd name="T70" fmla="*/ 366 w 547"/>
                  <a:gd name="T71" fmla="*/ 183 h 281"/>
                  <a:gd name="T72" fmla="*/ 345 w 547"/>
                  <a:gd name="T73" fmla="*/ 184 h 281"/>
                  <a:gd name="T74" fmla="*/ 311 w 547"/>
                  <a:gd name="T75" fmla="*/ 183 h 281"/>
                  <a:gd name="T76" fmla="*/ 292 w 547"/>
                  <a:gd name="T77" fmla="*/ 178 h 281"/>
                  <a:gd name="T78" fmla="*/ 285 w 547"/>
                  <a:gd name="T79" fmla="*/ 160 h 281"/>
                  <a:gd name="T80" fmla="*/ 256 w 547"/>
                  <a:gd name="T81" fmla="*/ 159 h 281"/>
                  <a:gd name="T82" fmla="*/ 226 w 547"/>
                  <a:gd name="T83" fmla="*/ 172 h 281"/>
                  <a:gd name="T84" fmla="*/ 219 w 547"/>
                  <a:gd name="T85" fmla="*/ 193 h 281"/>
                  <a:gd name="T86" fmla="*/ 192 w 547"/>
                  <a:gd name="T87" fmla="*/ 206 h 281"/>
                  <a:gd name="T88" fmla="*/ 183 w 547"/>
                  <a:gd name="T89" fmla="*/ 202 h 281"/>
                  <a:gd name="T90" fmla="*/ 205 w 547"/>
                  <a:gd name="T91" fmla="*/ 185 h 281"/>
                  <a:gd name="T92" fmla="*/ 201 w 547"/>
                  <a:gd name="T93" fmla="*/ 177 h 281"/>
                  <a:gd name="T94" fmla="*/ 196 w 547"/>
                  <a:gd name="T95" fmla="*/ 104 h 281"/>
                  <a:gd name="T96" fmla="*/ 75 w 547"/>
                  <a:gd name="T97" fmla="*/ 77 h 281"/>
                  <a:gd name="T98" fmla="*/ 86 w 547"/>
                  <a:gd name="T99" fmla="*/ 43 h 281"/>
                  <a:gd name="T100" fmla="*/ 73 w 547"/>
                  <a:gd name="T101" fmla="*/ 0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47" h="281">
                    <a:moveTo>
                      <a:pt x="73" y="0"/>
                    </a:moveTo>
                    <a:lnTo>
                      <a:pt x="32" y="38"/>
                    </a:lnTo>
                    <a:lnTo>
                      <a:pt x="7" y="84"/>
                    </a:lnTo>
                    <a:lnTo>
                      <a:pt x="0" y="132"/>
                    </a:lnTo>
                    <a:lnTo>
                      <a:pt x="11" y="178"/>
                    </a:lnTo>
                    <a:lnTo>
                      <a:pt x="38" y="218"/>
                    </a:lnTo>
                    <a:lnTo>
                      <a:pt x="82" y="247"/>
                    </a:lnTo>
                    <a:lnTo>
                      <a:pt x="141" y="260"/>
                    </a:lnTo>
                    <a:lnTo>
                      <a:pt x="217" y="253"/>
                    </a:lnTo>
                    <a:lnTo>
                      <a:pt x="221" y="254"/>
                    </a:lnTo>
                    <a:lnTo>
                      <a:pt x="222" y="256"/>
                    </a:lnTo>
                    <a:lnTo>
                      <a:pt x="221" y="259"/>
                    </a:lnTo>
                    <a:lnTo>
                      <a:pt x="217" y="262"/>
                    </a:lnTo>
                    <a:lnTo>
                      <a:pt x="208" y="265"/>
                    </a:lnTo>
                    <a:lnTo>
                      <a:pt x="197" y="268"/>
                    </a:lnTo>
                    <a:lnTo>
                      <a:pt x="183" y="270"/>
                    </a:lnTo>
                    <a:lnTo>
                      <a:pt x="167" y="272"/>
                    </a:lnTo>
                    <a:lnTo>
                      <a:pt x="183" y="273"/>
                    </a:lnTo>
                    <a:lnTo>
                      <a:pt x="201" y="272"/>
                    </a:lnTo>
                    <a:lnTo>
                      <a:pt x="219" y="269"/>
                    </a:lnTo>
                    <a:lnTo>
                      <a:pt x="237" y="266"/>
                    </a:lnTo>
                    <a:lnTo>
                      <a:pt x="254" y="261"/>
                    </a:lnTo>
                    <a:lnTo>
                      <a:pt x="270" y="257"/>
                    </a:lnTo>
                    <a:lnTo>
                      <a:pt x="286" y="251"/>
                    </a:lnTo>
                    <a:lnTo>
                      <a:pt x="300" y="246"/>
                    </a:lnTo>
                    <a:lnTo>
                      <a:pt x="302" y="247"/>
                    </a:lnTo>
                    <a:lnTo>
                      <a:pt x="300" y="249"/>
                    </a:lnTo>
                    <a:lnTo>
                      <a:pt x="297" y="253"/>
                    </a:lnTo>
                    <a:lnTo>
                      <a:pt x="290" y="256"/>
                    </a:lnTo>
                    <a:lnTo>
                      <a:pt x="281" y="260"/>
                    </a:lnTo>
                    <a:lnTo>
                      <a:pt x="272" y="264"/>
                    </a:lnTo>
                    <a:lnTo>
                      <a:pt x="261" y="268"/>
                    </a:lnTo>
                    <a:lnTo>
                      <a:pt x="251" y="271"/>
                    </a:lnTo>
                    <a:lnTo>
                      <a:pt x="265" y="271"/>
                    </a:lnTo>
                    <a:lnTo>
                      <a:pt x="281" y="269"/>
                    </a:lnTo>
                    <a:lnTo>
                      <a:pt x="297" y="265"/>
                    </a:lnTo>
                    <a:lnTo>
                      <a:pt x="311" y="260"/>
                    </a:lnTo>
                    <a:lnTo>
                      <a:pt x="325" y="255"/>
                    </a:lnTo>
                    <a:lnTo>
                      <a:pt x="338" y="250"/>
                    </a:lnTo>
                    <a:lnTo>
                      <a:pt x="348" y="245"/>
                    </a:lnTo>
                    <a:lnTo>
                      <a:pt x="357" y="241"/>
                    </a:lnTo>
                    <a:lnTo>
                      <a:pt x="364" y="239"/>
                    </a:lnTo>
                    <a:lnTo>
                      <a:pt x="368" y="240"/>
                    </a:lnTo>
                    <a:lnTo>
                      <a:pt x="368" y="242"/>
                    </a:lnTo>
                    <a:lnTo>
                      <a:pt x="363" y="247"/>
                    </a:lnTo>
                    <a:lnTo>
                      <a:pt x="352" y="254"/>
                    </a:lnTo>
                    <a:lnTo>
                      <a:pt x="336" y="262"/>
                    </a:lnTo>
                    <a:lnTo>
                      <a:pt x="311" y="271"/>
                    </a:lnTo>
                    <a:lnTo>
                      <a:pt x="277" y="281"/>
                    </a:lnTo>
                    <a:lnTo>
                      <a:pt x="304" y="278"/>
                    </a:lnTo>
                    <a:lnTo>
                      <a:pt x="327" y="273"/>
                    </a:lnTo>
                    <a:lnTo>
                      <a:pt x="350" y="266"/>
                    </a:lnTo>
                    <a:lnTo>
                      <a:pt x="370" y="258"/>
                    </a:lnTo>
                    <a:lnTo>
                      <a:pt x="386" y="250"/>
                    </a:lnTo>
                    <a:lnTo>
                      <a:pt x="400" y="243"/>
                    </a:lnTo>
                    <a:lnTo>
                      <a:pt x="411" y="236"/>
                    </a:lnTo>
                    <a:lnTo>
                      <a:pt x="419" y="232"/>
                    </a:lnTo>
                    <a:lnTo>
                      <a:pt x="428" y="229"/>
                    </a:lnTo>
                    <a:lnTo>
                      <a:pt x="430" y="230"/>
                    </a:lnTo>
                    <a:lnTo>
                      <a:pt x="425" y="235"/>
                    </a:lnTo>
                    <a:lnTo>
                      <a:pt x="416" y="242"/>
                    </a:lnTo>
                    <a:lnTo>
                      <a:pt x="403" y="251"/>
                    </a:lnTo>
                    <a:lnTo>
                      <a:pt x="389" y="260"/>
                    </a:lnTo>
                    <a:lnTo>
                      <a:pt x="372" y="268"/>
                    </a:lnTo>
                    <a:lnTo>
                      <a:pt x="354" y="274"/>
                    </a:lnTo>
                    <a:lnTo>
                      <a:pt x="379" y="272"/>
                    </a:lnTo>
                    <a:lnTo>
                      <a:pt x="400" y="266"/>
                    </a:lnTo>
                    <a:lnTo>
                      <a:pt x="421" y="259"/>
                    </a:lnTo>
                    <a:lnTo>
                      <a:pt x="439" y="250"/>
                    </a:lnTo>
                    <a:lnTo>
                      <a:pt x="453" y="242"/>
                    </a:lnTo>
                    <a:lnTo>
                      <a:pt x="467" y="233"/>
                    </a:lnTo>
                    <a:lnTo>
                      <a:pt x="476" y="227"/>
                    </a:lnTo>
                    <a:lnTo>
                      <a:pt x="483" y="223"/>
                    </a:lnTo>
                    <a:lnTo>
                      <a:pt x="496" y="217"/>
                    </a:lnTo>
                    <a:lnTo>
                      <a:pt x="499" y="217"/>
                    </a:lnTo>
                    <a:lnTo>
                      <a:pt x="498" y="221"/>
                    </a:lnTo>
                    <a:lnTo>
                      <a:pt x="491" y="228"/>
                    </a:lnTo>
                    <a:lnTo>
                      <a:pt x="478" y="236"/>
                    </a:lnTo>
                    <a:lnTo>
                      <a:pt x="466" y="245"/>
                    </a:lnTo>
                    <a:lnTo>
                      <a:pt x="451" y="253"/>
                    </a:lnTo>
                    <a:lnTo>
                      <a:pt x="437" y="260"/>
                    </a:lnTo>
                    <a:lnTo>
                      <a:pt x="455" y="254"/>
                    </a:lnTo>
                    <a:lnTo>
                      <a:pt x="469" y="249"/>
                    </a:lnTo>
                    <a:lnTo>
                      <a:pt x="482" y="245"/>
                    </a:lnTo>
                    <a:lnTo>
                      <a:pt x="494" y="241"/>
                    </a:lnTo>
                    <a:lnTo>
                      <a:pt x="503" y="237"/>
                    </a:lnTo>
                    <a:lnTo>
                      <a:pt x="512" y="234"/>
                    </a:lnTo>
                    <a:lnTo>
                      <a:pt x="519" y="231"/>
                    </a:lnTo>
                    <a:lnTo>
                      <a:pt x="526" y="228"/>
                    </a:lnTo>
                    <a:lnTo>
                      <a:pt x="537" y="223"/>
                    </a:lnTo>
                    <a:lnTo>
                      <a:pt x="544" y="216"/>
                    </a:lnTo>
                    <a:lnTo>
                      <a:pt x="547" y="211"/>
                    </a:lnTo>
                    <a:lnTo>
                      <a:pt x="546" y="207"/>
                    </a:lnTo>
                    <a:lnTo>
                      <a:pt x="535" y="203"/>
                    </a:lnTo>
                    <a:lnTo>
                      <a:pt x="519" y="199"/>
                    </a:lnTo>
                    <a:lnTo>
                      <a:pt x="505" y="196"/>
                    </a:lnTo>
                    <a:lnTo>
                      <a:pt x="499" y="195"/>
                    </a:lnTo>
                    <a:lnTo>
                      <a:pt x="489" y="202"/>
                    </a:lnTo>
                    <a:lnTo>
                      <a:pt x="439" y="195"/>
                    </a:lnTo>
                    <a:lnTo>
                      <a:pt x="430" y="175"/>
                    </a:lnTo>
                    <a:lnTo>
                      <a:pt x="418" y="171"/>
                    </a:lnTo>
                    <a:lnTo>
                      <a:pt x="416" y="172"/>
                    </a:lnTo>
                    <a:lnTo>
                      <a:pt x="411" y="173"/>
                    </a:lnTo>
                    <a:lnTo>
                      <a:pt x="403" y="175"/>
                    </a:lnTo>
                    <a:lnTo>
                      <a:pt x="395" y="177"/>
                    </a:lnTo>
                    <a:lnTo>
                      <a:pt x="384" y="180"/>
                    </a:lnTo>
                    <a:lnTo>
                      <a:pt x="375" y="182"/>
                    </a:lnTo>
                    <a:lnTo>
                      <a:pt x="366" y="183"/>
                    </a:lnTo>
                    <a:lnTo>
                      <a:pt x="361" y="184"/>
                    </a:lnTo>
                    <a:lnTo>
                      <a:pt x="354" y="184"/>
                    </a:lnTo>
                    <a:lnTo>
                      <a:pt x="345" y="184"/>
                    </a:lnTo>
                    <a:lnTo>
                      <a:pt x="334" y="184"/>
                    </a:lnTo>
                    <a:lnTo>
                      <a:pt x="324" y="184"/>
                    </a:lnTo>
                    <a:lnTo>
                      <a:pt x="311" y="183"/>
                    </a:lnTo>
                    <a:lnTo>
                      <a:pt x="302" y="182"/>
                    </a:lnTo>
                    <a:lnTo>
                      <a:pt x="295" y="180"/>
                    </a:lnTo>
                    <a:lnTo>
                      <a:pt x="292" y="178"/>
                    </a:lnTo>
                    <a:lnTo>
                      <a:pt x="290" y="173"/>
                    </a:lnTo>
                    <a:lnTo>
                      <a:pt x="286" y="166"/>
                    </a:lnTo>
                    <a:lnTo>
                      <a:pt x="285" y="160"/>
                    </a:lnTo>
                    <a:lnTo>
                      <a:pt x="285" y="157"/>
                    </a:lnTo>
                    <a:lnTo>
                      <a:pt x="270" y="158"/>
                    </a:lnTo>
                    <a:lnTo>
                      <a:pt x="256" y="159"/>
                    </a:lnTo>
                    <a:lnTo>
                      <a:pt x="245" y="162"/>
                    </a:lnTo>
                    <a:lnTo>
                      <a:pt x="235" y="166"/>
                    </a:lnTo>
                    <a:lnTo>
                      <a:pt x="226" y="172"/>
                    </a:lnTo>
                    <a:lnTo>
                      <a:pt x="221" y="178"/>
                    </a:lnTo>
                    <a:lnTo>
                      <a:pt x="219" y="185"/>
                    </a:lnTo>
                    <a:lnTo>
                      <a:pt x="219" y="193"/>
                    </a:lnTo>
                    <a:lnTo>
                      <a:pt x="213" y="197"/>
                    </a:lnTo>
                    <a:lnTo>
                      <a:pt x="203" y="198"/>
                    </a:lnTo>
                    <a:lnTo>
                      <a:pt x="192" y="206"/>
                    </a:lnTo>
                    <a:lnTo>
                      <a:pt x="196" y="216"/>
                    </a:lnTo>
                    <a:lnTo>
                      <a:pt x="182" y="207"/>
                    </a:lnTo>
                    <a:lnTo>
                      <a:pt x="183" y="202"/>
                    </a:lnTo>
                    <a:lnTo>
                      <a:pt x="192" y="200"/>
                    </a:lnTo>
                    <a:lnTo>
                      <a:pt x="203" y="193"/>
                    </a:lnTo>
                    <a:lnTo>
                      <a:pt x="205" y="185"/>
                    </a:lnTo>
                    <a:lnTo>
                      <a:pt x="203" y="184"/>
                    </a:lnTo>
                    <a:lnTo>
                      <a:pt x="201" y="181"/>
                    </a:lnTo>
                    <a:lnTo>
                      <a:pt x="201" y="177"/>
                    </a:lnTo>
                    <a:lnTo>
                      <a:pt x="205" y="172"/>
                    </a:lnTo>
                    <a:lnTo>
                      <a:pt x="174" y="142"/>
                    </a:lnTo>
                    <a:lnTo>
                      <a:pt x="196" y="104"/>
                    </a:lnTo>
                    <a:lnTo>
                      <a:pt x="132" y="86"/>
                    </a:lnTo>
                    <a:lnTo>
                      <a:pt x="86" y="92"/>
                    </a:lnTo>
                    <a:lnTo>
                      <a:pt x="75" y="77"/>
                    </a:lnTo>
                    <a:lnTo>
                      <a:pt x="93" y="60"/>
                    </a:lnTo>
                    <a:lnTo>
                      <a:pt x="91" y="55"/>
                    </a:lnTo>
                    <a:lnTo>
                      <a:pt x="86" y="43"/>
                    </a:lnTo>
                    <a:lnTo>
                      <a:pt x="75" y="30"/>
                    </a:lnTo>
                    <a:lnTo>
                      <a:pt x="63" y="21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18" name="Freeform 378"/>
              <p:cNvSpPr>
                <a:spLocks/>
              </p:cNvSpPr>
              <p:nvPr/>
            </p:nvSpPr>
            <p:spPr bwMode="auto">
              <a:xfrm>
                <a:off x="990" y="2725"/>
                <a:ext cx="236" cy="216"/>
              </a:xfrm>
              <a:custGeom>
                <a:avLst/>
                <a:gdLst>
                  <a:gd name="T0" fmla="*/ 2 w 473"/>
                  <a:gd name="T1" fmla="*/ 2 h 216"/>
                  <a:gd name="T2" fmla="*/ 112 w 473"/>
                  <a:gd name="T3" fmla="*/ 9 h 216"/>
                  <a:gd name="T4" fmla="*/ 123 w 473"/>
                  <a:gd name="T5" fmla="*/ 0 h 216"/>
                  <a:gd name="T6" fmla="*/ 149 w 473"/>
                  <a:gd name="T7" fmla="*/ 14 h 216"/>
                  <a:gd name="T8" fmla="*/ 155 w 473"/>
                  <a:gd name="T9" fmla="*/ 32 h 216"/>
                  <a:gd name="T10" fmla="*/ 190 w 473"/>
                  <a:gd name="T11" fmla="*/ 52 h 216"/>
                  <a:gd name="T12" fmla="*/ 219 w 473"/>
                  <a:gd name="T13" fmla="*/ 50 h 216"/>
                  <a:gd name="T14" fmla="*/ 233 w 473"/>
                  <a:gd name="T15" fmla="*/ 66 h 216"/>
                  <a:gd name="T16" fmla="*/ 292 w 473"/>
                  <a:gd name="T17" fmla="*/ 63 h 216"/>
                  <a:gd name="T18" fmla="*/ 302 w 473"/>
                  <a:gd name="T19" fmla="*/ 77 h 216"/>
                  <a:gd name="T20" fmla="*/ 292 w 473"/>
                  <a:gd name="T21" fmla="*/ 86 h 216"/>
                  <a:gd name="T22" fmla="*/ 322 w 473"/>
                  <a:gd name="T23" fmla="*/ 101 h 216"/>
                  <a:gd name="T24" fmla="*/ 323 w 473"/>
                  <a:gd name="T25" fmla="*/ 114 h 216"/>
                  <a:gd name="T26" fmla="*/ 354 w 473"/>
                  <a:gd name="T27" fmla="*/ 116 h 216"/>
                  <a:gd name="T28" fmla="*/ 409 w 473"/>
                  <a:gd name="T29" fmla="*/ 109 h 216"/>
                  <a:gd name="T30" fmla="*/ 423 w 473"/>
                  <a:gd name="T31" fmla="*/ 127 h 216"/>
                  <a:gd name="T32" fmla="*/ 441 w 473"/>
                  <a:gd name="T33" fmla="*/ 132 h 216"/>
                  <a:gd name="T34" fmla="*/ 425 w 473"/>
                  <a:gd name="T35" fmla="*/ 180 h 216"/>
                  <a:gd name="T36" fmla="*/ 473 w 473"/>
                  <a:gd name="T37" fmla="*/ 187 h 216"/>
                  <a:gd name="T38" fmla="*/ 466 w 473"/>
                  <a:gd name="T39" fmla="*/ 216 h 216"/>
                  <a:gd name="T40" fmla="*/ 412 w 473"/>
                  <a:gd name="T41" fmla="*/ 204 h 216"/>
                  <a:gd name="T42" fmla="*/ 396 w 473"/>
                  <a:gd name="T43" fmla="*/ 209 h 216"/>
                  <a:gd name="T44" fmla="*/ 366 w 473"/>
                  <a:gd name="T45" fmla="*/ 197 h 216"/>
                  <a:gd name="T46" fmla="*/ 361 w 473"/>
                  <a:gd name="T47" fmla="*/ 182 h 216"/>
                  <a:gd name="T48" fmla="*/ 325 w 473"/>
                  <a:gd name="T49" fmla="*/ 173 h 216"/>
                  <a:gd name="T50" fmla="*/ 274 w 473"/>
                  <a:gd name="T51" fmla="*/ 190 h 216"/>
                  <a:gd name="T52" fmla="*/ 233 w 473"/>
                  <a:gd name="T53" fmla="*/ 189 h 216"/>
                  <a:gd name="T54" fmla="*/ 228 w 473"/>
                  <a:gd name="T55" fmla="*/ 171 h 216"/>
                  <a:gd name="T56" fmla="*/ 196 w 473"/>
                  <a:gd name="T57" fmla="*/ 161 h 216"/>
                  <a:gd name="T58" fmla="*/ 116 w 473"/>
                  <a:gd name="T59" fmla="*/ 174 h 216"/>
                  <a:gd name="T60" fmla="*/ 105 w 473"/>
                  <a:gd name="T61" fmla="*/ 159 h 216"/>
                  <a:gd name="T62" fmla="*/ 130 w 473"/>
                  <a:gd name="T63" fmla="*/ 127 h 216"/>
                  <a:gd name="T64" fmla="*/ 125 w 473"/>
                  <a:gd name="T65" fmla="*/ 112 h 216"/>
                  <a:gd name="T66" fmla="*/ 52 w 473"/>
                  <a:gd name="T67" fmla="*/ 94 h 216"/>
                  <a:gd name="T68" fmla="*/ 62 w 473"/>
                  <a:gd name="T69" fmla="*/ 86 h 216"/>
                  <a:gd name="T70" fmla="*/ 59 w 473"/>
                  <a:gd name="T71" fmla="*/ 82 h 216"/>
                  <a:gd name="T72" fmla="*/ 36 w 473"/>
                  <a:gd name="T73" fmla="*/ 91 h 216"/>
                  <a:gd name="T74" fmla="*/ 20 w 473"/>
                  <a:gd name="T75" fmla="*/ 88 h 216"/>
                  <a:gd name="T76" fmla="*/ 57 w 473"/>
                  <a:gd name="T77" fmla="*/ 67 h 216"/>
                  <a:gd name="T78" fmla="*/ 52 w 473"/>
                  <a:gd name="T79" fmla="*/ 61 h 216"/>
                  <a:gd name="T80" fmla="*/ 32 w 473"/>
                  <a:gd name="T81" fmla="*/ 71 h 216"/>
                  <a:gd name="T82" fmla="*/ 32 w 473"/>
                  <a:gd name="T83" fmla="*/ 60 h 216"/>
                  <a:gd name="T84" fmla="*/ 61 w 473"/>
                  <a:gd name="T85" fmla="*/ 43 h 216"/>
                  <a:gd name="T86" fmla="*/ 54 w 473"/>
                  <a:gd name="T87" fmla="*/ 38 h 216"/>
                  <a:gd name="T88" fmla="*/ 23 w 473"/>
                  <a:gd name="T89" fmla="*/ 54 h 216"/>
                  <a:gd name="T90" fmla="*/ 16 w 473"/>
                  <a:gd name="T91" fmla="*/ 47 h 216"/>
                  <a:gd name="T92" fmla="*/ 30 w 473"/>
                  <a:gd name="T93" fmla="*/ 35 h 216"/>
                  <a:gd name="T94" fmla="*/ 64 w 473"/>
                  <a:gd name="T95" fmla="*/ 18 h 216"/>
                  <a:gd name="T96" fmla="*/ 52 w 473"/>
                  <a:gd name="T97" fmla="*/ 16 h 216"/>
                  <a:gd name="T98" fmla="*/ 27 w 473"/>
                  <a:gd name="T99" fmla="*/ 27 h 216"/>
                  <a:gd name="T100" fmla="*/ 20 w 473"/>
                  <a:gd name="T101" fmla="*/ 24 h 216"/>
                  <a:gd name="T102" fmla="*/ 46 w 473"/>
                  <a:gd name="T103" fmla="*/ 10 h 216"/>
                  <a:gd name="T104" fmla="*/ 36 w 473"/>
                  <a:gd name="T105" fmla="*/ 6 h 216"/>
                  <a:gd name="T106" fmla="*/ 11 w 473"/>
                  <a:gd name="T107" fmla="*/ 20 h 216"/>
                  <a:gd name="T108" fmla="*/ 0 w 473"/>
                  <a:gd name="T109" fmla="*/ 19 h 216"/>
                  <a:gd name="T110" fmla="*/ 2 w 473"/>
                  <a:gd name="T111" fmla="*/ 2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73" h="216">
                    <a:moveTo>
                      <a:pt x="2" y="2"/>
                    </a:moveTo>
                    <a:lnTo>
                      <a:pt x="112" y="9"/>
                    </a:lnTo>
                    <a:lnTo>
                      <a:pt x="123" y="0"/>
                    </a:lnTo>
                    <a:lnTo>
                      <a:pt x="149" y="14"/>
                    </a:lnTo>
                    <a:lnTo>
                      <a:pt x="155" y="32"/>
                    </a:lnTo>
                    <a:lnTo>
                      <a:pt x="190" y="52"/>
                    </a:lnTo>
                    <a:lnTo>
                      <a:pt x="219" y="50"/>
                    </a:lnTo>
                    <a:lnTo>
                      <a:pt x="233" y="66"/>
                    </a:lnTo>
                    <a:lnTo>
                      <a:pt x="292" y="63"/>
                    </a:lnTo>
                    <a:lnTo>
                      <a:pt x="302" y="77"/>
                    </a:lnTo>
                    <a:lnTo>
                      <a:pt x="292" y="86"/>
                    </a:lnTo>
                    <a:lnTo>
                      <a:pt x="322" y="101"/>
                    </a:lnTo>
                    <a:lnTo>
                      <a:pt x="323" y="114"/>
                    </a:lnTo>
                    <a:lnTo>
                      <a:pt x="354" y="116"/>
                    </a:lnTo>
                    <a:lnTo>
                      <a:pt x="409" y="109"/>
                    </a:lnTo>
                    <a:lnTo>
                      <a:pt x="423" y="127"/>
                    </a:lnTo>
                    <a:lnTo>
                      <a:pt x="441" y="132"/>
                    </a:lnTo>
                    <a:lnTo>
                      <a:pt x="425" y="180"/>
                    </a:lnTo>
                    <a:lnTo>
                      <a:pt x="473" y="187"/>
                    </a:lnTo>
                    <a:lnTo>
                      <a:pt x="466" y="216"/>
                    </a:lnTo>
                    <a:lnTo>
                      <a:pt x="412" y="204"/>
                    </a:lnTo>
                    <a:lnTo>
                      <a:pt x="396" y="209"/>
                    </a:lnTo>
                    <a:lnTo>
                      <a:pt x="366" y="197"/>
                    </a:lnTo>
                    <a:lnTo>
                      <a:pt x="361" y="182"/>
                    </a:lnTo>
                    <a:lnTo>
                      <a:pt x="325" y="173"/>
                    </a:lnTo>
                    <a:lnTo>
                      <a:pt x="274" y="190"/>
                    </a:lnTo>
                    <a:lnTo>
                      <a:pt x="233" y="189"/>
                    </a:lnTo>
                    <a:lnTo>
                      <a:pt x="228" y="171"/>
                    </a:lnTo>
                    <a:lnTo>
                      <a:pt x="196" y="161"/>
                    </a:lnTo>
                    <a:lnTo>
                      <a:pt x="116" y="174"/>
                    </a:lnTo>
                    <a:lnTo>
                      <a:pt x="105" y="159"/>
                    </a:lnTo>
                    <a:lnTo>
                      <a:pt x="130" y="127"/>
                    </a:lnTo>
                    <a:lnTo>
                      <a:pt x="125" y="112"/>
                    </a:lnTo>
                    <a:lnTo>
                      <a:pt x="52" y="94"/>
                    </a:lnTo>
                    <a:lnTo>
                      <a:pt x="62" y="86"/>
                    </a:lnTo>
                    <a:lnTo>
                      <a:pt x="59" y="82"/>
                    </a:lnTo>
                    <a:lnTo>
                      <a:pt x="36" y="91"/>
                    </a:lnTo>
                    <a:lnTo>
                      <a:pt x="20" y="88"/>
                    </a:lnTo>
                    <a:lnTo>
                      <a:pt x="57" y="67"/>
                    </a:lnTo>
                    <a:lnTo>
                      <a:pt x="52" y="61"/>
                    </a:lnTo>
                    <a:lnTo>
                      <a:pt x="32" y="71"/>
                    </a:lnTo>
                    <a:lnTo>
                      <a:pt x="32" y="60"/>
                    </a:lnTo>
                    <a:lnTo>
                      <a:pt x="61" y="43"/>
                    </a:lnTo>
                    <a:lnTo>
                      <a:pt x="54" y="38"/>
                    </a:lnTo>
                    <a:lnTo>
                      <a:pt x="23" y="54"/>
                    </a:lnTo>
                    <a:lnTo>
                      <a:pt x="16" y="47"/>
                    </a:lnTo>
                    <a:lnTo>
                      <a:pt x="30" y="35"/>
                    </a:lnTo>
                    <a:lnTo>
                      <a:pt x="64" y="18"/>
                    </a:lnTo>
                    <a:lnTo>
                      <a:pt x="52" y="16"/>
                    </a:lnTo>
                    <a:lnTo>
                      <a:pt x="27" y="27"/>
                    </a:lnTo>
                    <a:lnTo>
                      <a:pt x="20" y="24"/>
                    </a:lnTo>
                    <a:lnTo>
                      <a:pt x="46" y="10"/>
                    </a:lnTo>
                    <a:lnTo>
                      <a:pt x="36" y="6"/>
                    </a:lnTo>
                    <a:lnTo>
                      <a:pt x="11" y="20"/>
                    </a:lnTo>
                    <a:lnTo>
                      <a:pt x="0" y="19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19" name="Freeform 379"/>
              <p:cNvSpPr>
                <a:spLocks/>
              </p:cNvSpPr>
              <p:nvPr/>
            </p:nvSpPr>
            <p:spPr bwMode="auto">
              <a:xfrm>
                <a:off x="1185" y="2290"/>
                <a:ext cx="511" cy="598"/>
              </a:xfrm>
              <a:custGeom>
                <a:avLst/>
                <a:gdLst>
                  <a:gd name="T0" fmla="*/ 9 w 1021"/>
                  <a:gd name="T1" fmla="*/ 96 h 598"/>
                  <a:gd name="T2" fmla="*/ 50 w 1021"/>
                  <a:gd name="T3" fmla="*/ 57 h 598"/>
                  <a:gd name="T4" fmla="*/ 99 w 1021"/>
                  <a:gd name="T5" fmla="*/ 29 h 598"/>
                  <a:gd name="T6" fmla="*/ 135 w 1021"/>
                  <a:gd name="T7" fmla="*/ 15 h 598"/>
                  <a:gd name="T8" fmla="*/ 190 w 1021"/>
                  <a:gd name="T9" fmla="*/ 2 h 598"/>
                  <a:gd name="T10" fmla="*/ 247 w 1021"/>
                  <a:gd name="T11" fmla="*/ 4 h 598"/>
                  <a:gd name="T12" fmla="*/ 316 w 1021"/>
                  <a:gd name="T13" fmla="*/ 4 h 598"/>
                  <a:gd name="T14" fmla="*/ 371 w 1021"/>
                  <a:gd name="T15" fmla="*/ 26 h 598"/>
                  <a:gd name="T16" fmla="*/ 412 w 1021"/>
                  <a:gd name="T17" fmla="*/ 46 h 598"/>
                  <a:gd name="T18" fmla="*/ 456 w 1021"/>
                  <a:gd name="T19" fmla="*/ 62 h 598"/>
                  <a:gd name="T20" fmla="*/ 463 w 1021"/>
                  <a:gd name="T21" fmla="*/ 88 h 598"/>
                  <a:gd name="T22" fmla="*/ 499 w 1021"/>
                  <a:gd name="T23" fmla="*/ 113 h 598"/>
                  <a:gd name="T24" fmla="*/ 515 w 1021"/>
                  <a:gd name="T25" fmla="*/ 137 h 598"/>
                  <a:gd name="T26" fmla="*/ 554 w 1021"/>
                  <a:gd name="T27" fmla="*/ 152 h 598"/>
                  <a:gd name="T28" fmla="*/ 568 w 1021"/>
                  <a:gd name="T29" fmla="*/ 177 h 598"/>
                  <a:gd name="T30" fmla="*/ 604 w 1021"/>
                  <a:gd name="T31" fmla="*/ 189 h 598"/>
                  <a:gd name="T32" fmla="*/ 643 w 1021"/>
                  <a:gd name="T33" fmla="*/ 187 h 598"/>
                  <a:gd name="T34" fmla="*/ 682 w 1021"/>
                  <a:gd name="T35" fmla="*/ 186 h 598"/>
                  <a:gd name="T36" fmla="*/ 730 w 1021"/>
                  <a:gd name="T37" fmla="*/ 197 h 598"/>
                  <a:gd name="T38" fmla="*/ 767 w 1021"/>
                  <a:gd name="T39" fmla="*/ 207 h 598"/>
                  <a:gd name="T40" fmla="*/ 788 w 1021"/>
                  <a:gd name="T41" fmla="*/ 208 h 598"/>
                  <a:gd name="T42" fmla="*/ 836 w 1021"/>
                  <a:gd name="T43" fmla="*/ 231 h 598"/>
                  <a:gd name="T44" fmla="*/ 835 w 1021"/>
                  <a:gd name="T45" fmla="*/ 252 h 598"/>
                  <a:gd name="T46" fmla="*/ 886 w 1021"/>
                  <a:gd name="T47" fmla="*/ 272 h 598"/>
                  <a:gd name="T48" fmla="*/ 927 w 1021"/>
                  <a:gd name="T49" fmla="*/ 296 h 598"/>
                  <a:gd name="T50" fmla="*/ 943 w 1021"/>
                  <a:gd name="T51" fmla="*/ 332 h 598"/>
                  <a:gd name="T52" fmla="*/ 978 w 1021"/>
                  <a:gd name="T53" fmla="*/ 372 h 598"/>
                  <a:gd name="T54" fmla="*/ 1012 w 1021"/>
                  <a:gd name="T55" fmla="*/ 393 h 598"/>
                  <a:gd name="T56" fmla="*/ 1021 w 1021"/>
                  <a:gd name="T57" fmla="*/ 450 h 598"/>
                  <a:gd name="T58" fmla="*/ 998 w 1021"/>
                  <a:gd name="T59" fmla="*/ 485 h 598"/>
                  <a:gd name="T60" fmla="*/ 978 w 1021"/>
                  <a:gd name="T61" fmla="*/ 530 h 598"/>
                  <a:gd name="T62" fmla="*/ 925 w 1021"/>
                  <a:gd name="T63" fmla="*/ 567 h 598"/>
                  <a:gd name="T64" fmla="*/ 886 w 1021"/>
                  <a:gd name="T65" fmla="*/ 580 h 598"/>
                  <a:gd name="T66" fmla="*/ 886 w 1021"/>
                  <a:gd name="T67" fmla="*/ 598 h 598"/>
                  <a:gd name="T68" fmla="*/ 836 w 1021"/>
                  <a:gd name="T69" fmla="*/ 583 h 598"/>
                  <a:gd name="T70" fmla="*/ 797 w 1021"/>
                  <a:gd name="T71" fmla="*/ 563 h 598"/>
                  <a:gd name="T72" fmla="*/ 737 w 1021"/>
                  <a:gd name="T73" fmla="*/ 559 h 598"/>
                  <a:gd name="T74" fmla="*/ 739 w 1021"/>
                  <a:gd name="T75" fmla="*/ 591 h 598"/>
                  <a:gd name="T76" fmla="*/ 673 w 1021"/>
                  <a:gd name="T77" fmla="*/ 586 h 598"/>
                  <a:gd name="T78" fmla="*/ 625 w 1021"/>
                  <a:gd name="T79" fmla="*/ 590 h 598"/>
                  <a:gd name="T80" fmla="*/ 584 w 1021"/>
                  <a:gd name="T81" fmla="*/ 582 h 598"/>
                  <a:gd name="T82" fmla="*/ 538 w 1021"/>
                  <a:gd name="T83" fmla="*/ 574 h 598"/>
                  <a:gd name="T84" fmla="*/ 495 w 1021"/>
                  <a:gd name="T85" fmla="*/ 574 h 598"/>
                  <a:gd name="T86" fmla="*/ 447 w 1021"/>
                  <a:gd name="T87" fmla="*/ 565 h 598"/>
                  <a:gd name="T88" fmla="*/ 391 w 1021"/>
                  <a:gd name="T89" fmla="*/ 564 h 598"/>
                  <a:gd name="T90" fmla="*/ 311 w 1021"/>
                  <a:gd name="T91" fmla="*/ 552 h 598"/>
                  <a:gd name="T92" fmla="*/ 277 w 1021"/>
                  <a:gd name="T93" fmla="*/ 512 h 598"/>
                  <a:gd name="T94" fmla="*/ 224 w 1021"/>
                  <a:gd name="T95" fmla="*/ 493 h 598"/>
                  <a:gd name="T96" fmla="*/ 176 w 1021"/>
                  <a:gd name="T97" fmla="*/ 465 h 598"/>
                  <a:gd name="T98" fmla="*/ 128 w 1021"/>
                  <a:gd name="T99" fmla="*/ 436 h 598"/>
                  <a:gd name="T100" fmla="*/ 94 w 1021"/>
                  <a:gd name="T101" fmla="*/ 414 h 598"/>
                  <a:gd name="T102" fmla="*/ 62 w 1021"/>
                  <a:gd name="T103" fmla="*/ 389 h 598"/>
                  <a:gd name="T104" fmla="*/ 19 w 1021"/>
                  <a:gd name="T105" fmla="*/ 362 h 598"/>
                  <a:gd name="T106" fmla="*/ 0 w 1021"/>
                  <a:gd name="T107" fmla="*/ 323 h 598"/>
                  <a:gd name="T108" fmla="*/ 2 w 1021"/>
                  <a:gd name="T109" fmla="*/ 289 h 598"/>
                  <a:gd name="T110" fmla="*/ 44 w 1021"/>
                  <a:gd name="T111" fmla="*/ 246 h 598"/>
                  <a:gd name="T112" fmla="*/ 41 w 1021"/>
                  <a:gd name="T113" fmla="*/ 213 h 598"/>
                  <a:gd name="T114" fmla="*/ 59 w 1021"/>
                  <a:gd name="T115" fmla="*/ 187 h 598"/>
                  <a:gd name="T116" fmla="*/ 48 w 1021"/>
                  <a:gd name="T117" fmla="*/ 175 h 598"/>
                  <a:gd name="T118" fmla="*/ 48 w 1021"/>
                  <a:gd name="T119" fmla="*/ 163 h 598"/>
                  <a:gd name="T120" fmla="*/ 32 w 1021"/>
                  <a:gd name="T121" fmla="*/ 134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21" h="598">
                    <a:moveTo>
                      <a:pt x="11" y="121"/>
                    </a:moveTo>
                    <a:lnTo>
                      <a:pt x="5" y="115"/>
                    </a:lnTo>
                    <a:lnTo>
                      <a:pt x="4" y="110"/>
                    </a:lnTo>
                    <a:lnTo>
                      <a:pt x="4" y="103"/>
                    </a:lnTo>
                    <a:lnTo>
                      <a:pt x="9" y="96"/>
                    </a:lnTo>
                    <a:lnTo>
                      <a:pt x="23" y="92"/>
                    </a:lnTo>
                    <a:lnTo>
                      <a:pt x="16" y="82"/>
                    </a:lnTo>
                    <a:lnTo>
                      <a:pt x="18" y="71"/>
                    </a:lnTo>
                    <a:lnTo>
                      <a:pt x="28" y="62"/>
                    </a:lnTo>
                    <a:lnTo>
                      <a:pt x="50" y="57"/>
                    </a:lnTo>
                    <a:lnTo>
                      <a:pt x="48" y="47"/>
                    </a:lnTo>
                    <a:lnTo>
                      <a:pt x="57" y="39"/>
                    </a:lnTo>
                    <a:lnTo>
                      <a:pt x="71" y="33"/>
                    </a:lnTo>
                    <a:lnTo>
                      <a:pt x="94" y="33"/>
                    </a:lnTo>
                    <a:lnTo>
                      <a:pt x="99" y="29"/>
                    </a:lnTo>
                    <a:lnTo>
                      <a:pt x="105" y="25"/>
                    </a:lnTo>
                    <a:lnTo>
                      <a:pt x="112" y="21"/>
                    </a:lnTo>
                    <a:lnTo>
                      <a:pt x="119" y="18"/>
                    </a:lnTo>
                    <a:lnTo>
                      <a:pt x="126" y="16"/>
                    </a:lnTo>
                    <a:lnTo>
                      <a:pt x="135" y="15"/>
                    </a:lnTo>
                    <a:lnTo>
                      <a:pt x="144" y="14"/>
                    </a:lnTo>
                    <a:lnTo>
                      <a:pt x="154" y="15"/>
                    </a:lnTo>
                    <a:lnTo>
                      <a:pt x="165" y="9"/>
                    </a:lnTo>
                    <a:lnTo>
                      <a:pt x="178" y="5"/>
                    </a:lnTo>
                    <a:lnTo>
                      <a:pt x="190" y="2"/>
                    </a:lnTo>
                    <a:lnTo>
                      <a:pt x="202" y="4"/>
                    </a:lnTo>
                    <a:lnTo>
                      <a:pt x="215" y="6"/>
                    </a:lnTo>
                    <a:lnTo>
                      <a:pt x="227" y="7"/>
                    </a:lnTo>
                    <a:lnTo>
                      <a:pt x="236" y="6"/>
                    </a:lnTo>
                    <a:lnTo>
                      <a:pt x="247" y="4"/>
                    </a:lnTo>
                    <a:lnTo>
                      <a:pt x="256" y="2"/>
                    </a:lnTo>
                    <a:lnTo>
                      <a:pt x="268" y="1"/>
                    </a:lnTo>
                    <a:lnTo>
                      <a:pt x="284" y="0"/>
                    </a:lnTo>
                    <a:lnTo>
                      <a:pt x="300" y="0"/>
                    </a:lnTo>
                    <a:lnTo>
                      <a:pt x="316" y="4"/>
                    </a:lnTo>
                    <a:lnTo>
                      <a:pt x="328" y="8"/>
                    </a:lnTo>
                    <a:lnTo>
                      <a:pt x="339" y="15"/>
                    </a:lnTo>
                    <a:lnTo>
                      <a:pt x="343" y="26"/>
                    </a:lnTo>
                    <a:lnTo>
                      <a:pt x="357" y="26"/>
                    </a:lnTo>
                    <a:lnTo>
                      <a:pt x="371" y="26"/>
                    </a:lnTo>
                    <a:lnTo>
                      <a:pt x="384" y="28"/>
                    </a:lnTo>
                    <a:lnTo>
                      <a:pt x="394" y="30"/>
                    </a:lnTo>
                    <a:lnTo>
                      <a:pt x="403" y="34"/>
                    </a:lnTo>
                    <a:lnTo>
                      <a:pt x="408" y="39"/>
                    </a:lnTo>
                    <a:lnTo>
                      <a:pt x="412" y="46"/>
                    </a:lnTo>
                    <a:lnTo>
                      <a:pt x="414" y="54"/>
                    </a:lnTo>
                    <a:lnTo>
                      <a:pt x="428" y="55"/>
                    </a:lnTo>
                    <a:lnTo>
                      <a:pt x="439" y="57"/>
                    </a:lnTo>
                    <a:lnTo>
                      <a:pt x="449" y="59"/>
                    </a:lnTo>
                    <a:lnTo>
                      <a:pt x="456" y="62"/>
                    </a:lnTo>
                    <a:lnTo>
                      <a:pt x="462" y="66"/>
                    </a:lnTo>
                    <a:lnTo>
                      <a:pt x="463" y="71"/>
                    </a:lnTo>
                    <a:lnTo>
                      <a:pt x="462" y="78"/>
                    </a:lnTo>
                    <a:lnTo>
                      <a:pt x="455" y="85"/>
                    </a:lnTo>
                    <a:lnTo>
                      <a:pt x="463" y="88"/>
                    </a:lnTo>
                    <a:lnTo>
                      <a:pt x="474" y="92"/>
                    </a:lnTo>
                    <a:lnTo>
                      <a:pt x="483" y="96"/>
                    </a:lnTo>
                    <a:lnTo>
                      <a:pt x="492" y="101"/>
                    </a:lnTo>
                    <a:lnTo>
                      <a:pt x="497" y="107"/>
                    </a:lnTo>
                    <a:lnTo>
                      <a:pt x="499" y="113"/>
                    </a:lnTo>
                    <a:lnTo>
                      <a:pt x="497" y="119"/>
                    </a:lnTo>
                    <a:lnTo>
                      <a:pt x="490" y="126"/>
                    </a:lnTo>
                    <a:lnTo>
                      <a:pt x="499" y="128"/>
                    </a:lnTo>
                    <a:lnTo>
                      <a:pt x="508" y="132"/>
                    </a:lnTo>
                    <a:lnTo>
                      <a:pt x="515" y="137"/>
                    </a:lnTo>
                    <a:lnTo>
                      <a:pt x="517" y="142"/>
                    </a:lnTo>
                    <a:lnTo>
                      <a:pt x="526" y="142"/>
                    </a:lnTo>
                    <a:lnTo>
                      <a:pt x="536" y="144"/>
                    </a:lnTo>
                    <a:lnTo>
                      <a:pt x="545" y="147"/>
                    </a:lnTo>
                    <a:lnTo>
                      <a:pt x="554" y="152"/>
                    </a:lnTo>
                    <a:lnTo>
                      <a:pt x="559" y="157"/>
                    </a:lnTo>
                    <a:lnTo>
                      <a:pt x="563" y="163"/>
                    </a:lnTo>
                    <a:lnTo>
                      <a:pt x="563" y="170"/>
                    </a:lnTo>
                    <a:lnTo>
                      <a:pt x="558" y="177"/>
                    </a:lnTo>
                    <a:lnTo>
                      <a:pt x="568" y="177"/>
                    </a:lnTo>
                    <a:lnTo>
                      <a:pt x="579" y="178"/>
                    </a:lnTo>
                    <a:lnTo>
                      <a:pt x="586" y="181"/>
                    </a:lnTo>
                    <a:lnTo>
                      <a:pt x="591" y="185"/>
                    </a:lnTo>
                    <a:lnTo>
                      <a:pt x="597" y="188"/>
                    </a:lnTo>
                    <a:lnTo>
                      <a:pt x="604" y="189"/>
                    </a:lnTo>
                    <a:lnTo>
                      <a:pt x="613" y="189"/>
                    </a:lnTo>
                    <a:lnTo>
                      <a:pt x="622" y="189"/>
                    </a:lnTo>
                    <a:lnTo>
                      <a:pt x="627" y="188"/>
                    </a:lnTo>
                    <a:lnTo>
                      <a:pt x="634" y="188"/>
                    </a:lnTo>
                    <a:lnTo>
                      <a:pt x="643" y="187"/>
                    </a:lnTo>
                    <a:lnTo>
                      <a:pt x="652" y="186"/>
                    </a:lnTo>
                    <a:lnTo>
                      <a:pt x="661" y="185"/>
                    </a:lnTo>
                    <a:lnTo>
                      <a:pt x="669" y="185"/>
                    </a:lnTo>
                    <a:lnTo>
                      <a:pt x="677" y="185"/>
                    </a:lnTo>
                    <a:lnTo>
                      <a:pt x="682" y="186"/>
                    </a:lnTo>
                    <a:lnTo>
                      <a:pt x="691" y="188"/>
                    </a:lnTo>
                    <a:lnTo>
                      <a:pt x="701" y="191"/>
                    </a:lnTo>
                    <a:lnTo>
                      <a:pt x="709" y="194"/>
                    </a:lnTo>
                    <a:lnTo>
                      <a:pt x="714" y="198"/>
                    </a:lnTo>
                    <a:lnTo>
                      <a:pt x="730" y="197"/>
                    </a:lnTo>
                    <a:lnTo>
                      <a:pt x="746" y="197"/>
                    </a:lnTo>
                    <a:lnTo>
                      <a:pt x="756" y="199"/>
                    </a:lnTo>
                    <a:lnTo>
                      <a:pt x="765" y="202"/>
                    </a:lnTo>
                    <a:lnTo>
                      <a:pt x="767" y="205"/>
                    </a:lnTo>
                    <a:lnTo>
                      <a:pt x="767" y="207"/>
                    </a:lnTo>
                    <a:lnTo>
                      <a:pt x="765" y="210"/>
                    </a:lnTo>
                    <a:lnTo>
                      <a:pt x="762" y="213"/>
                    </a:lnTo>
                    <a:lnTo>
                      <a:pt x="772" y="211"/>
                    </a:lnTo>
                    <a:lnTo>
                      <a:pt x="781" y="209"/>
                    </a:lnTo>
                    <a:lnTo>
                      <a:pt x="788" y="208"/>
                    </a:lnTo>
                    <a:lnTo>
                      <a:pt x="792" y="208"/>
                    </a:lnTo>
                    <a:lnTo>
                      <a:pt x="799" y="212"/>
                    </a:lnTo>
                    <a:lnTo>
                      <a:pt x="815" y="219"/>
                    </a:lnTo>
                    <a:lnTo>
                      <a:pt x="831" y="227"/>
                    </a:lnTo>
                    <a:lnTo>
                      <a:pt x="836" y="231"/>
                    </a:lnTo>
                    <a:lnTo>
                      <a:pt x="835" y="235"/>
                    </a:lnTo>
                    <a:lnTo>
                      <a:pt x="831" y="240"/>
                    </a:lnTo>
                    <a:lnTo>
                      <a:pt x="828" y="246"/>
                    </a:lnTo>
                    <a:lnTo>
                      <a:pt x="824" y="250"/>
                    </a:lnTo>
                    <a:lnTo>
                      <a:pt x="835" y="252"/>
                    </a:lnTo>
                    <a:lnTo>
                      <a:pt x="847" y="255"/>
                    </a:lnTo>
                    <a:lnTo>
                      <a:pt x="858" y="258"/>
                    </a:lnTo>
                    <a:lnTo>
                      <a:pt x="870" y="263"/>
                    </a:lnTo>
                    <a:lnTo>
                      <a:pt x="879" y="267"/>
                    </a:lnTo>
                    <a:lnTo>
                      <a:pt x="886" y="272"/>
                    </a:lnTo>
                    <a:lnTo>
                      <a:pt x="891" y="277"/>
                    </a:lnTo>
                    <a:lnTo>
                      <a:pt x="893" y="282"/>
                    </a:lnTo>
                    <a:lnTo>
                      <a:pt x="906" y="282"/>
                    </a:lnTo>
                    <a:lnTo>
                      <a:pt x="920" y="287"/>
                    </a:lnTo>
                    <a:lnTo>
                      <a:pt x="927" y="296"/>
                    </a:lnTo>
                    <a:lnTo>
                      <a:pt x="927" y="312"/>
                    </a:lnTo>
                    <a:lnTo>
                      <a:pt x="934" y="314"/>
                    </a:lnTo>
                    <a:lnTo>
                      <a:pt x="941" y="319"/>
                    </a:lnTo>
                    <a:lnTo>
                      <a:pt x="943" y="325"/>
                    </a:lnTo>
                    <a:lnTo>
                      <a:pt x="943" y="332"/>
                    </a:lnTo>
                    <a:lnTo>
                      <a:pt x="962" y="336"/>
                    </a:lnTo>
                    <a:lnTo>
                      <a:pt x="977" y="344"/>
                    </a:lnTo>
                    <a:lnTo>
                      <a:pt x="980" y="356"/>
                    </a:lnTo>
                    <a:lnTo>
                      <a:pt x="968" y="371"/>
                    </a:lnTo>
                    <a:lnTo>
                      <a:pt x="978" y="372"/>
                    </a:lnTo>
                    <a:lnTo>
                      <a:pt x="989" y="375"/>
                    </a:lnTo>
                    <a:lnTo>
                      <a:pt x="1000" y="379"/>
                    </a:lnTo>
                    <a:lnTo>
                      <a:pt x="1007" y="383"/>
                    </a:lnTo>
                    <a:lnTo>
                      <a:pt x="1012" y="388"/>
                    </a:lnTo>
                    <a:lnTo>
                      <a:pt x="1012" y="393"/>
                    </a:lnTo>
                    <a:lnTo>
                      <a:pt x="1009" y="398"/>
                    </a:lnTo>
                    <a:lnTo>
                      <a:pt x="1000" y="404"/>
                    </a:lnTo>
                    <a:lnTo>
                      <a:pt x="1014" y="419"/>
                    </a:lnTo>
                    <a:lnTo>
                      <a:pt x="1021" y="435"/>
                    </a:lnTo>
                    <a:lnTo>
                      <a:pt x="1021" y="450"/>
                    </a:lnTo>
                    <a:lnTo>
                      <a:pt x="1014" y="461"/>
                    </a:lnTo>
                    <a:lnTo>
                      <a:pt x="1003" y="469"/>
                    </a:lnTo>
                    <a:lnTo>
                      <a:pt x="998" y="475"/>
                    </a:lnTo>
                    <a:lnTo>
                      <a:pt x="996" y="480"/>
                    </a:lnTo>
                    <a:lnTo>
                      <a:pt x="998" y="485"/>
                    </a:lnTo>
                    <a:lnTo>
                      <a:pt x="1000" y="492"/>
                    </a:lnTo>
                    <a:lnTo>
                      <a:pt x="998" y="500"/>
                    </a:lnTo>
                    <a:lnTo>
                      <a:pt x="991" y="508"/>
                    </a:lnTo>
                    <a:lnTo>
                      <a:pt x="975" y="514"/>
                    </a:lnTo>
                    <a:lnTo>
                      <a:pt x="978" y="530"/>
                    </a:lnTo>
                    <a:lnTo>
                      <a:pt x="975" y="544"/>
                    </a:lnTo>
                    <a:lnTo>
                      <a:pt x="961" y="555"/>
                    </a:lnTo>
                    <a:lnTo>
                      <a:pt x="934" y="558"/>
                    </a:lnTo>
                    <a:lnTo>
                      <a:pt x="931" y="562"/>
                    </a:lnTo>
                    <a:lnTo>
                      <a:pt x="925" y="567"/>
                    </a:lnTo>
                    <a:lnTo>
                      <a:pt x="920" y="571"/>
                    </a:lnTo>
                    <a:lnTo>
                      <a:pt x="913" y="575"/>
                    </a:lnTo>
                    <a:lnTo>
                      <a:pt x="906" y="578"/>
                    </a:lnTo>
                    <a:lnTo>
                      <a:pt x="895" y="580"/>
                    </a:lnTo>
                    <a:lnTo>
                      <a:pt x="886" y="580"/>
                    </a:lnTo>
                    <a:lnTo>
                      <a:pt x="874" y="579"/>
                    </a:lnTo>
                    <a:lnTo>
                      <a:pt x="872" y="583"/>
                    </a:lnTo>
                    <a:lnTo>
                      <a:pt x="874" y="588"/>
                    </a:lnTo>
                    <a:lnTo>
                      <a:pt x="877" y="593"/>
                    </a:lnTo>
                    <a:lnTo>
                      <a:pt x="886" y="598"/>
                    </a:lnTo>
                    <a:lnTo>
                      <a:pt x="875" y="594"/>
                    </a:lnTo>
                    <a:lnTo>
                      <a:pt x="865" y="592"/>
                    </a:lnTo>
                    <a:lnTo>
                      <a:pt x="854" y="589"/>
                    </a:lnTo>
                    <a:lnTo>
                      <a:pt x="845" y="586"/>
                    </a:lnTo>
                    <a:lnTo>
                      <a:pt x="836" y="583"/>
                    </a:lnTo>
                    <a:lnTo>
                      <a:pt x="831" y="578"/>
                    </a:lnTo>
                    <a:lnTo>
                      <a:pt x="828" y="573"/>
                    </a:lnTo>
                    <a:lnTo>
                      <a:pt x="826" y="567"/>
                    </a:lnTo>
                    <a:lnTo>
                      <a:pt x="813" y="566"/>
                    </a:lnTo>
                    <a:lnTo>
                      <a:pt x="797" y="563"/>
                    </a:lnTo>
                    <a:lnTo>
                      <a:pt x="785" y="557"/>
                    </a:lnTo>
                    <a:lnTo>
                      <a:pt x="774" y="550"/>
                    </a:lnTo>
                    <a:lnTo>
                      <a:pt x="767" y="563"/>
                    </a:lnTo>
                    <a:lnTo>
                      <a:pt x="733" y="549"/>
                    </a:lnTo>
                    <a:lnTo>
                      <a:pt x="737" y="559"/>
                    </a:lnTo>
                    <a:lnTo>
                      <a:pt x="744" y="570"/>
                    </a:lnTo>
                    <a:lnTo>
                      <a:pt x="755" y="580"/>
                    </a:lnTo>
                    <a:lnTo>
                      <a:pt x="767" y="587"/>
                    </a:lnTo>
                    <a:lnTo>
                      <a:pt x="753" y="589"/>
                    </a:lnTo>
                    <a:lnTo>
                      <a:pt x="739" y="591"/>
                    </a:lnTo>
                    <a:lnTo>
                      <a:pt x="725" y="591"/>
                    </a:lnTo>
                    <a:lnTo>
                      <a:pt x="710" y="591"/>
                    </a:lnTo>
                    <a:lnTo>
                      <a:pt x="696" y="591"/>
                    </a:lnTo>
                    <a:lnTo>
                      <a:pt x="684" y="589"/>
                    </a:lnTo>
                    <a:lnTo>
                      <a:pt x="673" y="586"/>
                    </a:lnTo>
                    <a:lnTo>
                      <a:pt x="666" y="581"/>
                    </a:lnTo>
                    <a:lnTo>
                      <a:pt x="657" y="584"/>
                    </a:lnTo>
                    <a:lnTo>
                      <a:pt x="648" y="587"/>
                    </a:lnTo>
                    <a:lnTo>
                      <a:pt x="637" y="589"/>
                    </a:lnTo>
                    <a:lnTo>
                      <a:pt x="625" y="590"/>
                    </a:lnTo>
                    <a:lnTo>
                      <a:pt x="616" y="590"/>
                    </a:lnTo>
                    <a:lnTo>
                      <a:pt x="606" y="589"/>
                    </a:lnTo>
                    <a:lnTo>
                      <a:pt x="598" y="587"/>
                    </a:lnTo>
                    <a:lnTo>
                      <a:pt x="595" y="582"/>
                    </a:lnTo>
                    <a:lnTo>
                      <a:pt x="584" y="582"/>
                    </a:lnTo>
                    <a:lnTo>
                      <a:pt x="574" y="581"/>
                    </a:lnTo>
                    <a:lnTo>
                      <a:pt x="565" y="581"/>
                    </a:lnTo>
                    <a:lnTo>
                      <a:pt x="554" y="579"/>
                    </a:lnTo>
                    <a:lnTo>
                      <a:pt x="547" y="577"/>
                    </a:lnTo>
                    <a:lnTo>
                      <a:pt x="538" y="574"/>
                    </a:lnTo>
                    <a:lnTo>
                      <a:pt x="533" y="569"/>
                    </a:lnTo>
                    <a:lnTo>
                      <a:pt x="529" y="564"/>
                    </a:lnTo>
                    <a:lnTo>
                      <a:pt x="519" y="568"/>
                    </a:lnTo>
                    <a:lnTo>
                      <a:pt x="506" y="571"/>
                    </a:lnTo>
                    <a:lnTo>
                      <a:pt x="495" y="574"/>
                    </a:lnTo>
                    <a:lnTo>
                      <a:pt x="485" y="575"/>
                    </a:lnTo>
                    <a:lnTo>
                      <a:pt x="474" y="575"/>
                    </a:lnTo>
                    <a:lnTo>
                      <a:pt x="463" y="573"/>
                    </a:lnTo>
                    <a:lnTo>
                      <a:pt x="455" y="570"/>
                    </a:lnTo>
                    <a:lnTo>
                      <a:pt x="447" y="565"/>
                    </a:lnTo>
                    <a:lnTo>
                      <a:pt x="437" y="571"/>
                    </a:lnTo>
                    <a:lnTo>
                      <a:pt x="424" y="572"/>
                    </a:lnTo>
                    <a:lnTo>
                      <a:pt x="412" y="569"/>
                    </a:lnTo>
                    <a:lnTo>
                      <a:pt x="401" y="559"/>
                    </a:lnTo>
                    <a:lnTo>
                      <a:pt x="391" y="564"/>
                    </a:lnTo>
                    <a:lnTo>
                      <a:pt x="375" y="567"/>
                    </a:lnTo>
                    <a:lnTo>
                      <a:pt x="357" y="567"/>
                    </a:lnTo>
                    <a:lnTo>
                      <a:pt x="339" y="565"/>
                    </a:lnTo>
                    <a:lnTo>
                      <a:pt x="323" y="560"/>
                    </a:lnTo>
                    <a:lnTo>
                      <a:pt x="311" y="552"/>
                    </a:lnTo>
                    <a:lnTo>
                      <a:pt x="304" y="540"/>
                    </a:lnTo>
                    <a:lnTo>
                      <a:pt x="307" y="525"/>
                    </a:lnTo>
                    <a:lnTo>
                      <a:pt x="291" y="525"/>
                    </a:lnTo>
                    <a:lnTo>
                      <a:pt x="281" y="521"/>
                    </a:lnTo>
                    <a:lnTo>
                      <a:pt x="277" y="512"/>
                    </a:lnTo>
                    <a:lnTo>
                      <a:pt x="284" y="495"/>
                    </a:lnTo>
                    <a:lnTo>
                      <a:pt x="272" y="495"/>
                    </a:lnTo>
                    <a:lnTo>
                      <a:pt x="256" y="495"/>
                    </a:lnTo>
                    <a:lnTo>
                      <a:pt x="240" y="495"/>
                    </a:lnTo>
                    <a:lnTo>
                      <a:pt x="224" y="493"/>
                    </a:lnTo>
                    <a:lnTo>
                      <a:pt x="210" y="490"/>
                    </a:lnTo>
                    <a:lnTo>
                      <a:pt x="199" y="485"/>
                    </a:lnTo>
                    <a:lnTo>
                      <a:pt x="194" y="477"/>
                    </a:lnTo>
                    <a:lnTo>
                      <a:pt x="194" y="465"/>
                    </a:lnTo>
                    <a:lnTo>
                      <a:pt x="176" y="465"/>
                    </a:lnTo>
                    <a:lnTo>
                      <a:pt x="160" y="460"/>
                    </a:lnTo>
                    <a:lnTo>
                      <a:pt x="149" y="452"/>
                    </a:lnTo>
                    <a:lnTo>
                      <a:pt x="146" y="440"/>
                    </a:lnTo>
                    <a:lnTo>
                      <a:pt x="137" y="439"/>
                    </a:lnTo>
                    <a:lnTo>
                      <a:pt x="128" y="436"/>
                    </a:lnTo>
                    <a:lnTo>
                      <a:pt x="119" y="433"/>
                    </a:lnTo>
                    <a:lnTo>
                      <a:pt x="110" y="429"/>
                    </a:lnTo>
                    <a:lnTo>
                      <a:pt x="103" y="424"/>
                    </a:lnTo>
                    <a:lnTo>
                      <a:pt x="98" y="419"/>
                    </a:lnTo>
                    <a:lnTo>
                      <a:pt x="94" y="414"/>
                    </a:lnTo>
                    <a:lnTo>
                      <a:pt x="92" y="409"/>
                    </a:lnTo>
                    <a:lnTo>
                      <a:pt x="80" y="411"/>
                    </a:lnTo>
                    <a:lnTo>
                      <a:pt x="69" y="409"/>
                    </a:lnTo>
                    <a:lnTo>
                      <a:pt x="62" y="403"/>
                    </a:lnTo>
                    <a:lnTo>
                      <a:pt x="62" y="389"/>
                    </a:lnTo>
                    <a:lnTo>
                      <a:pt x="44" y="390"/>
                    </a:lnTo>
                    <a:lnTo>
                      <a:pt x="34" y="388"/>
                    </a:lnTo>
                    <a:lnTo>
                      <a:pt x="28" y="380"/>
                    </a:lnTo>
                    <a:lnTo>
                      <a:pt x="34" y="364"/>
                    </a:lnTo>
                    <a:lnTo>
                      <a:pt x="19" y="362"/>
                    </a:lnTo>
                    <a:lnTo>
                      <a:pt x="12" y="355"/>
                    </a:lnTo>
                    <a:lnTo>
                      <a:pt x="12" y="346"/>
                    </a:lnTo>
                    <a:lnTo>
                      <a:pt x="18" y="336"/>
                    </a:lnTo>
                    <a:lnTo>
                      <a:pt x="7" y="329"/>
                    </a:lnTo>
                    <a:lnTo>
                      <a:pt x="0" y="323"/>
                    </a:lnTo>
                    <a:lnTo>
                      <a:pt x="2" y="315"/>
                    </a:lnTo>
                    <a:lnTo>
                      <a:pt x="14" y="307"/>
                    </a:lnTo>
                    <a:lnTo>
                      <a:pt x="7" y="302"/>
                    </a:lnTo>
                    <a:lnTo>
                      <a:pt x="4" y="295"/>
                    </a:lnTo>
                    <a:lnTo>
                      <a:pt x="2" y="289"/>
                    </a:lnTo>
                    <a:lnTo>
                      <a:pt x="2" y="282"/>
                    </a:lnTo>
                    <a:lnTo>
                      <a:pt x="7" y="274"/>
                    </a:lnTo>
                    <a:lnTo>
                      <a:pt x="14" y="265"/>
                    </a:lnTo>
                    <a:lnTo>
                      <a:pt x="27" y="256"/>
                    </a:lnTo>
                    <a:lnTo>
                      <a:pt x="44" y="246"/>
                    </a:lnTo>
                    <a:lnTo>
                      <a:pt x="35" y="241"/>
                    </a:lnTo>
                    <a:lnTo>
                      <a:pt x="32" y="235"/>
                    </a:lnTo>
                    <a:lnTo>
                      <a:pt x="34" y="228"/>
                    </a:lnTo>
                    <a:lnTo>
                      <a:pt x="39" y="220"/>
                    </a:lnTo>
                    <a:lnTo>
                      <a:pt x="41" y="213"/>
                    </a:lnTo>
                    <a:lnTo>
                      <a:pt x="44" y="206"/>
                    </a:lnTo>
                    <a:lnTo>
                      <a:pt x="51" y="199"/>
                    </a:lnTo>
                    <a:lnTo>
                      <a:pt x="62" y="196"/>
                    </a:lnTo>
                    <a:lnTo>
                      <a:pt x="60" y="192"/>
                    </a:lnTo>
                    <a:lnTo>
                      <a:pt x="59" y="187"/>
                    </a:lnTo>
                    <a:lnTo>
                      <a:pt x="55" y="184"/>
                    </a:lnTo>
                    <a:lnTo>
                      <a:pt x="53" y="182"/>
                    </a:lnTo>
                    <a:lnTo>
                      <a:pt x="51" y="180"/>
                    </a:lnTo>
                    <a:lnTo>
                      <a:pt x="50" y="177"/>
                    </a:lnTo>
                    <a:lnTo>
                      <a:pt x="48" y="175"/>
                    </a:lnTo>
                    <a:lnTo>
                      <a:pt x="46" y="173"/>
                    </a:lnTo>
                    <a:lnTo>
                      <a:pt x="46" y="170"/>
                    </a:lnTo>
                    <a:lnTo>
                      <a:pt x="46" y="167"/>
                    </a:lnTo>
                    <a:lnTo>
                      <a:pt x="46" y="165"/>
                    </a:lnTo>
                    <a:lnTo>
                      <a:pt x="48" y="163"/>
                    </a:lnTo>
                    <a:lnTo>
                      <a:pt x="41" y="164"/>
                    </a:lnTo>
                    <a:lnTo>
                      <a:pt x="34" y="162"/>
                    </a:lnTo>
                    <a:lnTo>
                      <a:pt x="32" y="156"/>
                    </a:lnTo>
                    <a:lnTo>
                      <a:pt x="39" y="140"/>
                    </a:lnTo>
                    <a:lnTo>
                      <a:pt x="32" y="134"/>
                    </a:lnTo>
                    <a:lnTo>
                      <a:pt x="25" y="129"/>
                    </a:lnTo>
                    <a:lnTo>
                      <a:pt x="18" y="124"/>
                    </a:lnTo>
                    <a:lnTo>
                      <a:pt x="11" y="121"/>
                    </a:lnTo>
                    <a:close/>
                  </a:path>
                </a:pathLst>
              </a:custGeom>
              <a:solidFill>
                <a:srgbClr val="FFED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20" name="Freeform 380"/>
              <p:cNvSpPr>
                <a:spLocks/>
              </p:cNvSpPr>
              <p:nvPr/>
            </p:nvSpPr>
            <p:spPr bwMode="auto">
              <a:xfrm>
                <a:off x="1243" y="2397"/>
                <a:ext cx="37" cy="30"/>
              </a:xfrm>
              <a:custGeom>
                <a:avLst/>
                <a:gdLst>
                  <a:gd name="T0" fmla="*/ 20 w 75"/>
                  <a:gd name="T1" fmla="*/ 6 h 30"/>
                  <a:gd name="T2" fmla="*/ 29 w 75"/>
                  <a:gd name="T3" fmla="*/ 2 h 30"/>
                  <a:gd name="T4" fmla="*/ 39 w 75"/>
                  <a:gd name="T5" fmla="*/ 0 h 30"/>
                  <a:gd name="T6" fmla="*/ 48 w 75"/>
                  <a:gd name="T7" fmla="*/ 0 h 30"/>
                  <a:gd name="T8" fmla="*/ 57 w 75"/>
                  <a:gd name="T9" fmla="*/ 1 h 30"/>
                  <a:gd name="T10" fmla="*/ 63 w 75"/>
                  <a:gd name="T11" fmla="*/ 3 h 30"/>
                  <a:gd name="T12" fmla="*/ 68 w 75"/>
                  <a:gd name="T13" fmla="*/ 6 h 30"/>
                  <a:gd name="T14" fmla="*/ 71 w 75"/>
                  <a:gd name="T15" fmla="*/ 11 h 30"/>
                  <a:gd name="T16" fmla="*/ 71 w 75"/>
                  <a:gd name="T17" fmla="*/ 16 h 30"/>
                  <a:gd name="T18" fmla="*/ 75 w 75"/>
                  <a:gd name="T19" fmla="*/ 18 h 30"/>
                  <a:gd name="T20" fmla="*/ 73 w 75"/>
                  <a:gd name="T21" fmla="*/ 22 h 30"/>
                  <a:gd name="T22" fmla="*/ 68 w 75"/>
                  <a:gd name="T23" fmla="*/ 26 h 30"/>
                  <a:gd name="T24" fmla="*/ 59 w 75"/>
                  <a:gd name="T25" fmla="*/ 29 h 30"/>
                  <a:gd name="T26" fmla="*/ 52 w 75"/>
                  <a:gd name="T27" fmla="*/ 30 h 30"/>
                  <a:gd name="T28" fmla="*/ 45 w 75"/>
                  <a:gd name="T29" fmla="*/ 30 h 30"/>
                  <a:gd name="T30" fmla="*/ 36 w 75"/>
                  <a:gd name="T31" fmla="*/ 30 h 30"/>
                  <a:gd name="T32" fmla="*/ 27 w 75"/>
                  <a:gd name="T33" fmla="*/ 30 h 30"/>
                  <a:gd name="T34" fmla="*/ 20 w 75"/>
                  <a:gd name="T35" fmla="*/ 29 h 30"/>
                  <a:gd name="T36" fmla="*/ 11 w 75"/>
                  <a:gd name="T37" fmla="*/ 28 h 30"/>
                  <a:gd name="T38" fmla="*/ 6 w 75"/>
                  <a:gd name="T39" fmla="*/ 27 h 30"/>
                  <a:gd name="T40" fmla="*/ 0 w 75"/>
                  <a:gd name="T41" fmla="*/ 26 h 30"/>
                  <a:gd name="T42" fmla="*/ 2 w 75"/>
                  <a:gd name="T43" fmla="*/ 23 h 30"/>
                  <a:gd name="T44" fmla="*/ 4 w 75"/>
                  <a:gd name="T45" fmla="*/ 19 h 30"/>
                  <a:gd name="T46" fmla="*/ 7 w 75"/>
                  <a:gd name="T47" fmla="*/ 15 h 30"/>
                  <a:gd name="T48" fmla="*/ 11 w 75"/>
                  <a:gd name="T49" fmla="*/ 12 h 30"/>
                  <a:gd name="T50" fmla="*/ 18 w 75"/>
                  <a:gd name="T51" fmla="*/ 15 h 30"/>
                  <a:gd name="T52" fmla="*/ 25 w 75"/>
                  <a:gd name="T53" fmla="*/ 16 h 30"/>
                  <a:gd name="T54" fmla="*/ 32 w 75"/>
                  <a:gd name="T55" fmla="*/ 16 h 30"/>
                  <a:gd name="T56" fmla="*/ 36 w 75"/>
                  <a:gd name="T57" fmla="*/ 14 h 30"/>
                  <a:gd name="T58" fmla="*/ 38 w 75"/>
                  <a:gd name="T59" fmla="*/ 12 h 30"/>
                  <a:gd name="T60" fmla="*/ 36 w 75"/>
                  <a:gd name="T61" fmla="*/ 9 h 30"/>
                  <a:gd name="T62" fmla="*/ 31 w 75"/>
                  <a:gd name="T63" fmla="*/ 7 h 30"/>
                  <a:gd name="T64" fmla="*/ 20 w 75"/>
                  <a:gd name="T65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5" h="30">
                    <a:moveTo>
                      <a:pt x="20" y="6"/>
                    </a:moveTo>
                    <a:lnTo>
                      <a:pt x="29" y="2"/>
                    </a:lnTo>
                    <a:lnTo>
                      <a:pt x="39" y="0"/>
                    </a:lnTo>
                    <a:lnTo>
                      <a:pt x="48" y="0"/>
                    </a:lnTo>
                    <a:lnTo>
                      <a:pt x="57" y="1"/>
                    </a:lnTo>
                    <a:lnTo>
                      <a:pt x="63" y="3"/>
                    </a:lnTo>
                    <a:lnTo>
                      <a:pt x="68" y="6"/>
                    </a:lnTo>
                    <a:lnTo>
                      <a:pt x="71" y="11"/>
                    </a:lnTo>
                    <a:lnTo>
                      <a:pt x="71" y="16"/>
                    </a:lnTo>
                    <a:lnTo>
                      <a:pt x="75" y="18"/>
                    </a:lnTo>
                    <a:lnTo>
                      <a:pt x="73" y="22"/>
                    </a:lnTo>
                    <a:lnTo>
                      <a:pt x="68" y="26"/>
                    </a:lnTo>
                    <a:lnTo>
                      <a:pt x="59" y="29"/>
                    </a:lnTo>
                    <a:lnTo>
                      <a:pt x="52" y="30"/>
                    </a:lnTo>
                    <a:lnTo>
                      <a:pt x="45" y="30"/>
                    </a:lnTo>
                    <a:lnTo>
                      <a:pt x="36" y="30"/>
                    </a:lnTo>
                    <a:lnTo>
                      <a:pt x="27" y="30"/>
                    </a:lnTo>
                    <a:lnTo>
                      <a:pt x="20" y="29"/>
                    </a:lnTo>
                    <a:lnTo>
                      <a:pt x="11" y="28"/>
                    </a:lnTo>
                    <a:lnTo>
                      <a:pt x="6" y="27"/>
                    </a:lnTo>
                    <a:lnTo>
                      <a:pt x="0" y="26"/>
                    </a:lnTo>
                    <a:lnTo>
                      <a:pt x="2" y="23"/>
                    </a:lnTo>
                    <a:lnTo>
                      <a:pt x="4" y="19"/>
                    </a:lnTo>
                    <a:lnTo>
                      <a:pt x="7" y="15"/>
                    </a:lnTo>
                    <a:lnTo>
                      <a:pt x="11" y="12"/>
                    </a:lnTo>
                    <a:lnTo>
                      <a:pt x="18" y="15"/>
                    </a:lnTo>
                    <a:lnTo>
                      <a:pt x="25" y="16"/>
                    </a:lnTo>
                    <a:lnTo>
                      <a:pt x="32" y="16"/>
                    </a:lnTo>
                    <a:lnTo>
                      <a:pt x="36" y="14"/>
                    </a:lnTo>
                    <a:lnTo>
                      <a:pt x="38" y="12"/>
                    </a:lnTo>
                    <a:lnTo>
                      <a:pt x="36" y="9"/>
                    </a:lnTo>
                    <a:lnTo>
                      <a:pt x="31" y="7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21" name="Freeform 381"/>
              <p:cNvSpPr>
                <a:spLocks/>
              </p:cNvSpPr>
              <p:nvPr/>
            </p:nvSpPr>
            <p:spPr bwMode="auto">
              <a:xfrm>
                <a:off x="1337" y="2622"/>
                <a:ext cx="33" cy="62"/>
              </a:xfrm>
              <a:custGeom>
                <a:avLst/>
                <a:gdLst>
                  <a:gd name="T0" fmla="*/ 12 w 65"/>
                  <a:gd name="T1" fmla="*/ 0 h 62"/>
                  <a:gd name="T2" fmla="*/ 26 w 65"/>
                  <a:gd name="T3" fmla="*/ 4 h 62"/>
                  <a:gd name="T4" fmla="*/ 35 w 65"/>
                  <a:gd name="T5" fmla="*/ 9 h 62"/>
                  <a:gd name="T6" fmla="*/ 39 w 65"/>
                  <a:gd name="T7" fmla="*/ 13 h 62"/>
                  <a:gd name="T8" fmla="*/ 42 w 65"/>
                  <a:gd name="T9" fmla="*/ 18 h 62"/>
                  <a:gd name="T10" fmla="*/ 42 w 65"/>
                  <a:gd name="T11" fmla="*/ 23 h 62"/>
                  <a:gd name="T12" fmla="*/ 46 w 65"/>
                  <a:gd name="T13" fmla="*/ 28 h 62"/>
                  <a:gd name="T14" fmla="*/ 53 w 65"/>
                  <a:gd name="T15" fmla="*/ 33 h 62"/>
                  <a:gd name="T16" fmla="*/ 65 w 65"/>
                  <a:gd name="T17" fmla="*/ 38 h 62"/>
                  <a:gd name="T18" fmla="*/ 55 w 65"/>
                  <a:gd name="T19" fmla="*/ 40 h 62"/>
                  <a:gd name="T20" fmla="*/ 46 w 65"/>
                  <a:gd name="T21" fmla="*/ 45 h 62"/>
                  <a:gd name="T22" fmla="*/ 39 w 65"/>
                  <a:gd name="T23" fmla="*/ 52 h 62"/>
                  <a:gd name="T24" fmla="*/ 35 w 65"/>
                  <a:gd name="T25" fmla="*/ 62 h 62"/>
                  <a:gd name="T26" fmla="*/ 33 w 65"/>
                  <a:gd name="T27" fmla="*/ 55 h 62"/>
                  <a:gd name="T28" fmla="*/ 33 w 65"/>
                  <a:gd name="T29" fmla="*/ 49 h 62"/>
                  <a:gd name="T30" fmla="*/ 33 w 65"/>
                  <a:gd name="T31" fmla="*/ 44 h 62"/>
                  <a:gd name="T32" fmla="*/ 35 w 65"/>
                  <a:gd name="T33" fmla="*/ 39 h 62"/>
                  <a:gd name="T34" fmla="*/ 30 w 65"/>
                  <a:gd name="T35" fmla="*/ 36 h 62"/>
                  <a:gd name="T36" fmla="*/ 24 w 65"/>
                  <a:gd name="T37" fmla="*/ 33 h 62"/>
                  <a:gd name="T38" fmla="*/ 19 w 65"/>
                  <a:gd name="T39" fmla="*/ 28 h 62"/>
                  <a:gd name="T40" fmla="*/ 17 w 65"/>
                  <a:gd name="T41" fmla="*/ 24 h 62"/>
                  <a:gd name="T42" fmla="*/ 14 w 65"/>
                  <a:gd name="T43" fmla="*/ 28 h 62"/>
                  <a:gd name="T44" fmla="*/ 10 w 65"/>
                  <a:gd name="T45" fmla="*/ 32 h 62"/>
                  <a:gd name="T46" fmla="*/ 9 w 65"/>
                  <a:gd name="T47" fmla="*/ 37 h 62"/>
                  <a:gd name="T48" fmla="*/ 7 w 65"/>
                  <a:gd name="T49" fmla="*/ 43 h 62"/>
                  <a:gd name="T50" fmla="*/ 3 w 65"/>
                  <a:gd name="T51" fmla="*/ 37 h 62"/>
                  <a:gd name="T52" fmla="*/ 1 w 65"/>
                  <a:gd name="T53" fmla="*/ 31 h 62"/>
                  <a:gd name="T54" fmla="*/ 0 w 65"/>
                  <a:gd name="T55" fmla="*/ 26 h 62"/>
                  <a:gd name="T56" fmla="*/ 0 w 65"/>
                  <a:gd name="T57" fmla="*/ 21 h 62"/>
                  <a:gd name="T58" fmla="*/ 1 w 65"/>
                  <a:gd name="T59" fmla="*/ 16 h 62"/>
                  <a:gd name="T60" fmla="*/ 7 w 65"/>
                  <a:gd name="T61" fmla="*/ 10 h 62"/>
                  <a:gd name="T62" fmla="*/ 10 w 65"/>
                  <a:gd name="T63" fmla="*/ 5 h 62"/>
                  <a:gd name="T64" fmla="*/ 12 w 65"/>
                  <a:gd name="T65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5" h="62">
                    <a:moveTo>
                      <a:pt x="12" y="0"/>
                    </a:moveTo>
                    <a:lnTo>
                      <a:pt x="26" y="4"/>
                    </a:lnTo>
                    <a:lnTo>
                      <a:pt x="35" y="9"/>
                    </a:lnTo>
                    <a:lnTo>
                      <a:pt x="39" y="13"/>
                    </a:lnTo>
                    <a:lnTo>
                      <a:pt x="42" y="18"/>
                    </a:lnTo>
                    <a:lnTo>
                      <a:pt x="42" y="23"/>
                    </a:lnTo>
                    <a:lnTo>
                      <a:pt x="46" y="28"/>
                    </a:lnTo>
                    <a:lnTo>
                      <a:pt x="53" y="33"/>
                    </a:lnTo>
                    <a:lnTo>
                      <a:pt x="65" y="38"/>
                    </a:lnTo>
                    <a:lnTo>
                      <a:pt x="55" y="40"/>
                    </a:lnTo>
                    <a:lnTo>
                      <a:pt x="46" y="45"/>
                    </a:lnTo>
                    <a:lnTo>
                      <a:pt x="39" y="52"/>
                    </a:lnTo>
                    <a:lnTo>
                      <a:pt x="35" y="62"/>
                    </a:lnTo>
                    <a:lnTo>
                      <a:pt x="33" y="55"/>
                    </a:lnTo>
                    <a:lnTo>
                      <a:pt x="33" y="49"/>
                    </a:lnTo>
                    <a:lnTo>
                      <a:pt x="33" y="44"/>
                    </a:lnTo>
                    <a:lnTo>
                      <a:pt x="35" y="39"/>
                    </a:lnTo>
                    <a:lnTo>
                      <a:pt x="30" y="36"/>
                    </a:lnTo>
                    <a:lnTo>
                      <a:pt x="24" y="33"/>
                    </a:lnTo>
                    <a:lnTo>
                      <a:pt x="19" y="28"/>
                    </a:lnTo>
                    <a:lnTo>
                      <a:pt x="17" y="24"/>
                    </a:lnTo>
                    <a:lnTo>
                      <a:pt x="14" y="28"/>
                    </a:lnTo>
                    <a:lnTo>
                      <a:pt x="10" y="32"/>
                    </a:lnTo>
                    <a:lnTo>
                      <a:pt x="9" y="37"/>
                    </a:lnTo>
                    <a:lnTo>
                      <a:pt x="7" y="43"/>
                    </a:lnTo>
                    <a:lnTo>
                      <a:pt x="3" y="37"/>
                    </a:lnTo>
                    <a:lnTo>
                      <a:pt x="1" y="31"/>
                    </a:lnTo>
                    <a:lnTo>
                      <a:pt x="0" y="26"/>
                    </a:lnTo>
                    <a:lnTo>
                      <a:pt x="0" y="21"/>
                    </a:lnTo>
                    <a:lnTo>
                      <a:pt x="1" y="16"/>
                    </a:lnTo>
                    <a:lnTo>
                      <a:pt x="7" y="10"/>
                    </a:lnTo>
                    <a:lnTo>
                      <a:pt x="10" y="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22" name="Freeform 382"/>
              <p:cNvSpPr>
                <a:spLocks/>
              </p:cNvSpPr>
              <p:nvPr/>
            </p:nvSpPr>
            <p:spPr bwMode="auto">
              <a:xfrm>
                <a:off x="1379" y="2682"/>
                <a:ext cx="214" cy="150"/>
              </a:xfrm>
              <a:custGeom>
                <a:avLst/>
                <a:gdLst>
                  <a:gd name="T0" fmla="*/ 13 w 428"/>
                  <a:gd name="T1" fmla="*/ 10 h 150"/>
                  <a:gd name="T2" fmla="*/ 32 w 428"/>
                  <a:gd name="T3" fmla="*/ 20 h 150"/>
                  <a:gd name="T4" fmla="*/ 66 w 428"/>
                  <a:gd name="T5" fmla="*/ 24 h 150"/>
                  <a:gd name="T6" fmla="*/ 59 w 428"/>
                  <a:gd name="T7" fmla="*/ 46 h 150"/>
                  <a:gd name="T8" fmla="*/ 76 w 428"/>
                  <a:gd name="T9" fmla="*/ 61 h 150"/>
                  <a:gd name="T10" fmla="*/ 107 w 428"/>
                  <a:gd name="T11" fmla="*/ 69 h 150"/>
                  <a:gd name="T12" fmla="*/ 139 w 428"/>
                  <a:gd name="T13" fmla="*/ 73 h 150"/>
                  <a:gd name="T14" fmla="*/ 147 w 428"/>
                  <a:gd name="T15" fmla="*/ 89 h 150"/>
                  <a:gd name="T16" fmla="*/ 176 w 428"/>
                  <a:gd name="T17" fmla="*/ 94 h 150"/>
                  <a:gd name="T18" fmla="*/ 213 w 428"/>
                  <a:gd name="T19" fmla="*/ 94 h 150"/>
                  <a:gd name="T20" fmla="*/ 235 w 428"/>
                  <a:gd name="T21" fmla="*/ 110 h 150"/>
                  <a:gd name="T22" fmla="*/ 268 w 428"/>
                  <a:gd name="T23" fmla="*/ 115 h 150"/>
                  <a:gd name="T24" fmla="*/ 300 w 428"/>
                  <a:gd name="T25" fmla="*/ 114 h 150"/>
                  <a:gd name="T26" fmla="*/ 323 w 428"/>
                  <a:gd name="T27" fmla="*/ 111 h 150"/>
                  <a:gd name="T28" fmla="*/ 330 w 428"/>
                  <a:gd name="T29" fmla="*/ 97 h 150"/>
                  <a:gd name="T30" fmla="*/ 361 w 428"/>
                  <a:gd name="T31" fmla="*/ 96 h 150"/>
                  <a:gd name="T32" fmla="*/ 373 w 428"/>
                  <a:gd name="T33" fmla="*/ 81 h 150"/>
                  <a:gd name="T34" fmla="*/ 375 w 428"/>
                  <a:gd name="T35" fmla="*/ 63 h 150"/>
                  <a:gd name="T36" fmla="*/ 346 w 428"/>
                  <a:gd name="T37" fmla="*/ 22 h 150"/>
                  <a:gd name="T38" fmla="*/ 362 w 428"/>
                  <a:gd name="T39" fmla="*/ 25 h 150"/>
                  <a:gd name="T40" fmla="*/ 380 w 428"/>
                  <a:gd name="T41" fmla="*/ 34 h 150"/>
                  <a:gd name="T42" fmla="*/ 407 w 428"/>
                  <a:gd name="T43" fmla="*/ 37 h 150"/>
                  <a:gd name="T44" fmla="*/ 407 w 428"/>
                  <a:gd name="T45" fmla="*/ 62 h 150"/>
                  <a:gd name="T46" fmla="*/ 412 w 428"/>
                  <a:gd name="T47" fmla="*/ 69 h 150"/>
                  <a:gd name="T48" fmla="*/ 396 w 428"/>
                  <a:gd name="T49" fmla="*/ 70 h 150"/>
                  <a:gd name="T50" fmla="*/ 394 w 428"/>
                  <a:gd name="T51" fmla="*/ 87 h 150"/>
                  <a:gd name="T52" fmla="*/ 403 w 428"/>
                  <a:gd name="T53" fmla="*/ 117 h 150"/>
                  <a:gd name="T54" fmla="*/ 389 w 428"/>
                  <a:gd name="T55" fmla="*/ 116 h 150"/>
                  <a:gd name="T56" fmla="*/ 373 w 428"/>
                  <a:gd name="T57" fmla="*/ 114 h 150"/>
                  <a:gd name="T58" fmla="*/ 341 w 428"/>
                  <a:gd name="T59" fmla="*/ 120 h 150"/>
                  <a:gd name="T60" fmla="*/ 343 w 428"/>
                  <a:gd name="T61" fmla="*/ 133 h 150"/>
                  <a:gd name="T62" fmla="*/ 338 w 428"/>
                  <a:gd name="T63" fmla="*/ 133 h 150"/>
                  <a:gd name="T64" fmla="*/ 327 w 428"/>
                  <a:gd name="T65" fmla="*/ 131 h 150"/>
                  <a:gd name="T66" fmla="*/ 297 w 428"/>
                  <a:gd name="T67" fmla="*/ 133 h 150"/>
                  <a:gd name="T68" fmla="*/ 268 w 428"/>
                  <a:gd name="T69" fmla="*/ 133 h 150"/>
                  <a:gd name="T70" fmla="*/ 254 w 428"/>
                  <a:gd name="T71" fmla="*/ 142 h 150"/>
                  <a:gd name="T72" fmla="*/ 243 w 428"/>
                  <a:gd name="T73" fmla="*/ 140 h 150"/>
                  <a:gd name="T74" fmla="*/ 210 w 428"/>
                  <a:gd name="T75" fmla="*/ 115 h 150"/>
                  <a:gd name="T76" fmla="*/ 211 w 428"/>
                  <a:gd name="T77" fmla="*/ 136 h 150"/>
                  <a:gd name="T78" fmla="*/ 197 w 428"/>
                  <a:gd name="T79" fmla="*/ 135 h 150"/>
                  <a:gd name="T80" fmla="*/ 174 w 428"/>
                  <a:gd name="T81" fmla="*/ 122 h 150"/>
                  <a:gd name="T82" fmla="*/ 147 w 428"/>
                  <a:gd name="T83" fmla="*/ 115 h 150"/>
                  <a:gd name="T84" fmla="*/ 149 w 428"/>
                  <a:gd name="T85" fmla="*/ 125 h 150"/>
                  <a:gd name="T86" fmla="*/ 135 w 428"/>
                  <a:gd name="T87" fmla="*/ 116 h 150"/>
                  <a:gd name="T88" fmla="*/ 123 w 428"/>
                  <a:gd name="T89" fmla="*/ 102 h 150"/>
                  <a:gd name="T90" fmla="*/ 82 w 428"/>
                  <a:gd name="T91" fmla="*/ 111 h 150"/>
                  <a:gd name="T92" fmla="*/ 110 w 428"/>
                  <a:gd name="T93" fmla="*/ 90 h 150"/>
                  <a:gd name="T94" fmla="*/ 96 w 428"/>
                  <a:gd name="T95" fmla="*/ 89 h 150"/>
                  <a:gd name="T96" fmla="*/ 75 w 428"/>
                  <a:gd name="T97" fmla="*/ 89 h 150"/>
                  <a:gd name="T98" fmla="*/ 80 w 428"/>
                  <a:gd name="T99" fmla="*/ 72 h 150"/>
                  <a:gd name="T100" fmla="*/ 62 w 428"/>
                  <a:gd name="T101" fmla="*/ 70 h 150"/>
                  <a:gd name="T102" fmla="*/ 53 w 428"/>
                  <a:gd name="T103" fmla="*/ 76 h 150"/>
                  <a:gd name="T104" fmla="*/ 39 w 428"/>
                  <a:gd name="T105" fmla="*/ 73 h 150"/>
                  <a:gd name="T106" fmla="*/ 34 w 428"/>
                  <a:gd name="T107" fmla="*/ 31 h 150"/>
                  <a:gd name="T108" fmla="*/ 11 w 428"/>
                  <a:gd name="T109" fmla="*/ 37 h 150"/>
                  <a:gd name="T110" fmla="*/ 2 w 428"/>
                  <a:gd name="T111" fmla="*/ 36 h 150"/>
                  <a:gd name="T112" fmla="*/ 4 w 428"/>
                  <a:gd name="T113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28" h="150">
                    <a:moveTo>
                      <a:pt x="4" y="0"/>
                    </a:moveTo>
                    <a:lnTo>
                      <a:pt x="7" y="6"/>
                    </a:lnTo>
                    <a:lnTo>
                      <a:pt x="13" y="10"/>
                    </a:lnTo>
                    <a:lnTo>
                      <a:pt x="18" y="14"/>
                    </a:lnTo>
                    <a:lnTo>
                      <a:pt x="25" y="17"/>
                    </a:lnTo>
                    <a:lnTo>
                      <a:pt x="32" y="20"/>
                    </a:lnTo>
                    <a:lnTo>
                      <a:pt x="41" y="22"/>
                    </a:lnTo>
                    <a:lnTo>
                      <a:pt x="53" y="23"/>
                    </a:lnTo>
                    <a:lnTo>
                      <a:pt x="66" y="24"/>
                    </a:lnTo>
                    <a:lnTo>
                      <a:pt x="60" y="32"/>
                    </a:lnTo>
                    <a:lnTo>
                      <a:pt x="59" y="39"/>
                    </a:lnTo>
                    <a:lnTo>
                      <a:pt x="59" y="46"/>
                    </a:lnTo>
                    <a:lnTo>
                      <a:pt x="62" y="52"/>
                    </a:lnTo>
                    <a:lnTo>
                      <a:pt x="68" y="58"/>
                    </a:lnTo>
                    <a:lnTo>
                      <a:pt x="76" y="61"/>
                    </a:lnTo>
                    <a:lnTo>
                      <a:pt x="89" y="63"/>
                    </a:lnTo>
                    <a:lnTo>
                      <a:pt x="103" y="62"/>
                    </a:lnTo>
                    <a:lnTo>
                      <a:pt x="107" y="69"/>
                    </a:lnTo>
                    <a:lnTo>
                      <a:pt x="114" y="74"/>
                    </a:lnTo>
                    <a:lnTo>
                      <a:pt x="124" y="75"/>
                    </a:lnTo>
                    <a:lnTo>
                      <a:pt x="139" y="73"/>
                    </a:lnTo>
                    <a:lnTo>
                      <a:pt x="139" y="79"/>
                    </a:lnTo>
                    <a:lnTo>
                      <a:pt x="142" y="84"/>
                    </a:lnTo>
                    <a:lnTo>
                      <a:pt x="147" y="89"/>
                    </a:lnTo>
                    <a:lnTo>
                      <a:pt x="155" y="92"/>
                    </a:lnTo>
                    <a:lnTo>
                      <a:pt x="163" y="94"/>
                    </a:lnTo>
                    <a:lnTo>
                      <a:pt x="176" y="94"/>
                    </a:lnTo>
                    <a:lnTo>
                      <a:pt x="192" y="92"/>
                    </a:lnTo>
                    <a:lnTo>
                      <a:pt x="211" y="88"/>
                    </a:lnTo>
                    <a:lnTo>
                      <a:pt x="213" y="94"/>
                    </a:lnTo>
                    <a:lnTo>
                      <a:pt x="219" y="99"/>
                    </a:lnTo>
                    <a:lnTo>
                      <a:pt x="226" y="105"/>
                    </a:lnTo>
                    <a:lnTo>
                      <a:pt x="235" y="110"/>
                    </a:lnTo>
                    <a:lnTo>
                      <a:pt x="243" y="114"/>
                    </a:lnTo>
                    <a:lnTo>
                      <a:pt x="256" y="115"/>
                    </a:lnTo>
                    <a:lnTo>
                      <a:pt x="268" y="115"/>
                    </a:lnTo>
                    <a:lnTo>
                      <a:pt x="282" y="111"/>
                    </a:lnTo>
                    <a:lnTo>
                      <a:pt x="291" y="113"/>
                    </a:lnTo>
                    <a:lnTo>
                      <a:pt x="300" y="114"/>
                    </a:lnTo>
                    <a:lnTo>
                      <a:pt x="309" y="114"/>
                    </a:lnTo>
                    <a:lnTo>
                      <a:pt x="318" y="113"/>
                    </a:lnTo>
                    <a:lnTo>
                      <a:pt x="323" y="111"/>
                    </a:lnTo>
                    <a:lnTo>
                      <a:pt x="329" y="108"/>
                    </a:lnTo>
                    <a:lnTo>
                      <a:pt x="330" y="103"/>
                    </a:lnTo>
                    <a:lnTo>
                      <a:pt x="330" y="97"/>
                    </a:lnTo>
                    <a:lnTo>
                      <a:pt x="341" y="98"/>
                    </a:lnTo>
                    <a:lnTo>
                      <a:pt x="352" y="98"/>
                    </a:lnTo>
                    <a:lnTo>
                      <a:pt x="361" y="96"/>
                    </a:lnTo>
                    <a:lnTo>
                      <a:pt x="368" y="92"/>
                    </a:lnTo>
                    <a:lnTo>
                      <a:pt x="371" y="87"/>
                    </a:lnTo>
                    <a:lnTo>
                      <a:pt x="373" y="81"/>
                    </a:lnTo>
                    <a:lnTo>
                      <a:pt x="369" y="74"/>
                    </a:lnTo>
                    <a:lnTo>
                      <a:pt x="362" y="67"/>
                    </a:lnTo>
                    <a:lnTo>
                      <a:pt x="375" y="63"/>
                    </a:lnTo>
                    <a:lnTo>
                      <a:pt x="378" y="52"/>
                    </a:lnTo>
                    <a:lnTo>
                      <a:pt x="369" y="38"/>
                    </a:lnTo>
                    <a:lnTo>
                      <a:pt x="346" y="22"/>
                    </a:lnTo>
                    <a:lnTo>
                      <a:pt x="352" y="17"/>
                    </a:lnTo>
                    <a:lnTo>
                      <a:pt x="357" y="21"/>
                    </a:lnTo>
                    <a:lnTo>
                      <a:pt x="362" y="25"/>
                    </a:lnTo>
                    <a:lnTo>
                      <a:pt x="368" y="28"/>
                    </a:lnTo>
                    <a:lnTo>
                      <a:pt x="375" y="31"/>
                    </a:lnTo>
                    <a:lnTo>
                      <a:pt x="380" y="34"/>
                    </a:lnTo>
                    <a:lnTo>
                      <a:pt x="389" y="36"/>
                    </a:lnTo>
                    <a:lnTo>
                      <a:pt x="398" y="37"/>
                    </a:lnTo>
                    <a:lnTo>
                      <a:pt x="407" y="37"/>
                    </a:lnTo>
                    <a:lnTo>
                      <a:pt x="400" y="44"/>
                    </a:lnTo>
                    <a:lnTo>
                      <a:pt x="398" y="52"/>
                    </a:lnTo>
                    <a:lnTo>
                      <a:pt x="407" y="62"/>
                    </a:lnTo>
                    <a:lnTo>
                      <a:pt x="428" y="69"/>
                    </a:lnTo>
                    <a:lnTo>
                      <a:pt x="421" y="69"/>
                    </a:lnTo>
                    <a:lnTo>
                      <a:pt x="412" y="69"/>
                    </a:lnTo>
                    <a:lnTo>
                      <a:pt x="403" y="68"/>
                    </a:lnTo>
                    <a:lnTo>
                      <a:pt x="394" y="65"/>
                    </a:lnTo>
                    <a:lnTo>
                      <a:pt x="396" y="70"/>
                    </a:lnTo>
                    <a:lnTo>
                      <a:pt x="398" y="76"/>
                    </a:lnTo>
                    <a:lnTo>
                      <a:pt x="396" y="82"/>
                    </a:lnTo>
                    <a:lnTo>
                      <a:pt x="394" y="87"/>
                    </a:lnTo>
                    <a:lnTo>
                      <a:pt x="401" y="97"/>
                    </a:lnTo>
                    <a:lnTo>
                      <a:pt x="405" y="107"/>
                    </a:lnTo>
                    <a:lnTo>
                      <a:pt x="403" y="117"/>
                    </a:lnTo>
                    <a:lnTo>
                      <a:pt x="396" y="127"/>
                    </a:lnTo>
                    <a:lnTo>
                      <a:pt x="393" y="122"/>
                    </a:lnTo>
                    <a:lnTo>
                      <a:pt x="389" y="116"/>
                    </a:lnTo>
                    <a:lnTo>
                      <a:pt x="384" y="112"/>
                    </a:lnTo>
                    <a:lnTo>
                      <a:pt x="375" y="109"/>
                    </a:lnTo>
                    <a:lnTo>
                      <a:pt x="373" y="114"/>
                    </a:lnTo>
                    <a:lnTo>
                      <a:pt x="368" y="117"/>
                    </a:lnTo>
                    <a:lnTo>
                      <a:pt x="357" y="119"/>
                    </a:lnTo>
                    <a:lnTo>
                      <a:pt x="341" y="120"/>
                    </a:lnTo>
                    <a:lnTo>
                      <a:pt x="341" y="124"/>
                    </a:lnTo>
                    <a:lnTo>
                      <a:pt x="341" y="128"/>
                    </a:lnTo>
                    <a:lnTo>
                      <a:pt x="343" y="133"/>
                    </a:lnTo>
                    <a:lnTo>
                      <a:pt x="345" y="137"/>
                    </a:lnTo>
                    <a:lnTo>
                      <a:pt x="341" y="135"/>
                    </a:lnTo>
                    <a:lnTo>
                      <a:pt x="338" y="133"/>
                    </a:lnTo>
                    <a:lnTo>
                      <a:pt x="336" y="131"/>
                    </a:lnTo>
                    <a:lnTo>
                      <a:pt x="334" y="129"/>
                    </a:lnTo>
                    <a:lnTo>
                      <a:pt x="327" y="131"/>
                    </a:lnTo>
                    <a:lnTo>
                      <a:pt x="318" y="131"/>
                    </a:lnTo>
                    <a:lnTo>
                      <a:pt x="307" y="132"/>
                    </a:lnTo>
                    <a:lnTo>
                      <a:pt x="297" y="133"/>
                    </a:lnTo>
                    <a:lnTo>
                      <a:pt x="286" y="133"/>
                    </a:lnTo>
                    <a:lnTo>
                      <a:pt x="277" y="133"/>
                    </a:lnTo>
                    <a:lnTo>
                      <a:pt x="268" y="133"/>
                    </a:lnTo>
                    <a:lnTo>
                      <a:pt x="263" y="133"/>
                    </a:lnTo>
                    <a:lnTo>
                      <a:pt x="259" y="137"/>
                    </a:lnTo>
                    <a:lnTo>
                      <a:pt x="254" y="142"/>
                    </a:lnTo>
                    <a:lnTo>
                      <a:pt x="247" y="146"/>
                    </a:lnTo>
                    <a:lnTo>
                      <a:pt x="240" y="150"/>
                    </a:lnTo>
                    <a:lnTo>
                      <a:pt x="243" y="140"/>
                    </a:lnTo>
                    <a:lnTo>
                      <a:pt x="240" y="129"/>
                    </a:lnTo>
                    <a:lnTo>
                      <a:pt x="229" y="121"/>
                    </a:lnTo>
                    <a:lnTo>
                      <a:pt x="210" y="115"/>
                    </a:lnTo>
                    <a:lnTo>
                      <a:pt x="213" y="121"/>
                    </a:lnTo>
                    <a:lnTo>
                      <a:pt x="213" y="128"/>
                    </a:lnTo>
                    <a:lnTo>
                      <a:pt x="211" y="136"/>
                    </a:lnTo>
                    <a:lnTo>
                      <a:pt x="204" y="143"/>
                    </a:lnTo>
                    <a:lnTo>
                      <a:pt x="201" y="139"/>
                    </a:lnTo>
                    <a:lnTo>
                      <a:pt x="197" y="135"/>
                    </a:lnTo>
                    <a:lnTo>
                      <a:pt x="190" y="131"/>
                    </a:lnTo>
                    <a:lnTo>
                      <a:pt x="183" y="126"/>
                    </a:lnTo>
                    <a:lnTo>
                      <a:pt x="174" y="122"/>
                    </a:lnTo>
                    <a:lnTo>
                      <a:pt x="165" y="119"/>
                    </a:lnTo>
                    <a:lnTo>
                      <a:pt x="156" y="117"/>
                    </a:lnTo>
                    <a:lnTo>
                      <a:pt x="147" y="115"/>
                    </a:lnTo>
                    <a:lnTo>
                      <a:pt x="147" y="118"/>
                    </a:lnTo>
                    <a:lnTo>
                      <a:pt x="147" y="121"/>
                    </a:lnTo>
                    <a:lnTo>
                      <a:pt x="149" y="125"/>
                    </a:lnTo>
                    <a:lnTo>
                      <a:pt x="151" y="128"/>
                    </a:lnTo>
                    <a:lnTo>
                      <a:pt x="142" y="123"/>
                    </a:lnTo>
                    <a:lnTo>
                      <a:pt x="135" y="116"/>
                    </a:lnTo>
                    <a:lnTo>
                      <a:pt x="132" y="107"/>
                    </a:lnTo>
                    <a:lnTo>
                      <a:pt x="128" y="95"/>
                    </a:lnTo>
                    <a:lnTo>
                      <a:pt x="123" y="102"/>
                    </a:lnTo>
                    <a:lnTo>
                      <a:pt x="114" y="107"/>
                    </a:lnTo>
                    <a:lnTo>
                      <a:pt x="100" y="110"/>
                    </a:lnTo>
                    <a:lnTo>
                      <a:pt x="82" y="111"/>
                    </a:lnTo>
                    <a:lnTo>
                      <a:pt x="96" y="105"/>
                    </a:lnTo>
                    <a:lnTo>
                      <a:pt x="105" y="99"/>
                    </a:lnTo>
                    <a:lnTo>
                      <a:pt x="110" y="90"/>
                    </a:lnTo>
                    <a:lnTo>
                      <a:pt x="107" y="79"/>
                    </a:lnTo>
                    <a:lnTo>
                      <a:pt x="101" y="84"/>
                    </a:lnTo>
                    <a:lnTo>
                      <a:pt x="96" y="89"/>
                    </a:lnTo>
                    <a:lnTo>
                      <a:pt x="87" y="93"/>
                    </a:lnTo>
                    <a:lnTo>
                      <a:pt x="78" y="95"/>
                    </a:lnTo>
                    <a:lnTo>
                      <a:pt x="75" y="89"/>
                    </a:lnTo>
                    <a:lnTo>
                      <a:pt x="75" y="83"/>
                    </a:lnTo>
                    <a:lnTo>
                      <a:pt x="76" y="78"/>
                    </a:lnTo>
                    <a:lnTo>
                      <a:pt x="80" y="72"/>
                    </a:lnTo>
                    <a:lnTo>
                      <a:pt x="73" y="72"/>
                    </a:lnTo>
                    <a:lnTo>
                      <a:pt x="68" y="71"/>
                    </a:lnTo>
                    <a:lnTo>
                      <a:pt x="62" y="70"/>
                    </a:lnTo>
                    <a:lnTo>
                      <a:pt x="60" y="69"/>
                    </a:lnTo>
                    <a:lnTo>
                      <a:pt x="57" y="72"/>
                    </a:lnTo>
                    <a:lnTo>
                      <a:pt x="53" y="76"/>
                    </a:lnTo>
                    <a:lnTo>
                      <a:pt x="48" y="81"/>
                    </a:lnTo>
                    <a:lnTo>
                      <a:pt x="46" y="84"/>
                    </a:lnTo>
                    <a:lnTo>
                      <a:pt x="39" y="73"/>
                    </a:lnTo>
                    <a:lnTo>
                      <a:pt x="32" y="61"/>
                    </a:lnTo>
                    <a:lnTo>
                      <a:pt x="30" y="47"/>
                    </a:lnTo>
                    <a:lnTo>
                      <a:pt x="34" y="31"/>
                    </a:lnTo>
                    <a:lnTo>
                      <a:pt x="23" y="29"/>
                    </a:lnTo>
                    <a:lnTo>
                      <a:pt x="16" y="33"/>
                    </a:lnTo>
                    <a:lnTo>
                      <a:pt x="11" y="37"/>
                    </a:lnTo>
                    <a:lnTo>
                      <a:pt x="5" y="42"/>
                    </a:lnTo>
                    <a:lnTo>
                      <a:pt x="4" y="47"/>
                    </a:lnTo>
                    <a:lnTo>
                      <a:pt x="2" y="36"/>
                    </a:lnTo>
                    <a:lnTo>
                      <a:pt x="0" y="25"/>
                    </a:lnTo>
                    <a:lnTo>
                      <a:pt x="0" y="1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23" name="Freeform 383"/>
              <p:cNvSpPr>
                <a:spLocks/>
              </p:cNvSpPr>
              <p:nvPr/>
            </p:nvSpPr>
            <p:spPr bwMode="auto">
              <a:xfrm>
                <a:off x="1547" y="2676"/>
                <a:ext cx="19" cy="19"/>
              </a:xfrm>
              <a:custGeom>
                <a:avLst/>
                <a:gdLst>
                  <a:gd name="T0" fmla="*/ 3 w 37"/>
                  <a:gd name="T1" fmla="*/ 0 h 19"/>
                  <a:gd name="T2" fmla="*/ 9 w 37"/>
                  <a:gd name="T3" fmla="*/ 4 h 19"/>
                  <a:gd name="T4" fmla="*/ 17 w 37"/>
                  <a:gd name="T5" fmla="*/ 8 h 19"/>
                  <a:gd name="T6" fmla="*/ 26 w 37"/>
                  <a:gd name="T7" fmla="*/ 11 h 19"/>
                  <a:gd name="T8" fmla="*/ 37 w 37"/>
                  <a:gd name="T9" fmla="*/ 13 h 19"/>
                  <a:gd name="T10" fmla="*/ 35 w 37"/>
                  <a:gd name="T11" fmla="*/ 19 h 19"/>
                  <a:gd name="T12" fmla="*/ 21 w 37"/>
                  <a:gd name="T13" fmla="*/ 18 h 19"/>
                  <a:gd name="T14" fmla="*/ 9 w 37"/>
                  <a:gd name="T15" fmla="*/ 14 h 19"/>
                  <a:gd name="T16" fmla="*/ 0 w 37"/>
                  <a:gd name="T17" fmla="*/ 8 h 19"/>
                  <a:gd name="T18" fmla="*/ 3 w 37"/>
                  <a:gd name="T1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" h="19">
                    <a:moveTo>
                      <a:pt x="3" y="0"/>
                    </a:moveTo>
                    <a:lnTo>
                      <a:pt x="9" y="4"/>
                    </a:lnTo>
                    <a:lnTo>
                      <a:pt x="17" y="8"/>
                    </a:lnTo>
                    <a:lnTo>
                      <a:pt x="26" y="11"/>
                    </a:lnTo>
                    <a:lnTo>
                      <a:pt x="37" y="13"/>
                    </a:lnTo>
                    <a:lnTo>
                      <a:pt x="35" y="19"/>
                    </a:lnTo>
                    <a:lnTo>
                      <a:pt x="21" y="18"/>
                    </a:lnTo>
                    <a:lnTo>
                      <a:pt x="9" y="14"/>
                    </a:lnTo>
                    <a:lnTo>
                      <a:pt x="0" y="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24" name="Freeform 384"/>
              <p:cNvSpPr>
                <a:spLocks/>
              </p:cNvSpPr>
              <p:nvPr/>
            </p:nvSpPr>
            <p:spPr bwMode="auto">
              <a:xfrm>
                <a:off x="1156" y="2256"/>
                <a:ext cx="386" cy="223"/>
              </a:xfrm>
              <a:custGeom>
                <a:avLst/>
                <a:gdLst>
                  <a:gd name="T0" fmla="*/ 75 w 771"/>
                  <a:gd name="T1" fmla="*/ 116 h 223"/>
                  <a:gd name="T2" fmla="*/ 130 w 771"/>
                  <a:gd name="T3" fmla="*/ 67 h 223"/>
                  <a:gd name="T4" fmla="*/ 185 w 771"/>
                  <a:gd name="T5" fmla="*/ 50 h 223"/>
                  <a:gd name="T6" fmla="*/ 249 w 771"/>
                  <a:gd name="T7" fmla="*/ 36 h 223"/>
                  <a:gd name="T8" fmla="*/ 315 w 771"/>
                  <a:gd name="T9" fmla="*/ 36 h 223"/>
                  <a:gd name="T10" fmla="*/ 398 w 771"/>
                  <a:gd name="T11" fmla="*/ 49 h 223"/>
                  <a:gd name="T12" fmla="*/ 462 w 771"/>
                  <a:gd name="T13" fmla="*/ 68 h 223"/>
                  <a:gd name="T14" fmla="*/ 508 w 771"/>
                  <a:gd name="T15" fmla="*/ 93 h 223"/>
                  <a:gd name="T16" fmla="*/ 522 w 771"/>
                  <a:gd name="T17" fmla="*/ 122 h 223"/>
                  <a:gd name="T18" fmla="*/ 556 w 771"/>
                  <a:gd name="T19" fmla="*/ 153 h 223"/>
                  <a:gd name="T20" fmla="*/ 585 w 771"/>
                  <a:gd name="T21" fmla="*/ 176 h 223"/>
                  <a:gd name="T22" fmla="*/ 622 w 771"/>
                  <a:gd name="T23" fmla="*/ 204 h 223"/>
                  <a:gd name="T24" fmla="*/ 656 w 771"/>
                  <a:gd name="T25" fmla="*/ 222 h 223"/>
                  <a:gd name="T26" fmla="*/ 702 w 771"/>
                  <a:gd name="T27" fmla="*/ 221 h 223"/>
                  <a:gd name="T28" fmla="*/ 732 w 771"/>
                  <a:gd name="T29" fmla="*/ 206 h 223"/>
                  <a:gd name="T30" fmla="*/ 744 w 771"/>
                  <a:gd name="T31" fmla="*/ 190 h 223"/>
                  <a:gd name="T32" fmla="*/ 675 w 771"/>
                  <a:gd name="T33" fmla="*/ 194 h 223"/>
                  <a:gd name="T34" fmla="*/ 691 w 771"/>
                  <a:gd name="T35" fmla="*/ 179 h 223"/>
                  <a:gd name="T36" fmla="*/ 636 w 771"/>
                  <a:gd name="T37" fmla="*/ 178 h 223"/>
                  <a:gd name="T38" fmla="*/ 652 w 771"/>
                  <a:gd name="T39" fmla="*/ 170 h 223"/>
                  <a:gd name="T40" fmla="*/ 641 w 771"/>
                  <a:gd name="T41" fmla="*/ 152 h 223"/>
                  <a:gd name="T42" fmla="*/ 608 w 771"/>
                  <a:gd name="T43" fmla="*/ 153 h 223"/>
                  <a:gd name="T44" fmla="*/ 601 w 771"/>
                  <a:gd name="T45" fmla="*/ 141 h 223"/>
                  <a:gd name="T46" fmla="*/ 579 w 771"/>
                  <a:gd name="T47" fmla="*/ 135 h 223"/>
                  <a:gd name="T48" fmla="*/ 629 w 771"/>
                  <a:gd name="T49" fmla="*/ 127 h 223"/>
                  <a:gd name="T50" fmla="*/ 581 w 771"/>
                  <a:gd name="T51" fmla="*/ 116 h 223"/>
                  <a:gd name="T52" fmla="*/ 574 w 771"/>
                  <a:gd name="T53" fmla="*/ 101 h 223"/>
                  <a:gd name="T54" fmla="*/ 556 w 771"/>
                  <a:gd name="T55" fmla="*/ 93 h 223"/>
                  <a:gd name="T56" fmla="*/ 547 w 771"/>
                  <a:gd name="T57" fmla="*/ 79 h 223"/>
                  <a:gd name="T58" fmla="*/ 514 w 771"/>
                  <a:gd name="T59" fmla="*/ 71 h 223"/>
                  <a:gd name="T60" fmla="*/ 531 w 771"/>
                  <a:gd name="T61" fmla="*/ 59 h 223"/>
                  <a:gd name="T62" fmla="*/ 485 w 771"/>
                  <a:gd name="T63" fmla="*/ 50 h 223"/>
                  <a:gd name="T64" fmla="*/ 483 w 771"/>
                  <a:gd name="T65" fmla="*/ 46 h 223"/>
                  <a:gd name="T66" fmla="*/ 427 w 771"/>
                  <a:gd name="T67" fmla="*/ 41 h 223"/>
                  <a:gd name="T68" fmla="*/ 419 w 771"/>
                  <a:gd name="T69" fmla="*/ 32 h 223"/>
                  <a:gd name="T70" fmla="*/ 427 w 771"/>
                  <a:gd name="T71" fmla="*/ 13 h 223"/>
                  <a:gd name="T72" fmla="*/ 359 w 771"/>
                  <a:gd name="T73" fmla="*/ 19 h 223"/>
                  <a:gd name="T74" fmla="*/ 373 w 771"/>
                  <a:gd name="T75" fmla="*/ 3 h 223"/>
                  <a:gd name="T76" fmla="*/ 322 w 771"/>
                  <a:gd name="T77" fmla="*/ 17 h 223"/>
                  <a:gd name="T78" fmla="*/ 297 w 771"/>
                  <a:gd name="T79" fmla="*/ 16 h 223"/>
                  <a:gd name="T80" fmla="*/ 260 w 771"/>
                  <a:gd name="T81" fmla="*/ 7 h 223"/>
                  <a:gd name="T82" fmla="*/ 210 w 771"/>
                  <a:gd name="T83" fmla="*/ 26 h 223"/>
                  <a:gd name="T84" fmla="*/ 197 w 771"/>
                  <a:gd name="T85" fmla="*/ 21 h 223"/>
                  <a:gd name="T86" fmla="*/ 153 w 771"/>
                  <a:gd name="T87" fmla="*/ 33 h 223"/>
                  <a:gd name="T88" fmla="*/ 135 w 771"/>
                  <a:gd name="T89" fmla="*/ 38 h 223"/>
                  <a:gd name="T90" fmla="*/ 107 w 771"/>
                  <a:gd name="T91" fmla="*/ 43 h 223"/>
                  <a:gd name="T92" fmla="*/ 91 w 771"/>
                  <a:gd name="T93" fmla="*/ 53 h 223"/>
                  <a:gd name="T94" fmla="*/ 68 w 771"/>
                  <a:gd name="T95" fmla="*/ 58 h 223"/>
                  <a:gd name="T96" fmla="*/ 55 w 771"/>
                  <a:gd name="T97" fmla="*/ 83 h 223"/>
                  <a:gd name="T98" fmla="*/ 39 w 771"/>
                  <a:gd name="T99" fmla="*/ 95 h 223"/>
                  <a:gd name="T100" fmla="*/ 52 w 771"/>
                  <a:gd name="T101" fmla="*/ 103 h 223"/>
                  <a:gd name="T102" fmla="*/ 15 w 771"/>
                  <a:gd name="T103" fmla="*/ 109 h 223"/>
                  <a:gd name="T104" fmla="*/ 39 w 771"/>
                  <a:gd name="T105" fmla="*/ 127 h 223"/>
                  <a:gd name="T106" fmla="*/ 9 w 771"/>
                  <a:gd name="T107" fmla="*/ 141 h 223"/>
                  <a:gd name="T108" fmla="*/ 20 w 771"/>
                  <a:gd name="T109" fmla="*/ 158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71" h="223">
                    <a:moveTo>
                      <a:pt x="64" y="149"/>
                    </a:moveTo>
                    <a:lnTo>
                      <a:pt x="63" y="144"/>
                    </a:lnTo>
                    <a:lnTo>
                      <a:pt x="63" y="137"/>
                    </a:lnTo>
                    <a:lnTo>
                      <a:pt x="68" y="130"/>
                    </a:lnTo>
                    <a:lnTo>
                      <a:pt x="82" y="126"/>
                    </a:lnTo>
                    <a:lnTo>
                      <a:pt x="75" y="116"/>
                    </a:lnTo>
                    <a:lnTo>
                      <a:pt x="77" y="105"/>
                    </a:lnTo>
                    <a:lnTo>
                      <a:pt x="87" y="96"/>
                    </a:lnTo>
                    <a:lnTo>
                      <a:pt x="109" y="91"/>
                    </a:lnTo>
                    <a:lnTo>
                      <a:pt x="107" y="81"/>
                    </a:lnTo>
                    <a:lnTo>
                      <a:pt x="116" y="73"/>
                    </a:lnTo>
                    <a:lnTo>
                      <a:pt x="130" y="67"/>
                    </a:lnTo>
                    <a:lnTo>
                      <a:pt x="153" y="67"/>
                    </a:lnTo>
                    <a:lnTo>
                      <a:pt x="158" y="63"/>
                    </a:lnTo>
                    <a:lnTo>
                      <a:pt x="164" y="59"/>
                    </a:lnTo>
                    <a:lnTo>
                      <a:pt x="171" y="55"/>
                    </a:lnTo>
                    <a:lnTo>
                      <a:pt x="178" y="52"/>
                    </a:lnTo>
                    <a:lnTo>
                      <a:pt x="185" y="50"/>
                    </a:lnTo>
                    <a:lnTo>
                      <a:pt x="194" y="49"/>
                    </a:lnTo>
                    <a:lnTo>
                      <a:pt x="203" y="48"/>
                    </a:lnTo>
                    <a:lnTo>
                      <a:pt x="213" y="49"/>
                    </a:lnTo>
                    <a:lnTo>
                      <a:pt x="224" y="43"/>
                    </a:lnTo>
                    <a:lnTo>
                      <a:pt x="237" y="39"/>
                    </a:lnTo>
                    <a:lnTo>
                      <a:pt x="249" y="36"/>
                    </a:lnTo>
                    <a:lnTo>
                      <a:pt x="261" y="38"/>
                    </a:lnTo>
                    <a:lnTo>
                      <a:pt x="274" y="40"/>
                    </a:lnTo>
                    <a:lnTo>
                      <a:pt x="286" y="41"/>
                    </a:lnTo>
                    <a:lnTo>
                      <a:pt x="295" y="40"/>
                    </a:lnTo>
                    <a:lnTo>
                      <a:pt x="306" y="38"/>
                    </a:lnTo>
                    <a:lnTo>
                      <a:pt x="315" y="36"/>
                    </a:lnTo>
                    <a:lnTo>
                      <a:pt x="327" y="35"/>
                    </a:lnTo>
                    <a:lnTo>
                      <a:pt x="343" y="34"/>
                    </a:lnTo>
                    <a:lnTo>
                      <a:pt x="359" y="34"/>
                    </a:lnTo>
                    <a:lnTo>
                      <a:pt x="375" y="38"/>
                    </a:lnTo>
                    <a:lnTo>
                      <a:pt x="387" y="42"/>
                    </a:lnTo>
                    <a:lnTo>
                      <a:pt x="398" y="49"/>
                    </a:lnTo>
                    <a:lnTo>
                      <a:pt x="402" y="60"/>
                    </a:lnTo>
                    <a:lnTo>
                      <a:pt x="416" y="60"/>
                    </a:lnTo>
                    <a:lnTo>
                      <a:pt x="430" y="60"/>
                    </a:lnTo>
                    <a:lnTo>
                      <a:pt x="443" y="62"/>
                    </a:lnTo>
                    <a:lnTo>
                      <a:pt x="453" y="64"/>
                    </a:lnTo>
                    <a:lnTo>
                      <a:pt x="462" y="68"/>
                    </a:lnTo>
                    <a:lnTo>
                      <a:pt x="467" y="73"/>
                    </a:lnTo>
                    <a:lnTo>
                      <a:pt x="471" y="80"/>
                    </a:lnTo>
                    <a:lnTo>
                      <a:pt x="473" y="88"/>
                    </a:lnTo>
                    <a:lnTo>
                      <a:pt x="487" y="89"/>
                    </a:lnTo>
                    <a:lnTo>
                      <a:pt x="498" y="91"/>
                    </a:lnTo>
                    <a:lnTo>
                      <a:pt x="508" y="93"/>
                    </a:lnTo>
                    <a:lnTo>
                      <a:pt x="515" y="96"/>
                    </a:lnTo>
                    <a:lnTo>
                      <a:pt x="521" y="100"/>
                    </a:lnTo>
                    <a:lnTo>
                      <a:pt x="522" y="105"/>
                    </a:lnTo>
                    <a:lnTo>
                      <a:pt x="521" y="112"/>
                    </a:lnTo>
                    <a:lnTo>
                      <a:pt x="514" y="119"/>
                    </a:lnTo>
                    <a:lnTo>
                      <a:pt x="522" y="122"/>
                    </a:lnTo>
                    <a:lnTo>
                      <a:pt x="533" y="126"/>
                    </a:lnTo>
                    <a:lnTo>
                      <a:pt x="542" y="130"/>
                    </a:lnTo>
                    <a:lnTo>
                      <a:pt x="551" y="135"/>
                    </a:lnTo>
                    <a:lnTo>
                      <a:pt x="556" y="141"/>
                    </a:lnTo>
                    <a:lnTo>
                      <a:pt x="558" y="147"/>
                    </a:lnTo>
                    <a:lnTo>
                      <a:pt x="556" y="153"/>
                    </a:lnTo>
                    <a:lnTo>
                      <a:pt x="549" y="160"/>
                    </a:lnTo>
                    <a:lnTo>
                      <a:pt x="558" y="162"/>
                    </a:lnTo>
                    <a:lnTo>
                      <a:pt x="567" y="166"/>
                    </a:lnTo>
                    <a:lnTo>
                      <a:pt x="574" y="171"/>
                    </a:lnTo>
                    <a:lnTo>
                      <a:pt x="576" y="176"/>
                    </a:lnTo>
                    <a:lnTo>
                      <a:pt x="585" y="176"/>
                    </a:lnTo>
                    <a:lnTo>
                      <a:pt x="595" y="178"/>
                    </a:lnTo>
                    <a:lnTo>
                      <a:pt x="604" y="181"/>
                    </a:lnTo>
                    <a:lnTo>
                      <a:pt x="613" y="186"/>
                    </a:lnTo>
                    <a:lnTo>
                      <a:pt x="618" y="191"/>
                    </a:lnTo>
                    <a:lnTo>
                      <a:pt x="622" y="197"/>
                    </a:lnTo>
                    <a:lnTo>
                      <a:pt x="622" y="204"/>
                    </a:lnTo>
                    <a:lnTo>
                      <a:pt x="617" y="211"/>
                    </a:lnTo>
                    <a:lnTo>
                      <a:pt x="627" y="211"/>
                    </a:lnTo>
                    <a:lnTo>
                      <a:pt x="638" y="212"/>
                    </a:lnTo>
                    <a:lnTo>
                      <a:pt x="645" y="215"/>
                    </a:lnTo>
                    <a:lnTo>
                      <a:pt x="650" y="219"/>
                    </a:lnTo>
                    <a:lnTo>
                      <a:pt x="656" y="222"/>
                    </a:lnTo>
                    <a:lnTo>
                      <a:pt x="663" y="223"/>
                    </a:lnTo>
                    <a:lnTo>
                      <a:pt x="672" y="223"/>
                    </a:lnTo>
                    <a:lnTo>
                      <a:pt x="681" y="223"/>
                    </a:lnTo>
                    <a:lnTo>
                      <a:pt x="686" y="222"/>
                    </a:lnTo>
                    <a:lnTo>
                      <a:pt x="693" y="222"/>
                    </a:lnTo>
                    <a:lnTo>
                      <a:pt x="702" y="221"/>
                    </a:lnTo>
                    <a:lnTo>
                      <a:pt x="711" y="220"/>
                    </a:lnTo>
                    <a:lnTo>
                      <a:pt x="720" y="219"/>
                    </a:lnTo>
                    <a:lnTo>
                      <a:pt x="728" y="219"/>
                    </a:lnTo>
                    <a:lnTo>
                      <a:pt x="736" y="219"/>
                    </a:lnTo>
                    <a:lnTo>
                      <a:pt x="741" y="220"/>
                    </a:lnTo>
                    <a:lnTo>
                      <a:pt x="732" y="206"/>
                    </a:lnTo>
                    <a:lnTo>
                      <a:pt x="737" y="203"/>
                    </a:lnTo>
                    <a:lnTo>
                      <a:pt x="746" y="199"/>
                    </a:lnTo>
                    <a:lnTo>
                      <a:pt x="757" y="196"/>
                    </a:lnTo>
                    <a:lnTo>
                      <a:pt x="771" y="194"/>
                    </a:lnTo>
                    <a:lnTo>
                      <a:pt x="760" y="191"/>
                    </a:lnTo>
                    <a:lnTo>
                      <a:pt x="744" y="190"/>
                    </a:lnTo>
                    <a:lnTo>
                      <a:pt x="730" y="191"/>
                    </a:lnTo>
                    <a:lnTo>
                      <a:pt x="720" y="192"/>
                    </a:lnTo>
                    <a:lnTo>
                      <a:pt x="712" y="186"/>
                    </a:lnTo>
                    <a:lnTo>
                      <a:pt x="702" y="191"/>
                    </a:lnTo>
                    <a:lnTo>
                      <a:pt x="689" y="194"/>
                    </a:lnTo>
                    <a:lnTo>
                      <a:pt x="675" y="194"/>
                    </a:lnTo>
                    <a:lnTo>
                      <a:pt x="665" y="193"/>
                    </a:lnTo>
                    <a:lnTo>
                      <a:pt x="675" y="191"/>
                    </a:lnTo>
                    <a:lnTo>
                      <a:pt x="686" y="187"/>
                    </a:lnTo>
                    <a:lnTo>
                      <a:pt x="693" y="181"/>
                    </a:lnTo>
                    <a:lnTo>
                      <a:pt x="698" y="177"/>
                    </a:lnTo>
                    <a:lnTo>
                      <a:pt x="691" y="179"/>
                    </a:lnTo>
                    <a:lnTo>
                      <a:pt x="682" y="181"/>
                    </a:lnTo>
                    <a:lnTo>
                      <a:pt x="672" y="183"/>
                    </a:lnTo>
                    <a:lnTo>
                      <a:pt x="663" y="183"/>
                    </a:lnTo>
                    <a:lnTo>
                      <a:pt x="652" y="183"/>
                    </a:lnTo>
                    <a:lnTo>
                      <a:pt x="643" y="181"/>
                    </a:lnTo>
                    <a:lnTo>
                      <a:pt x="636" y="178"/>
                    </a:lnTo>
                    <a:lnTo>
                      <a:pt x="631" y="174"/>
                    </a:lnTo>
                    <a:lnTo>
                      <a:pt x="638" y="173"/>
                    </a:lnTo>
                    <a:lnTo>
                      <a:pt x="645" y="173"/>
                    </a:lnTo>
                    <a:lnTo>
                      <a:pt x="652" y="173"/>
                    </a:lnTo>
                    <a:lnTo>
                      <a:pt x="659" y="173"/>
                    </a:lnTo>
                    <a:lnTo>
                      <a:pt x="652" y="170"/>
                    </a:lnTo>
                    <a:lnTo>
                      <a:pt x="641" y="166"/>
                    </a:lnTo>
                    <a:lnTo>
                      <a:pt x="629" y="162"/>
                    </a:lnTo>
                    <a:lnTo>
                      <a:pt x="617" y="160"/>
                    </a:lnTo>
                    <a:lnTo>
                      <a:pt x="625" y="159"/>
                    </a:lnTo>
                    <a:lnTo>
                      <a:pt x="634" y="156"/>
                    </a:lnTo>
                    <a:lnTo>
                      <a:pt x="641" y="152"/>
                    </a:lnTo>
                    <a:lnTo>
                      <a:pt x="647" y="149"/>
                    </a:lnTo>
                    <a:lnTo>
                      <a:pt x="641" y="150"/>
                    </a:lnTo>
                    <a:lnTo>
                      <a:pt x="634" y="151"/>
                    </a:lnTo>
                    <a:lnTo>
                      <a:pt x="625" y="152"/>
                    </a:lnTo>
                    <a:lnTo>
                      <a:pt x="617" y="153"/>
                    </a:lnTo>
                    <a:lnTo>
                      <a:pt x="608" y="153"/>
                    </a:lnTo>
                    <a:lnTo>
                      <a:pt x="599" y="153"/>
                    </a:lnTo>
                    <a:lnTo>
                      <a:pt x="592" y="152"/>
                    </a:lnTo>
                    <a:lnTo>
                      <a:pt x="585" y="151"/>
                    </a:lnTo>
                    <a:lnTo>
                      <a:pt x="586" y="146"/>
                    </a:lnTo>
                    <a:lnTo>
                      <a:pt x="592" y="142"/>
                    </a:lnTo>
                    <a:lnTo>
                      <a:pt x="601" y="141"/>
                    </a:lnTo>
                    <a:lnTo>
                      <a:pt x="613" y="140"/>
                    </a:lnTo>
                    <a:lnTo>
                      <a:pt x="606" y="137"/>
                    </a:lnTo>
                    <a:lnTo>
                      <a:pt x="597" y="136"/>
                    </a:lnTo>
                    <a:lnTo>
                      <a:pt x="588" y="136"/>
                    </a:lnTo>
                    <a:lnTo>
                      <a:pt x="578" y="137"/>
                    </a:lnTo>
                    <a:lnTo>
                      <a:pt x="579" y="135"/>
                    </a:lnTo>
                    <a:lnTo>
                      <a:pt x="585" y="133"/>
                    </a:lnTo>
                    <a:lnTo>
                      <a:pt x="592" y="131"/>
                    </a:lnTo>
                    <a:lnTo>
                      <a:pt x="601" y="130"/>
                    </a:lnTo>
                    <a:lnTo>
                      <a:pt x="609" y="129"/>
                    </a:lnTo>
                    <a:lnTo>
                      <a:pt x="618" y="128"/>
                    </a:lnTo>
                    <a:lnTo>
                      <a:pt x="629" y="127"/>
                    </a:lnTo>
                    <a:lnTo>
                      <a:pt x="638" y="127"/>
                    </a:lnTo>
                    <a:lnTo>
                      <a:pt x="629" y="124"/>
                    </a:lnTo>
                    <a:lnTo>
                      <a:pt x="618" y="121"/>
                    </a:lnTo>
                    <a:lnTo>
                      <a:pt x="606" y="119"/>
                    </a:lnTo>
                    <a:lnTo>
                      <a:pt x="595" y="117"/>
                    </a:lnTo>
                    <a:lnTo>
                      <a:pt x="581" y="116"/>
                    </a:lnTo>
                    <a:lnTo>
                      <a:pt x="569" y="114"/>
                    </a:lnTo>
                    <a:lnTo>
                      <a:pt x="556" y="114"/>
                    </a:lnTo>
                    <a:lnTo>
                      <a:pt x="546" y="114"/>
                    </a:lnTo>
                    <a:lnTo>
                      <a:pt x="553" y="109"/>
                    </a:lnTo>
                    <a:lnTo>
                      <a:pt x="562" y="104"/>
                    </a:lnTo>
                    <a:lnTo>
                      <a:pt x="574" y="101"/>
                    </a:lnTo>
                    <a:lnTo>
                      <a:pt x="588" y="98"/>
                    </a:lnTo>
                    <a:lnTo>
                      <a:pt x="579" y="97"/>
                    </a:lnTo>
                    <a:lnTo>
                      <a:pt x="570" y="96"/>
                    </a:lnTo>
                    <a:lnTo>
                      <a:pt x="556" y="96"/>
                    </a:lnTo>
                    <a:lnTo>
                      <a:pt x="540" y="96"/>
                    </a:lnTo>
                    <a:lnTo>
                      <a:pt x="556" y="93"/>
                    </a:lnTo>
                    <a:lnTo>
                      <a:pt x="569" y="89"/>
                    </a:lnTo>
                    <a:lnTo>
                      <a:pt x="579" y="83"/>
                    </a:lnTo>
                    <a:lnTo>
                      <a:pt x="583" y="78"/>
                    </a:lnTo>
                    <a:lnTo>
                      <a:pt x="570" y="79"/>
                    </a:lnTo>
                    <a:lnTo>
                      <a:pt x="560" y="79"/>
                    </a:lnTo>
                    <a:lnTo>
                      <a:pt x="547" y="79"/>
                    </a:lnTo>
                    <a:lnTo>
                      <a:pt x="537" y="79"/>
                    </a:lnTo>
                    <a:lnTo>
                      <a:pt x="526" y="78"/>
                    </a:lnTo>
                    <a:lnTo>
                      <a:pt x="519" y="77"/>
                    </a:lnTo>
                    <a:lnTo>
                      <a:pt x="512" y="76"/>
                    </a:lnTo>
                    <a:lnTo>
                      <a:pt x="506" y="74"/>
                    </a:lnTo>
                    <a:lnTo>
                      <a:pt x="514" y="71"/>
                    </a:lnTo>
                    <a:lnTo>
                      <a:pt x="524" y="70"/>
                    </a:lnTo>
                    <a:lnTo>
                      <a:pt x="537" y="69"/>
                    </a:lnTo>
                    <a:lnTo>
                      <a:pt x="553" y="69"/>
                    </a:lnTo>
                    <a:lnTo>
                      <a:pt x="547" y="65"/>
                    </a:lnTo>
                    <a:lnTo>
                      <a:pt x="540" y="62"/>
                    </a:lnTo>
                    <a:lnTo>
                      <a:pt x="531" y="59"/>
                    </a:lnTo>
                    <a:lnTo>
                      <a:pt x="521" y="57"/>
                    </a:lnTo>
                    <a:lnTo>
                      <a:pt x="510" y="55"/>
                    </a:lnTo>
                    <a:lnTo>
                      <a:pt x="498" y="54"/>
                    </a:lnTo>
                    <a:lnTo>
                      <a:pt x="487" y="53"/>
                    </a:lnTo>
                    <a:lnTo>
                      <a:pt x="478" y="52"/>
                    </a:lnTo>
                    <a:lnTo>
                      <a:pt x="485" y="50"/>
                    </a:lnTo>
                    <a:lnTo>
                      <a:pt x="492" y="48"/>
                    </a:lnTo>
                    <a:lnTo>
                      <a:pt x="501" y="47"/>
                    </a:lnTo>
                    <a:lnTo>
                      <a:pt x="510" y="46"/>
                    </a:lnTo>
                    <a:lnTo>
                      <a:pt x="505" y="45"/>
                    </a:lnTo>
                    <a:lnTo>
                      <a:pt x="496" y="45"/>
                    </a:lnTo>
                    <a:lnTo>
                      <a:pt x="483" y="46"/>
                    </a:lnTo>
                    <a:lnTo>
                      <a:pt x="473" y="48"/>
                    </a:lnTo>
                    <a:lnTo>
                      <a:pt x="459" y="49"/>
                    </a:lnTo>
                    <a:lnTo>
                      <a:pt x="446" y="49"/>
                    </a:lnTo>
                    <a:lnTo>
                      <a:pt x="434" y="48"/>
                    </a:lnTo>
                    <a:lnTo>
                      <a:pt x="423" y="44"/>
                    </a:lnTo>
                    <a:lnTo>
                      <a:pt x="427" y="41"/>
                    </a:lnTo>
                    <a:lnTo>
                      <a:pt x="434" y="36"/>
                    </a:lnTo>
                    <a:lnTo>
                      <a:pt x="446" y="32"/>
                    </a:lnTo>
                    <a:lnTo>
                      <a:pt x="459" y="29"/>
                    </a:lnTo>
                    <a:lnTo>
                      <a:pt x="446" y="29"/>
                    </a:lnTo>
                    <a:lnTo>
                      <a:pt x="432" y="30"/>
                    </a:lnTo>
                    <a:lnTo>
                      <a:pt x="419" y="32"/>
                    </a:lnTo>
                    <a:lnTo>
                      <a:pt x="411" y="35"/>
                    </a:lnTo>
                    <a:lnTo>
                      <a:pt x="412" y="29"/>
                    </a:lnTo>
                    <a:lnTo>
                      <a:pt x="418" y="23"/>
                    </a:lnTo>
                    <a:lnTo>
                      <a:pt x="425" y="17"/>
                    </a:lnTo>
                    <a:lnTo>
                      <a:pt x="434" y="12"/>
                    </a:lnTo>
                    <a:lnTo>
                      <a:pt x="427" y="13"/>
                    </a:lnTo>
                    <a:lnTo>
                      <a:pt x="416" y="14"/>
                    </a:lnTo>
                    <a:lnTo>
                      <a:pt x="405" y="15"/>
                    </a:lnTo>
                    <a:lnTo>
                      <a:pt x="393" y="16"/>
                    </a:lnTo>
                    <a:lnTo>
                      <a:pt x="380" y="17"/>
                    </a:lnTo>
                    <a:lnTo>
                      <a:pt x="368" y="18"/>
                    </a:lnTo>
                    <a:lnTo>
                      <a:pt x="359" y="19"/>
                    </a:lnTo>
                    <a:lnTo>
                      <a:pt x="350" y="19"/>
                    </a:lnTo>
                    <a:lnTo>
                      <a:pt x="354" y="14"/>
                    </a:lnTo>
                    <a:lnTo>
                      <a:pt x="361" y="9"/>
                    </a:lnTo>
                    <a:lnTo>
                      <a:pt x="372" y="5"/>
                    </a:lnTo>
                    <a:lnTo>
                      <a:pt x="382" y="3"/>
                    </a:lnTo>
                    <a:lnTo>
                      <a:pt x="373" y="3"/>
                    </a:lnTo>
                    <a:lnTo>
                      <a:pt x="363" y="4"/>
                    </a:lnTo>
                    <a:lnTo>
                      <a:pt x="354" y="6"/>
                    </a:lnTo>
                    <a:lnTo>
                      <a:pt x="345" y="8"/>
                    </a:lnTo>
                    <a:lnTo>
                      <a:pt x="336" y="11"/>
                    </a:lnTo>
                    <a:lnTo>
                      <a:pt x="327" y="14"/>
                    </a:lnTo>
                    <a:lnTo>
                      <a:pt x="322" y="17"/>
                    </a:lnTo>
                    <a:lnTo>
                      <a:pt x="316" y="20"/>
                    </a:lnTo>
                    <a:lnTo>
                      <a:pt x="315" y="17"/>
                    </a:lnTo>
                    <a:lnTo>
                      <a:pt x="313" y="13"/>
                    </a:lnTo>
                    <a:lnTo>
                      <a:pt x="309" y="10"/>
                    </a:lnTo>
                    <a:lnTo>
                      <a:pt x="306" y="7"/>
                    </a:lnTo>
                    <a:lnTo>
                      <a:pt x="297" y="16"/>
                    </a:lnTo>
                    <a:lnTo>
                      <a:pt x="284" y="22"/>
                    </a:lnTo>
                    <a:lnTo>
                      <a:pt x="272" y="24"/>
                    </a:lnTo>
                    <a:lnTo>
                      <a:pt x="263" y="25"/>
                    </a:lnTo>
                    <a:lnTo>
                      <a:pt x="261" y="22"/>
                    </a:lnTo>
                    <a:lnTo>
                      <a:pt x="260" y="15"/>
                    </a:lnTo>
                    <a:lnTo>
                      <a:pt x="260" y="7"/>
                    </a:lnTo>
                    <a:lnTo>
                      <a:pt x="260" y="0"/>
                    </a:lnTo>
                    <a:lnTo>
                      <a:pt x="253" y="9"/>
                    </a:lnTo>
                    <a:lnTo>
                      <a:pt x="240" y="19"/>
                    </a:lnTo>
                    <a:lnTo>
                      <a:pt x="226" y="27"/>
                    </a:lnTo>
                    <a:lnTo>
                      <a:pt x="210" y="30"/>
                    </a:lnTo>
                    <a:lnTo>
                      <a:pt x="210" y="26"/>
                    </a:lnTo>
                    <a:lnTo>
                      <a:pt x="212" y="23"/>
                    </a:lnTo>
                    <a:lnTo>
                      <a:pt x="213" y="19"/>
                    </a:lnTo>
                    <a:lnTo>
                      <a:pt x="217" y="14"/>
                    </a:lnTo>
                    <a:lnTo>
                      <a:pt x="210" y="15"/>
                    </a:lnTo>
                    <a:lnTo>
                      <a:pt x="205" y="17"/>
                    </a:lnTo>
                    <a:lnTo>
                      <a:pt x="197" y="21"/>
                    </a:lnTo>
                    <a:lnTo>
                      <a:pt x="189" y="26"/>
                    </a:lnTo>
                    <a:lnTo>
                      <a:pt x="181" y="31"/>
                    </a:lnTo>
                    <a:lnTo>
                      <a:pt x="173" y="35"/>
                    </a:lnTo>
                    <a:lnTo>
                      <a:pt x="164" y="38"/>
                    </a:lnTo>
                    <a:lnTo>
                      <a:pt x="155" y="39"/>
                    </a:lnTo>
                    <a:lnTo>
                      <a:pt x="153" y="33"/>
                    </a:lnTo>
                    <a:lnTo>
                      <a:pt x="148" y="28"/>
                    </a:lnTo>
                    <a:lnTo>
                      <a:pt x="141" y="25"/>
                    </a:lnTo>
                    <a:lnTo>
                      <a:pt x="132" y="23"/>
                    </a:lnTo>
                    <a:lnTo>
                      <a:pt x="135" y="26"/>
                    </a:lnTo>
                    <a:lnTo>
                      <a:pt x="135" y="31"/>
                    </a:lnTo>
                    <a:lnTo>
                      <a:pt x="135" y="38"/>
                    </a:lnTo>
                    <a:lnTo>
                      <a:pt x="134" y="43"/>
                    </a:lnTo>
                    <a:lnTo>
                      <a:pt x="126" y="42"/>
                    </a:lnTo>
                    <a:lnTo>
                      <a:pt x="119" y="41"/>
                    </a:lnTo>
                    <a:lnTo>
                      <a:pt x="110" y="40"/>
                    </a:lnTo>
                    <a:lnTo>
                      <a:pt x="105" y="40"/>
                    </a:lnTo>
                    <a:lnTo>
                      <a:pt x="107" y="43"/>
                    </a:lnTo>
                    <a:lnTo>
                      <a:pt x="107" y="47"/>
                    </a:lnTo>
                    <a:lnTo>
                      <a:pt x="107" y="52"/>
                    </a:lnTo>
                    <a:lnTo>
                      <a:pt x="107" y="55"/>
                    </a:lnTo>
                    <a:lnTo>
                      <a:pt x="103" y="54"/>
                    </a:lnTo>
                    <a:lnTo>
                      <a:pt x="96" y="53"/>
                    </a:lnTo>
                    <a:lnTo>
                      <a:pt x="91" y="53"/>
                    </a:lnTo>
                    <a:lnTo>
                      <a:pt x="84" y="53"/>
                    </a:lnTo>
                    <a:lnTo>
                      <a:pt x="75" y="53"/>
                    </a:lnTo>
                    <a:lnTo>
                      <a:pt x="68" y="54"/>
                    </a:lnTo>
                    <a:lnTo>
                      <a:pt x="61" y="54"/>
                    </a:lnTo>
                    <a:lnTo>
                      <a:pt x="54" y="55"/>
                    </a:lnTo>
                    <a:lnTo>
                      <a:pt x="68" y="58"/>
                    </a:lnTo>
                    <a:lnTo>
                      <a:pt x="78" y="63"/>
                    </a:lnTo>
                    <a:lnTo>
                      <a:pt x="86" y="70"/>
                    </a:lnTo>
                    <a:lnTo>
                      <a:pt x="86" y="76"/>
                    </a:lnTo>
                    <a:lnTo>
                      <a:pt x="75" y="78"/>
                    </a:lnTo>
                    <a:lnTo>
                      <a:pt x="64" y="80"/>
                    </a:lnTo>
                    <a:lnTo>
                      <a:pt x="55" y="83"/>
                    </a:lnTo>
                    <a:lnTo>
                      <a:pt x="48" y="85"/>
                    </a:lnTo>
                    <a:lnTo>
                      <a:pt x="41" y="87"/>
                    </a:lnTo>
                    <a:lnTo>
                      <a:pt x="36" y="90"/>
                    </a:lnTo>
                    <a:lnTo>
                      <a:pt x="32" y="93"/>
                    </a:lnTo>
                    <a:lnTo>
                      <a:pt x="32" y="96"/>
                    </a:lnTo>
                    <a:lnTo>
                      <a:pt x="39" y="95"/>
                    </a:lnTo>
                    <a:lnTo>
                      <a:pt x="50" y="94"/>
                    </a:lnTo>
                    <a:lnTo>
                      <a:pt x="59" y="94"/>
                    </a:lnTo>
                    <a:lnTo>
                      <a:pt x="68" y="94"/>
                    </a:lnTo>
                    <a:lnTo>
                      <a:pt x="64" y="98"/>
                    </a:lnTo>
                    <a:lnTo>
                      <a:pt x="57" y="101"/>
                    </a:lnTo>
                    <a:lnTo>
                      <a:pt x="52" y="103"/>
                    </a:lnTo>
                    <a:lnTo>
                      <a:pt x="43" y="104"/>
                    </a:lnTo>
                    <a:lnTo>
                      <a:pt x="34" y="105"/>
                    </a:lnTo>
                    <a:lnTo>
                      <a:pt x="27" y="104"/>
                    </a:lnTo>
                    <a:lnTo>
                      <a:pt x="18" y="104"/>
                    </a:lnTo>
                    <a:lnTo>
                      <a:pt x="9" y="102"/>
                    </a:lnTo>
                    <a:lnTo>
                      <a:pt x="15" y="109"/>
                    </a:lnTo>
                    <a:lnTo>
                      <a:pt x="25" y="116"/>
                    </a:lnTo>
                    <a:lnTo>
                      <a:pt x="39" y="119"/>
                    </a:lnTo>
                    <a:lnTo>
                      <a:pt x="54" y="119"/>
                    </a:lnTo>
                    <a:lnTo>
                      <a:pt x="50" y="122"/>
                    </a:lnTo>
                    <a:lnTo>
                      <a:pt x="47" y="124"/>
                    </a:lnTo>
                    <a:lnTo>
                      <a:pt x="39" y="127"/>
                    </a:lnTo>
                    <a:lnTo>
                      <a:pt x="32" y="129"/>
                    </a:lnTo>
                    <a:lnTo>
                      <a:pt x="25" y="131"/>
                    </a:lnTo>
                    <a:lnTo>
                      <a:pt x="16" y="133"/>
                    </a:lnTo>
                    <a:lnTo>
                      <a:pt x="9" y="135"/>
                    </a:lnTo>
                    <a:lnTo>
                      <a:pt x="0" y="137"/>
                    </a:lnTo>
                    <a:lnTo>
                      <a:pt x="9" y="141"/>
                    </a:lnTo>
                    <a:lnTo>
                      <a:pt x="20" y="143"/>
                    </a:lnTo>
                    <a:lnTo>
                      <a:pt x="31" y="145"/>
                    </a:lnTo>
                    <a:lnTo>
                      <a:pt x="43" y="144"/>
                    </a:lnTo>
                    <a:lnTo>
                      <a:pt x="38" y="148"/>
                    </a:lnTo>
                    <a:lnTo>
                      <a:pt x="31" y="153"/>
                    </a:lnTo>
                    <a:lnTo>
                      <a:pt x="20" y="158"/>
                    </a:lnTo>
                    <a:lnTo>
                      <a:pt x="13" y="160"/>
                    </a:lnTo>
                    <a:lnTo>
                      <a:pt x="29" y="159"/>
                    </a:lnTo>
                    <a:lnTo>
                      <a:pt x="43" y="156"/>
                    </a:lnTo>
                    <a:lnTo>
                      <a:pt x="55" y="153"/>
                    </a:lnTo>
                    <a:lnTo>
                      <a:pt x="64" y="149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25" name="Freeform 385"/>
              <p:cNvSpPr>
                <a:spLocks/>
              </p:cNvSpPr>
              <p:nvPr/>
            </p:nvSpPr>
            <p:spPr bwMode="auto">
              <a:xfrm>
                <a:off x="1461" y="2909"/>
                <a:ext cx="199" cy="163"/>
              </a:xfrm>
              <a:custGeom>
                <a:avLst/>
                <a:gdLst>
                  <a:gd name="T0" fmla="*/ 327 w 398"/>
                  <a:gd name="T1" fmla="*/ 13 h 163"/>
                  <a:gd name="T2" fmla="*/ 302 w 398"/>
                  <a:gd name="T3" fmla="*/ 39 h 163"/>
                  <a:gd name="T4" fmla="*/ 281 w 398"/>
                  <a:gd name="T5" fmla="*/ 60 h 163"/>
                  <a:gd name="T6" fmla="*/ 299 w 398"/>
                  <a:gd name="T7" fmla="*/ 74 h 163"/>
                  <a:gd name="T8" fmla="*/ 331 w 398"/>
                  <a:gd name="T9" fmla="*/ 83 h 163"/>
                  <a:gd name="T10" fmla="*/ 379 w 398"/>
                  <a:gd name="T11" fmla="*/ 91 h 163"/>
                  <a:gd name="T12" fmla="*/ 398 w 398"/>
                  <a:gd name="T13" fmla="*/ 107 h 163"/>
                  <a:gd name="T14" fmla="*/ 375 w 398"/>
                  <a:gd name="T15" fmla="*/ 106 h 163"/>
                  <a:gd name="T16" fmla="*/ 349 w 398"/>
                  <a:gd name="T17" fmla="*/ 107 h 163"/>
                  <a:gd name="T18" fmla="*/ 329 w 398"/>
                  <a:gd name="T19" fmla="*/ 108 h 163"/>
                  <a:gd name="T20" fmla="*/ 297 w 398"/>
                  <a:gd name="T21" fmla="*/ 105 h 163"/>
                  <a:gd name="T22" fmla="*/ 265 w 398"/>
                  <a:gd name="T23" fmla="*/ 99 h 163"/>
                  <a:gd name="T24" fmla="*/ 244 w 398"/>
                  <a:gd name="T25" fmla="*/ 108 h 163"/>
                  <a:gd name="T26" fmla="*/ 217 w 398"/>
                  <a:gd name="T27" fmla="*/ 129 h 163"/>
                  <a:gd name="T28" fmla="*/ 196 w 398"/>
                  <a:gd name="T29" fmla="*/ 151 h 163"/>
                  <a:gd name="T30" fmla="*/ 180 w 398"/>
                  <a:gd name="T31" fmla="*/ 154 h 163"/>
                  <a:gd name="T32" fmla="*/ 169 w 398"/>
                  <a:gd name="T33" fmla="*/ 158 h 163"/>
                  <a:gd name="T34" fmla="*/ 159 w 398"/>
                  <a:gd name="T35" fmla="*/ 157 h 163"/>
                  <a:gd name="T36" fmla="*/ 171 w 398"/>
                  <a:gd name="T37" fmla="*/ 135 h 163"/>
                  <a:gd name="T38" fmla="*/ 196 w 398"/>
                  <a:gd name="T39" fmla="*/ 112 h 163"/>
                  <a:gd name="T40" fmla="*/ 182 w 398"/>
                  <a:gd name="T41" fmla="*/ 107 h 163"/>
                  <a:gd name="T42" fmla="*/ 100 w 398"/>
                  <a:gd name="T43" fmla="*/ 128 h 163"/>
                  <a:gd name="T44" fmla="*/ 20 w 398"/>
                  <a:gd name="T45" fmla="*/ 146 h 163"/>
                  <a:gd name="T46" fmla="*/ 16 w 398"/>
                  <a:gd name="T47" fmla="*/ 142 h 163"/>
                  <a:gd name="T48" fmla="*/ 22 w 398"/>
                  <a:gd name="T49" fmla="*/ 130 h 163"/>
                  <a:gd name="T50" fmla="*/ 34 w 398"/>
                  <a:gd name="T51" fmla="*/ 116 h 163"/>
                  <a:gd name="T52" fmla="*/ 64 w 398"/>
                  <a:gd name="T53" fmla="*/ 110 h 163"/>
                  <a:gd name="T54" fmla="*/ 105 w 398"/>
                  <a:gd name="T55" fmla="*/ 102 h 163"/>
                  <a:gd name="T56" fmla="*/ 127 w 398"/>
                  <a:gd name="T57" fmla="*/ 95 h 163"/>
                  <a:gd name="T58" fmla="*/ 151 w 398"/>
                  <a:gd name="T59" fmla="*/ 87 h 163"/>
                  <a:gd name="T60" fmla="*/ 100 w 398"/>
                  <a:gd name="T61" fmla="*/ 88 h 163"/>
                  <a:gd name="T62" fmla="*/ 31 w 398"/>
                  <a:gd name="T63" fmla="*/ 88 h 163"/>
                  <a:gd name="T64" fmla="*/ 4 w 398"/>
                  <a:gd name="T65" fmla="*/ 85 h 163"/>
                  <a:gd name="T66" fmla="*/ 24 w 398"/>
                  <a:gd name="T67" fmla="*/ 73 h 163"/>
                  <a:gd name="T68" fmla="*/ 52 w 398"/>
                  <a:gd name="T69" fmla="*/ 64 h 163"/>
                  <a:gd name="T70" fmla="*/ 84 w 398"/>
                  <a:gd name="T71" fmla="*/ 66 h 163"/>
                  <a:gd name="T72" fmla="*/ 118 w 398"/>
                  <a:gd name="T73" fmla="*/ 68 h 163"/>
                  <a:gd name="T74" fmla="*/ 148 w 398"/>
                  <a:gd name="T75" fmla="*/ 67 h 163"/>
                  <a:gd name="T76" fmla="*/ 176 w 398"/>
                  <a:gd name="T77" fmla="*/ 62 h 163"/>
                  <a:gd name="T78" fmla="*/ 210 w 398"/>
                  <a:gd name="T79" fmla="*/ 54 h 163"/>
                  <a:gd name="T80" fmla="*/ 242 w 398"/>
                  <a:gd name="T81" fmla="*/ 44 h 163"/>
                  <a:gd name="T82" fmla="*/ 265 w 398"/>
                  <a:gd name="T83" fmla="*/ 23 h 163"/>
                  <a:gd name="T84" fmla="*/ 286 w 398"/>
                  <a:gd name="T85" fmla="*/ 6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98" h="163">
                    <a:moveTo>
                      <a:pt x="340" y="0"/>
                    </a:moveTo>
                    <a:lnTo>
                      <a:pt x="334" y="6"/>
                    </a:lnTo>
                    <a:lnTo>
                      <a:pt x="327" y="13"/>
                    </a:lnTo>
                    <a:lnTo>
                      <a:pt x="320" y="21"/>
                    </a:lnTo>
                    <a:lnTo>
                      <a:pt x="311" y="30"/>
                    </a:lnTo>
                    <a:lnTo>
                      <a:pt x="302" y="39"/>
                    </a:lnTo>
                    <a:lnTo>
                      <a:pt x="293" y="47"/>
                    </a:lnTo>
                    <a:lnTo>
                      <a:pt x="286" y="55"/>
                    </a:lnTo>
                    <a:lnTo>
                      <a:pt x="281" y="60"/>
                    </a:lnTo>
                    <a:lnTo>
                      <a:pt x="290" y="64"/>
                    </a:lnTo>
                    <a:lnTo>
                      <a:pt x="297" y="69"/>
                    </a:lnTo>
                    <a:lnTo>
                      <a:pt x="299" y="74"/>
                    </a:lnTo>
                    <a:lnTo>
                      <a:pt x="301" y="78"/>
                    </a:lnTo>
                    <a:lnTo>
                      <a:pt x="315" y="81"/>
                    </a:lnTo>
                    <a:lnTo>
                      <a:pt x="331" y="83"/>
                    </a:lnTo>
                    <a:lnTo>
                      <a:pt x="347" y="85"/>
                    </a:lnTo>
                    <a:lnTo>
                      <a:pt x="363" y="88"/>
                    </a:lnTo>
                    <a:lnTo>
                      <a:pt x="379" y="91"/>
                    </a:lnTo>
                    <a:lnTo>
                      <a:pt x="389" y="95"/>
                    </a:lnTo>
                    <a:lnTo>
                      <a:pt x="396" y="100"/>
                    </a:lnTo>
                    <a:lnTo>
                      <a:pt x="398" y="107"/>
                    </a:lnTo>
                    <a:lnTo>
                      <a:pt x="391" y="106"/>
                    </a:lnTo>
                    <a:lnTo>
                      <a:pt x="382" y="106"/>
                    </a:lnTo>
                    <a:lnTo>
                      <a:pt x="375" y="106"/>
                    </a:lnTo>
                    <a:lnTo>
                      <a:pt x="366" y="106"/>
                    </a:lnTo>
                    <a:lnTo>
                      <a:pt x="357" y="106"/>
                    </a:lnTo>
                    <a:lnTo>
                      <a:pt x="349" y="107"/>
                    </a:lnTo>
                    <a:lnTo>
                      <a:pt x="341" y="107"/>
                    </a:lnTo>
                    <a:lnTo>
                      <a:pt x="336" y="108"/>
                    </a:lnTo>
                    <a:lnTo>
                      <a:pt x="329" y="108"/>
                    </a:lnTo>
                    <a:lnTo>
                      <a:pt x="320" y="108"/>
                    </a:lnTo>
                    <a:lnTo>
                      <a:pt x="309" y="107"/>
                    </a:lnTo>
                    <a:lnTo>
                      <a:pt x="297" y="105"/>
                    </a:lnTo>
                    <a:lnTo>
                      <a:pt x="286" y="103"/>
                    </a:lnTo>
                    <a:lnTo>
                      <a:pt x="274" y="101"/>
                    </a:lnTo>
                    <a:lnTo>
                      <a:pt x="265" y="99"/>
                    </a:lnTo>
                    <a:lnTo>
                      <a:pt x="258" y="98"/>
                    </a:lnTo>
                    <a:lnTo>
                      <a:pt x="251" y="102"/>
                    </a:lnTo>
                    <a:lnTo>
                      <a:pt x="244" y="108"/>
                    </a:lnTo>
                    <a:lnTo>
                      <a:pt x="235" y="114"/>
                    </a:lnTo>
                    <a:lnTo>
                      <a:pt x="226" y="121"/>
                    </a:lnTo>
                    <a:lnTo>
                      <a:pt x="217" y="129"/>
                    </a:lnTo>
                    <a:lnTo>
                      <a:pt x="208" y="137"/>
                    </a:lnTo>
                    <a:lnTo>
                      <a:pt x="201" y="144"/>
                    </a:lnTo>
                    <a:lnTo>
                      <a:pt x="196" y="151"/>
                    </a:lnTo>
                    <a:lnTo>
                      <a:pt x="190" y="152"/>
                    </a:lnTo>
                    <a:lnTo>
                      <a:pt x="185" y="153"/>
                    </a:lnTo>
                    <a:lnTo>
                      <a:pt x="180" y="154"/>
                    </a:lnTo>
                    <a:lnTo>
                      <a:pt x="175" y="154"/>
                    </a:lnTo>
                    <a:lnTo>
                      <a:pt x="171" y="156"/>
                    </a:lnTo>
                    <a:lnTo>
                      <a:pt x="169" y="158"/>
                    </a:lnTo>
                    <a:lnTo>
                      <a:pt x="166" y="160"/>
                    </a:lnTo>
                    <a:lnTo>
                      <a:pt x="162" y="163"/>
                    </a:lnTo>
                    <a:lnTo>
                      <a:pt x="159" y="157"/>
                    </a:lnTo>
                    <a:lnTo>
                      <a:pt x="160" y="150"/>
                    </a:lnTo>
                    <a:lnTo>
                      <a:pt x="164" y="143"/>
                    </a:lnTo>
                    <a:lnTo>
                      <a:pt x="171" y="135"/>
                    </a:lnTo>
                    <a:lnTo>
                      <a:pt x="178" y="127"/>
                    </a:lnTo>
                    <a:lnTo>
                      <a:pt x="187" y="119"/>
                    </a:lnTo>
                    <a:lnTo>
                      <a:pt x="196" y="112"/>
                    </a:lnTo>
                    <a:lnTo>
                      <a:pt x="203" y="107"/>
                    </a:lnTo>
                    <a:lnTo>
                      <a:pt x="198" y="103"/>
                    </a:lnTo>
                    <a:lnTo>
                      <a:pt x="182" y="107"/>
                    </a:lnTo>
                    <a:lnTo>
                      <a:pt x="159" y="113"/>
                    </a:lnTo>
                    <a:lnTo>
                      <a:pt x="130" y="120"/>
                    </a:lnTo>
                    <a:lnTo>
                      <a:pt x="100" y="128"/>
                    </a:lnTo>
                    <a:lnTo>
                      <a:pt x="70" y="135"/>
                    </a:lnTo>
                    <a:lnTo>
                      <a:pt x="41" y="141"/>
                    </a:lnTo>
                    <a:lnTo>
                      <a:pt x="20" y="146"/>
                    </a:lnTo>
                    <a:lnTo>
                      <a:pt x="6" y="149"/>
                    </a:lnTo>
                    <a:lnTo>
                      <a:pt x="11" y="146"/>
                    </a:lnTo>
                    <a:lnTo>
                      <a:pt x="16" y="142"/>
                    </a:lnTo>
                    <a:lnTo>
                      <a:pt x="22" y="139"/>
                    </a:lnTo>
                    <a:lnTo>
                      <a:pt x="22" y="135"/>
                    </a:lnTo>
                    <a:lnTo>
                      <a:pt x="22" y="130"/>
                    </a:lnTo>
                    <a:lnTo>
                      <a:pt x="24" y="124"/>
                    </a:lnTo>
                    <a:lnTo>
                      <a:pt x="27" y="119"/>
                    </a:lnTo>
                    <a:lnTo>
                      <a:pt x="34" y="116"/>
                    </a:lnTo>
                    <a:lnTo>
                      <a:pt x="41" y="115"/>
                    </a:lnTo>
                    <a:lnTo>
                      <a:pt x="52" y="113"/>
                    </a:lnTo>
                    <a:lnTo>
                      <a:pt x="64" y="110"/>
                    </a:lnTo>
                    <a:lnTo>
                      <a:pt x="79" y="107"/>
                    </a:lnTo>
                    <a:lnTo>
                      <a:pt x="93" y="104"/>
                    </a:lnTo>
                    <a:lnTo>
                      <a:pt x="105" y="102"/>
                    </a:lnTo>
                    <a:lnTo>
                      <a:pt x="114" y="100"/>
                    </a:lnTo>
                    <a:lnTo>
                      <a:pt x="119" y="98"/>
                    </a:lnTo>
                    <a:lnTo>
                      <a:pt x="127" y="95"/>
                    </a:lnTo>
                    <a:lnTo>
                      <a:pt x="134" y="92"/>
                    </a:lnTo>
                    <a:lnTo>
                      <a:pt x="143" y="89"/>
                    </a:lnTo>
                    <a:lnTo>
                      <a:pt x="151" y="87"/>
                    </a:lnTo>
                    <a:lnTo>
                      <a:pt x="139" y="87"/>
                    </a:lnTo>
                    <a:lnTo>
                      <a:pt x="121" y="88"/>
                    </a:lnTo>
                    <a:lnTo>
                      <a:pt x="100" y="88"/>
                    </a:lnTo>
                    <a:lnTo>
                      <a:pt x="77" y="88"/>
                    </a:lnTo>
                    <a:lnTo>
                      <a:pt x="54" y="88"/>
                    </a:lnTo>
                    <a:lnTo>
                      <a:pt x="31" y="88"/>
                    </a:lnTo>
                    <a:lnTo>
                      <a:pt x="13" y="88"/>
                    </a:lnTo>
                    <a:lnTo>
                      <a:pt x="0" y="88"/>
                    </a:lnTo>
                    <a:lnTo>
                      <a:pt x="4" y="85"/>
                    </a:lnTo>
                    <a:lnTo>
                      <a:pt x="8" y="81"/>
                    </a:lnTo>
                    <a:lnTo>
                      <a:pt x="15" y="77"/>
                    </a:lnTo>
                    <a:lnTo>
                      <a:pt x="24" y="73"/>
                    </a:lnTo>
                    <a:lnTo>
                      <a:pt x="32" y="69"/>
                    </a:lnTo>
                    <a:lnTo>
                      <a:pt x="41" y="66"/>
                    </a:lnTo>
                    <a:lnTo>
                      <a:pt x="52" y="64"/>
                    </a:lnTo>
                    <a:lnTo>
                      <a:pt x="63" y="64"/>
                    </a:lnTo>
                    <a:lnTo>
                      <a:pt x="73" y="65"/>
                    </a:lnTo>
                    <a:lnTo>
                      <a:pt x="84" y="66"/>
                    </a:lnTo>
                    <a:lnTo>
                      <a:pt x="96" y="67"/>
                    </a:lnTo>
                    <a:lnTo>
                      <a:pt x="107" y="67"/>
                    </a:lnTo>
                    <a:lnTo>
                      <a:pt x="118" y="68"/>
                    </a:lnTo>
                    <a:lnTo>
                      <a:pt x="128" y="68"/>
                    </a:lnTo>
                    <a:lnTo>
                      <a:pt x="139" y="68"/>
                    </a:lnTo>
                    <a:lnTo>
                      <a:pt x="148" y="67"/>
                    </a:lnTo>
                    <a:lnTo>
                      <a:pt x="157" y="66"/>
                    </a:lnTo>
                    <a:lnTo>
                      <a:pt x="166" y="64"/>
                    </a:lnTo>
                    <a:lnTo>
                      <a:pt x="176" y="62"/>
                    </a:lnTo>
                    <a:lnTo>
                      <a:pt x="187" y="59"/>
                    </a:lnTo>
                    <a:lnTo>
                      <a:pt x="199" y="56"/>
                    </a:lnTo>
                    <a:lnTo>
                      <a:pt x="210" y="54"/>
                    </a:lnTo>
                    <a:lnTo>
                      <a:pt x="222" y="51"/>
                    </a:lnTo>
                    <a:lnTo>
                      <a:pt x="235" y="50"/>
                    </a:lnTo>
                    <a:lnTo>
                      <a:pt x="242" y="44"/>
                    </a:lnTo>
                    <a:lnTo>
                      <a:pt x="249" y="38"/>
                    </a:lnTo>
                    <a:lnTo>
                      <a:pt x="258" y="30"/>
                    </a:lnTo>
                    <a:lnTo>
                      <a:pt x="265" y="23"/>
                    </a:lnTo>
                    <a:lnTo>
                      <a:pt x="274" y="16"/>
                    </a:lnTo>
                    <a:lnTo>
                      <a:pt x="281" y="10"/>
                    </a:lnTo>
                    <a:lnTo>
                      <a:pt x="286" y="6"/>
                    </a:lnTo>
                    <a:lnTo>
                      <a:pt x="290" y="3"/>
                    </a:lnTo>
                    <a:lnTo>
                      <a:pt x="340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26" name="Freeform 386"/>
              <p:cNvSpPr>
                <a:spLocks/>
              </p:cNvSpPr>
              <p:nvPr/>
            </p:nvSpPr>
            <p:spPr bwMode="auto">
              <a:xfrm>
                <a:off x="1262" y="2894"/>
                <a:ext cx="205" cy="166"/>
              </a:xfrm>
              <a:custGeom>
                <a:avLst/>
                <a:gdLst>
                  <a:gd name="T0" fmla="*/ 399 w 410"/>
                  <a:gd name="T1" fmla="*/ 28 h 166"/>
                  <a:gd name="T2" fmla="*/ 378 w 410"/>
                  <a:gd name="T3" fmla="*/ 43 h 166"/>
                  <a:gd name="T4" fmla="*/ 358 w 410"/>
                  <a:gd name="T5" fmla="*/ 61 h 166"/>
                  <a:gd name="T6" fmla="*/ 341 w 410"/>
                  <a:gd name="T7" fmla="*/ 81 h 166"/>
                  <a:gd name="T8" fmla="*/ 357 w 410"/>
                  <a:gd name="T9" fmla="*/ 97 h 166"/>
                  <a:gd name="T10" fmla="*/ 337 w 410"/>
                  <a:gd name="T11" fmla="*/ 101 h 166"/>
                  <a:gd name="T12" fmla="*/ 325 w 410"/>
                  <a:gd name="T13" fmla="*/ 103 h 166"/>
                  <a:gd name="T14" fmla="*/ 314 w 410"/>
                  <a:gd name="T15" fmla="*/ 108 h 166"/>
                  <a:gd name="T16" fmla="*/ 302 w 410"/>
                  <a:gd name="T17" fmla="*/ 118 h 166"/>
                  <a:gd name="T18" fmla="*/ 310 w 410"/>
                  <a:gd name="T19" fmla="*/ 131 h 166"/>
                  <a:gd name="T20" fmla="*/ 321 w 410"/>
                  <a:gd name="T21" fmla="*/ 152 h 166"/>
                  <a:gd name="T22" fmla="*/ 303 w 410"/>
                  <a:gd name="T23" fmla="*/ 161 h 166"/>
                  <a:gd name="T24" fmla="*/ 287 w 410"/>
                  <a:gd name="T25" fmla="*/ 148 h 166"/>
                  <a:gd name="T26" fmla="*/ 275 w 410"/>
                  <a:gd name="T27" fmla="*/ 135 h 166"/>
                  <a:gd name="T28" fmla="*/ 254 w 410"/>
                  <a:gd name="T29" fmla="*/ 121 h 166"/>
                  <a:gd name="T30" fmla="*/ 223 w 410"/>
                  <a:gd name="T31" fmla="*/ 115 h 166"/>
                  <a:gd name="T32" fmla="*/ 190 w 410"/>
                  <a:gd name="T33" fmla="*/ 124 h 166"/>
                  <a:gd name="T34" fmla="*/ 165 w 410"/>
                  <a:gd name="T35" fmla="*/ 134 h 166"/>
                  <a:gd name="T36" fmla="*/ 149 w 410"/>
                  <a:gd name="T37" fmla="*/ 142 h 166"/>
                  <a:gd name="T38" fmla="*/ 135 w 410"/>
                  <a:gd name="T39" fmla="*/ 145 h 166"/>
                  <a:gd name="T40" fmla="*/ 110 w 410"/>
                  <a:gd name="T41" fmla="*/ 147 h 166"/>
                  <a:gd name="T42" fmla="*/ 83 w 410"/>
                  <a:gd name="T43" fmla="*/ 150 h 166"/>
                  <a:gd name="T44" fmla="*/ 58 w 410"/>
                  <a:gd name="T45" fmla="*/ 159 h 166"/>
                  <a:gd name="T46" fmla="*/ 39 w 410"/>
                  <a:gd name="T47" fmla="*/ 166 h 166"/>
                  <a:gd name="T48" fmla="*/ 57 w 410"/>
                  <a:gd name="T49" fmla="*/ 146 h 166"/>
                  <a:gd name="T50" fmla="*/ 78 w 410"/>
                  <a:gd name="T51" fmla="*/ 131 h 166"/>
                  <a:gd name="T52" fmla="*/ 96 w 410"/>
                  <a:gd name="T53" fmla="*/ 125 h 166"/>
                  <a:gd name="T54" fmla="*/ 120 w 410"/>
                  <a:gd name="T55" fmla="*/ 118 h 166"/>
                  <a:gd name="T56" fmla="*/ 149 w 410"/>
                  <a:gd name="T57" fmla="*/ 110 h 166"/>
                  <a:gd name="T58" fmla="*/ 174 w 410"/>
                  <a:gd name="T59" fmla="*/ 106 h 166"/>
                  <a:gd name="T60" fmla="*/ 133 w 410"/>
                  <a:gd name="T61" fmla="*/ 104 h 166"/>
                  <a:gd name="T62" fmla="*/ 92 w 410"/>
                  <a:gd name="T63" fmla="*/ 101 h 166"/>
                  <a:gd name="T64" fmla="*/ 55 w 410"/>
                  <a:gd name="T65" fmla="*/ 98 h 166"/>
                  <a:gd name="T66" fmla="*/ 30 w 410"/>
                  <a:gd name="T67" fmla="*/ 94 h 166"/>
                  <a:gd name="T68" fmla="*/ 12 w 410"/>
                  <a:gd name="T69" fmla="*/ 99 h 166"/>
                  <a:gd name="T70" fmla="*/ 0 w 410"/>
                  <a:gd name="T71" fmla="*/ 105 h 166"/>
                  <a:gd name="T72" fmla="*/ 0 w 410"/>
                  <a:gd name="T73" fmla="*/ 97 h 166"/>
                  <a:gd name="T74" fmla="*/ 7 w 410"/>
                  <a:gd name="T75" fmla="*/ 91 h 166"/>
                  <a:gd name="T76" fmla="*/ 28 w 410"/>
                  <a:gd name="T77" fmla="*/ 81 h 166"/>
                  <a:gd name="T78" fmla="*/ 57 w 410"/>
                  <a:gd name="T79" fmla="*/ 74 h 166"/>
                  <a:gd name="T80" fmla="*/ 78 w 410"/>
                  <a:gd name="T81" fmla="*/ 75 h 166"/>
                  <a:gd name="T82" fmla="*/ 113 w 410"/>
                  <a:gd name="T83" fmla="*/ 78 h 166"/>
                  <a:gd name="T84" fmla="*/ 149 w 410"/>
                  <a:gd name="T85" fmla="*/ 80 h 166"/>
                  <a:gd name="T86" fmla="*/ 175 w 410"/>
                  <a:gd name="T87" fmla="*/ 82 h 166"/>
                  <a:gd name="T88" fmla="*/ 199 w 410"/>
                  <a:gd name="T89" fmla="*/ 82 h 166"/>
                  <a:gd name="T90" fmla="*/ 223 w 410"/>
                  <a:gd name="T91" fmla="*/ 82 h 166"/>
                  <a:gd name="T92" fmla="*/ 247 w 410"/>
                  <a:gd name="T93" fmla="*/ 82 h 166"/>
                  <a:gd name="T94" fmla="*/ 259 w 410"/>
                  <a:gd name="T95" fmla="*/ 82 h 166"/>
                  <a:gd name="T96" fmla="*/ 270 w 410"/>
                  <a:gd name="T97" fmla="*/ 71 h 166"/>
                  <a:gd name="T98" fmla="*/ 293 w 410"/>
                  <a:gd name="T99" fmla="*/ 60 h 166"/>
                  <a:gd name="T100" fmla="*/ 319 w 410"/>
                  <a:gd name="T101" fmla="*/ 51 h 166"/>
                  <a:gd name="T102" fmla="*/ 344 w 410"/>
                  <a:gd name="T103" fmla="*/ 40 h 166"/>
                  <a:gd name="T104" fmla="*/ 369 w 410"/>
                  <a:gd name="T105" fmla="*/ 19 h 166"/>
                  <a:gd name="T106" fmla="*/ 387 w 410"/>
                  <a:gd name="T107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10" h="166">
                    <a:moveTo>
                      <a:pt x="410" y="22"/>
                    </a:moveTo>
                    <a:lnTo>
                      <a:pt x="399" y="28"/>
                    </a:lnTo>
                    <a:lnTo>
                      <a:pt x="390" y="36"/>
                    </a:lnTo>
                    <a:lnTo>
                      <a:pt x="378" y="43"/>
                    </a:lnTo>
                    <a:lnTo>
                      <a:pt x="367" y="52"/>
                    </a:lnTo>
                    <a:lnTo>
                      <a:pt x="358" y="61"/>
                    </a:lnTo>
                    <a:lnTo>
                      <a:pt x="350" y="71"/>
                    </a:lnTo>
                    <a:lnTo>
                      <a:pt x="341" y="81"/>
                    </a:lnTo>
                    <a:lnTo>
                      <a:pt x="335" y="91"/>
                    </a:lnTo>
                    <a:lnTo>
                      <a:pt x="357" y="97"/>
                    </a:lnTo>
                    <a:lnTo>
                      <a:pt x="348" y="104"/>
                    </a:lnTo>
                    <a:lnTo>
                      <a:pt x="337" y="101"/>
                    </a:lnTo>
                    <a:lnTo>
                      <a:pt x="330" y="101"/>
                    </a:lnTo>
                    <a:lnTo>
                      <a:pt x="325" y="103"/>
                    </a:lnTo>
                    <a:lnTo>
                      <a:pt x="319" y="105"/>
                    </a:lnTo>
                    <a:lnTo>
                      <a:pt x="314" y="108"/>
                    </a:lnTo>
                    <a:lnTo>
                      <a:pt x="307" y="113"/>
                    </a:lnTo>
                    <a:lnTo>
                      <a:pt x="302" y="118"/>
                    </a:lnTo>
                    <a:lnTo>
                      <a:pt x="303" y="124"/>
                    </a:lnTo>
                    <a:lnTo>
                      <a:pt x="310" y="131"/>
                    </a:lnTo>
                    <a:lnTo>
                      <a:pt x="318" y="140"/>
                    </a:lnTo>
                    <a:lnTo>
                      <a:pt x="321" y="152"/>
                    </a:lnTo>
                    <a:lnTo>
                      <a:pt x="316" y="164"/>
                    </a:lnTo>
                    <a:lnTo>
                      <a:pt x="303" y="161"/>
                    </a:lnTo>
                    <a:lnTo>
                      <a:pt x="294" y="155"/>
                    </a:lnTo>
                    <a:lnTo>
                      <a:pt x="287" y="148"/>
                    </a:lnTo>
                    <a:lnTo>
                      <a:pt x="282" y="140"/>
                    </a:lnTo>
                    <a:lnTo>
                      <a:pt x="275" y="135"/>
                    </a:lnTo>
                    <a:lnTo>
                      <a:pt x="264" y="128"/>
                    </a:lnTo>
                    <a:lnTo>
                      <a:pt x="254" y="121"/>
                    </a:lnTo>
                    <a:lnTo>
                      <a:pt x="247" y="111"/>
                    </a:lnTo>
                    <a:lnTo>
                      <a:pt x="223" y="115"/>
                    </a:lnTo>
                    <a:lnTo>
                      <a:pt x="206" y="119"/>
                    </a:lnTo>
                    <a:lnTo>
                      <a:pt x="190" y="124"/>
                    </a:lnTo>
                    <a:lnTo>
                      <a:pt x="175" y="129"/>
                    </a:lnTo>
                    <a:lnTo>
                      <a:pt x="165" y="134"/>
                    </a:lnTo>
                    <a:lnTo>
                      <a:pt x="156" y="138"/>
                    </a:lnTo>
                    <a:lnTo>
                      <a:pt x="149" y="142"/>
                    </a:lnTo>
                    <a:lnTo>
                      <a:pt x="142" y="144"/>
                    </a:lnTo>
                    <a:lnTo>
                      <a:pt x="135" y="145"/>
                    </a:lnTo>
                    <a:lnTo>
                      <a:pt x="124" y="146"/>
                    </a:lnTo>
                    <a:lnTo>
                      <a:pt x="110" y="147"/>
                    </a:lnTo>
                    <a:lnTo>
                      <a:pt x="97" y="148"/>
                    </a:lnTo>
                    <a:lnTo>
                      <a:pt x="83" y="150"/>
                    </a:lnTo>
                    <a:lnTo>
                      <a:pt x="71" y="154"/>
                    </a:lnTo>
                    <a:lnTo>
                      <a:pt x="58" y="159"/>
                    </a:lnTo>
                    <a:lnTo>
                      <a:pt x="51" y="166"/>
                    </a:lnTo>
                    <a:lnTo>
                      <a:pt x="39" y="166"/>
                    </a:lnTo>
                    <a:lnTo>
                      <a:pt x="46" y="156"/>
                    </a:lnTo>
                    <a:lnTo>
                      <a:pt x="57" y="146"/>
                    </a:lnTo>
                    <a:lnTo>
                      <a:pt x="67" y="137"/>
                    </a:lnTo>
                    <a:lnTo>
                      <a:pt x="78" y="131"/>
                    </a:lnTo>
                    <a:lnTo>
                      <a:pt x="85" y="129"/>
                    </a:lnTo>
                    <a:lnTo>
                      <a:pt x="96" y="125"/>
                    </a:lnTo>
                    <a:lnTo>
                      <a:pt x="108" y="122"/>
                    </a:lnTo>
                    <a:lnTo>
                      <a:pt x="120" y="118"/>
                    </a:lnTo>
                    <a:lnTo>
                      <a:pt x="135" y="114"/>
                    </a:lnTo>
                    <a:lnTo>
                      <a:pt x="149" y="110"/>
                    </a:lnTo>
                    <a:lnTo>
                      <a:pt x="161" y="108"/>
                    </a:lnTo>
                    <a:lnTo>
                      <a:pt x="174" y="106"/>
                    </a:lnTo>
                    <a:lnTo>
                      <a:pt x="154" y="105"/>
                    </a:lnTo>
                    <a:lnTo>
                      <a:pt x="133" y="104"/>
                    </a:lnTo>
                    <a:lnTo>
                      <a:pt x="112" y="103"/>
                    </a:lnTo>
                    <a:lnTo>
                      <a:pt x="92" y="101"/>
                    </a:lnTo>
                    <a:lnTo>
                      <a:pt x="72" y="100"/>
                    </a:lnTo>
                    <a:lnTo>
                      <a:pt x="55" y="98"/>
                    </a:lnTo>
                    <a:lnTo>
                      <a:pt x="41" y="96"/>
                    </a:lnTo>
                    <a:lnTo>
                      <a:pt x="30" y="94"/>
                    </a:lnTo>
                    <a:lnTo>
                      <a:pt x="23" y="96"/>
                    </a:lnTo>
                    <a:lnTo>
                      <a:pt x="12" y="99"/>
                    </a:lnTo>
                    <a:lnTo>
                      <a:pt x="5" y="102"/>
                    </a:lnTo>
                    <a:lnTo>
                      <a:pt x="0" y="105"/>
                    </a:lnTo>
                    <a:lnTo>
                      <a:pt x="0" y="101"/>
                    </a:lnTo>
                    <a:lnTo>
                      <a:pt x="0" y="97"/>
                    </a:lnTo>
                    <a:lnTo>
                      <a:pt x="1" y="94"/>
                    </a:lnTo>
                    <a:lnTo>
                      <a:pt x="7" y="91"/>
                    </a:lnTo>
                    <a:lnTo>
                      <a:pt x="16" y="87"/>
                    </a:lnTo>
                    <a:lnTo>
                      <a:pt x="28" y="81"/>
                    </a:lnTo>
                    <a:lnTo>
                      <a:pt x="42" y="76"/>
                    </a:lnTo>
                    <a:lnTo>
                      <a:pt x="57" y="74"/>
                    </a:lnTo>
                    <a:lnTo>
                      <a:pt x="65" y="75"/>
                    </a:lnTo>
                    <a:lnTo>
                      <a:pt x="78" y="75"/>
                    </a:lnTo>
                    <a:lnTo>
                      <a:pt x="94" y="76"/>
                    </a:lnTo>
                    <a:lnTo>
                      <a:pt x="113" y="78"/>
                    </a:lnTo>
                    <a:lnTo>
                      <a:pt x="131" y="79"/>
                    </a:lnTo>
                    <a:lnTo>
                      <a:pt x="149" y="80"/>
                    </a:lnTo>
                    <a:lnTo>
                      <a:pt x="163" y="81"/>
                    </a:lnTo>
                    <a:lnTo>
                      <a:pt x="175" y="82"/>
                    </a:lnTo>
                    <a:lnTo>
                      <a:pt x="186" y="82"/>
                    </a:lnTo>
                    <a:lnTo>
                      <a:pt x="199" y="82"/>
                    </a:lnTo>
                    <a:lnTo>
                      <a:pt x="211" y="82"/>
                    </a:lnTo>
                    <a:lnTo>
                      <a:pt x="223" y="82"/>
                    </a:lnTo>
                    <a:lnTo>
                      <a:pt x="236" y="82"/>
                    </a:lnTo>
                    <a:lnTo>
                      <a:pt x="247" y="82"/>
                    </a:lnTo>
                    <a:lnTo>
                      <a:pt x="254" y="82"/>
                    </a:lnTo>
                    <a:lnTo>
                      <a:pt x="259" y="82"/>
                    </a:lnTo>
                    <a:lnTo>
                      <a:pt x="263" y="77"/>
                    </a:lnTo>
                    <a:lnTo>
                      <a:pt x="270" y="71"/>
                    </a:lnTo>
                    <a:lnTo>
                      <a:pt x="280" y="65"/>
                    </a:lnTo>
                    <a:lnTo>
                      <a:pt x="293" y="60"/>
                    </a:lnTo>
                    <a:lnTo>
                      <a:pt x="305" y="56"/>
                    </a:lnTo>
                    <a:lnTo>
                      <a:pt x="319" y="51"/>
                    </a:lnTo>
                    <a:lnTo>
                      <a:pt x="332" y="46"/>
                    </a:lnTo>
                    <a:lnTo>
                      <a:pt x="344" y="40"/>
                    </a:lnTo>
                    <a:lnTo>
                      <a:pt x="355" y="31"/>
                    </a:lnTo>
                    <a:lnTo>
                      <a:pt x="369" y="19"/>
                    </a:lnTo>
                    <a:lnTo>
                      <a:pt x="380" y="8"/>
                    </a:lnTo>
                    <a:lnTo>
                      <a:pt x="387" y="0"/>
                    </a:lnTo>
                    <a:lnTo>
                      <a:pt x="410" y="2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27" name="Freeform 387"/>
              <p:cNvSpPr>
                <a:spLocks/>
              </p:cNvSpPr>
              <p:nvPr/>
            </p:nvSpPr>
            <p:spPr bwMode="auto">
              <a:xfrm>
                <a:off x="1153" y="2500"/>
                <a:ext cx="477" cy="425"/>
              </a:xfrm>
              <a:custGeom>
                <a:avLst/>
                <a:gdLst>
                  <a:gd name="T0" fmla="*/ 931 w 956"/>
                  <a:gd name="T1" fmla="*/ 382 h 425"/>
                  <a:gd name="T2" fmla="*/ 894 w 956"/>
                  <a:gd name="T3" fmla="*/ 363 h 425"/>
                  <a:gd name="T4" fmla="*/ 840 w 956"/>
                  <a:gd name="T5" fmla="*/ 340 h 425"/>
                  <a:gd name="T6" fmla="*/ 821 w 956"/>
                  <a:gd name="T7" fmla="*/ 370 h 425"/>
                  <a:gd name="T8" fmla="*/ 776 w 956"/>
                  <a:gd name="T9" fmla="*/ 381 h 425"/>
                  <a:gd name="T10" fmla="*/ 723 w 956"/>
                  <a:gd name="T11" fmla="*/ 374 h 425"/>
                  <a:gd name="T12" fmla="*/ 672 w 956"/>
                  <a:gd name="T13" fmla="*/ 379 h 425"/>
                  <a:gd name="T14" fmla="*/ 631 w 956"/>
                  <a:gd name="T15" fmla="*/ 371 h 425"/>
                  <a:gd name="T16" fmla="*/ 595 w 956"/>
                  <a:gd name="T17" fmla="*/ 354 h 425"/>
                  <a:gd name="T18" fmla="*/ 540 w 956"/>
                  <a:gd name="T19" fmla="*/ 365 h 425"/>
                  <a:gd name="T20" fmla="*/ 490 w 956"/>
                  <a:gd name="T21" fmla="*/ 362 h 425"/>
                  <a:gd name="T22" fmla="*/ 423 w 956"/>
                  <a:gd name="T23" fmla="*/ 357 h 425"/>
                  <a:gd name="T24" fmla="*/ 373 w 956"/>
                  <a:gd name="T25" fmla="*/ 315 h 425"/>
                  <a:gd name="T26" fmla="*/ 338 w 956"/>
                  <a:gd name="T27" fmla="*/ 285 h 425"/>
                  <a:gd name="T28" fmla="*/ 265 w 956"/>
                  <a:gd name="T29" fmla="*/ 275 h 425"/>
                  <a:gd name="T30" fmla="*/ 215 w 956"/>
                  <a:gd name="T31" fmla="*/ 242 h 425"/>
                  <a:gd name="T32" fmla="*/ 176 w 956"/>
                  <a:gd name="T33" fmla="*/ 219 h 425"/>
                  <a:gd name="T34" fmla="*/ 146 w 956"/>
                  <a:gd name="T35" fmla="*/ 201 h 425"/>
                  <a:gd name="T36" fmla="*/ 100 w 956"/>
                  <a:gd name="T37" fmla="*/ 178 h 425"/>
                  <a:gd name="T38" fmla="*/ 78 w 956"/>
                  <a:gd name="T39" fmla="*/ 136 h 425"/>
                  <a:gd name="T40" fmla="*/ 80 w 956"/>
                  <a:gd name="T41" fmla="*/ 97 h 425"/>
                  <a:gd name="T42" fmla="*/ 73 w 956"/>
                  <a:gd name="T43" fmla="*/ 64 h 425"/>
                  <a:gd name="T44" fmla="*/ 98 w 956"/>
                  <a:gd name="T45" fmla="*/ 25 h 425"/>
                  <a:gd name="T46" fmla="*/ 78 w 956"/>
                  <a:gd name="T47" fmla="*/ 0 h 425"/>
                  <a:gd name="T48" fmla="*/ 39 w 956"/>
                  <a:gd name="T49" fmla="*/ 5 h 425"/>
                  <a:gd name="T50" fmla="*/ 43 w 956"/>
                  <a:gd name="T51" fmla="*/ 26 h 425"/>
                  <a:gd name="T52" fmla="*/ 25 w 956"/>
                  <a:gd name="T53" fmla="*/ 41 h 425"/>
                  <a:gd name="T54" fmla="*/ 27 w 956"/>
                  <a:gd name="T55" fmla="*/ 57 h 425"/>
                  <a:gd name="T56" fmla="*/ 43 w 956"/>
                  <a:gd name="T57" fmla="*/ 66 h 425"/>
                  <a:gd name="T58" fmla="*/ 29 w 956"/>
                  <a:gd name="T59" fmla="*/ 82 h 425"/>
                  <a:gd name="T60" fmla="*/ 14 w 956"/>
                  <a:gd name="T61" fmla="*/ 95 h 425"/>
                  <a:gd name="T62" fmla="*/ 14 w 956"/>
                  <a:gd name="T63" fmla="*/ 126 h 425"/>
                  <a:gd name="T64" fmla="*/ 41 w 956"/>
                  <a:gd name="T65" fmla="*/ 117 h 425"/>
                  <a:gd name="T66" fmla="*/ 22 w 956"/>
                  <a:gd name="T67" fmla="*/ 165 h 425"/>
                  <a:gd name="T68" fmla="*/ 54 w 956"/>
                  <a:gd name="T69" fmla="*/ 181 h 425"/>
                  <a:gd name="T70" fmla="*/ 82 w 956"/>
                  <a:gd name="T71" fmla="*/ 187 h 425"/>
                  <a:gd name="T72" fmla="*/ 100 w 956"/>
                  <a:gd name="T73" fmla="*/ 215 h 425"/>
                  <a:gd name="T74" fmla="*/ 117 w 956"/>
                  <a:gd name="T75" fmla="*/ 215 h 425"/>
                  <a:gd name="T76" fmla="*/ 126 w 956"/>
                  <a:gd name="T77" fmla="*/ 232 h 425"/>
                  <a:gd name="T78" fmla="*/ 146 w 956"/>
                  <a:gd name="T79" fmla="*/ 241 h 425"/>
                  <a:gd name="T80" fmla="*/ 173 w 956"/>
                  <a:gd name="T81" fmla="*/ 236 h 425"/>
                  <a:gd name="T82" fmla="*/ 190 w 956"/>
                  <a:gd name="T83" fmla="*/ 261 h 425"/>
                  <a:gd name="T84" fmla="*/ 235 w 956"/>
                  <a:gd name="T85" fmla="*/ 279 h 425"/>
                  <a:gd name="T86" fmla="*/ 260 w 956"/>
                  <a:gd name="T87" fmla="*/ 306 h 425"/>
                  <a:gd name="T88" fmla="*/ 283 w 956"/>
                  <a:gd name="T89" fmla="*/ 316 h 425"/>
                  <a:gd name="T90" fmla="*/ 311 w 956"/>
                  <a:gd name="T91" fmla="*/ 328 h 425"/>
                  <a:gd name="T92" fmla="*/ 325 w 956"/>
                  <a:gd name="T93" fmla="*/ 331 h 425"/>
                  <a:gd name="T94" fmla="*/ 339 w 956"/>
                  <a:gd name="T95" fmla="*/ 344 h 425"/>
                  <a:gd name="T96" fmla="*/ 361 w 956"/>
                  <a:gd name="T97" fmla="*/ 368 h 425"/>
                  <a:gd name="T98" fmla="*/ 379 w 956"/>
                  <a:gd name="T99" fmla="*/ 381 h 425"/>
                  <a:gd name="T100" fmla="*/ 458 w 956"/>
                  <a:gd name="T101" fmla="*/ 389 h 425"/>
                  <a:gd name="T102" fmla="*/ 489 w 956"/>
                  <a:gd name="T103" fmla="*/ 388 h 425"/>
                  <a:gd name="T104" fmla="*/ 522 w 956"/>
                  <a:gd name="T105" fmla="*/ 400 h 425"/>
                  <a:gd name="T106" fmla="*/ 565 w 956"/>
                  <a:gd name="T107" fmla="*/ 383 h 425"/>
                  <a:gd name="T108" fmla="*/ 576 w 956"/>
                  <a:gd name="T109" fmla="*/ 393 h 425"/>
                  <a:gd name="T110" fmla="*/ 636 w 956"/>
                  <a:gd name="T111" fmla="*/ 422 h 425"/>
                  <a:gd name="T112" fmla="*/ 686 w 956"/>
                  <a:gd name="T113" fmla="*/ 417 h 425"/>
                  <a:gd name="T114" fmla="*/ 730 w 956"/>
                  <a:gd name="T115" fmla="*/ 408 h 425"/>
                  <a:gd name="T116" fmla="*/ 762 w 956"/>
                  <a:gd name="T117" fmla="*/ 400 h 425"/>
                  <a:gd name="T118" fmla="*/ 791 w 956"/>
                  <a:gd name="T119" fmla="*/ 407 h 425"/>
                  <a:gd name="T120" fmla="*/ 830 w 956"/>
                  <a:gd name="T121" fmla="*/ 410 h 425"/>
                  <a:gd name="T122" fmla="*/ 854 w 956"/>
                  <a:gd name="T123" fmla="*/ 403 h 425"/>
                  <a:gd name="T124" fmla="*/ 885 w 956"/>
                  <a:gd name="T125" fmla="*/ 423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56" h="425">
                    <a:moveTo>
                      <a:pt x="906" y="412"/>
                    </a:moveTo>
                    <a:lnTo>
                      <a:pt x="956" y="409"/>
                    </a:lnTo>
                    <a:lnTo>
                      <a:pt x="952" y="388"/>
                    </a:lnTo>
                    <a:lnTo>
                      <a:pt x="941" y="384"/>
                    </a:lnTo>
                    <a:lnTo>
                      <a:pt x="931" y="382"/>
                    </a:lnTo>
                    <a:lnTo>
                      <a:pt x="920" y="379"/>
                    </a:lnTo>
                    <a:lnTo>
                      <a:pt x="911" y="376"/>
                    </a:lnTo>
                    <a:lnTo>
                      <a:pt x="902" y="373"/>
                    </a:lnTo>
                    <a:lnTo>
                      <a:pt x="897" y="368"/>
                    </a:lnTo>
                    <a:lnTo>
                      <a:pt x="894" y="363"/>
                    </a:lnTo>
                    <a:lnTo>
                      <a:pt x="892" y="357"/>
                    </a:lnTo>
                    <a:lnTo>
                      <a:pt x="879" y="356"/>
                    </a:lnTo>
                    <a:lnTo>
                      <a:pt x="863" y="353"/>
                    </a:lnTo>
                    <a:lnTo>
                      <a:pt x="851" y="347"/>
                    </a:lnTo>
                    <a:lnTo>
                      <a:pt x="840" y="340"/>
                    </a:lnTo>
                    <a:lnTo>
                      <a:pt x="833" y="353"/>
                    </a:lnTo>
                    <a:lnTo>
                      <a:pt x="799" y="339"/>
                    </a:lnTo>
                    <a:lnTo>
                      <a:pt x="803" y="349"/>
                    </a:lnTo>
                    <a:lnTo>
                      <a:pt x="810" y="360"/>
                    </a:lnTo>
                    <a:lnTo>
                      <a:pt x="821" y="370"/>
                    </a:lnTo>
                    <a:lnTo>
                      <a:pt x="833" y="377"/>
                    </a:lnTo>
                    <a:lnTo>
                      <a:pt x="819" y="379"/>
                    </a:lnTo>
                    <a:lnTo>
                      <a:pt x="805" y="381"/>
                    </a:lnTo>
                    <a:lnTo>
                      <a:pt x="791" y="381"/>
                    </a:lnTo>
                    <a:lnTo>
                      <a:pt x="776" y="381"/>
                    </a:lnTo>
                    <a:lnTo>
                      <a:pt x="762" y="381"/>
                    </a:lnTo>
                    <a:lnTo>
                      <a:pt x="750" y="379"/>
                    </a:lnTo>
                    <a:lnTo>
                      <a:pt x="739" y="376"/>
                    </a:lnTo>
                    <a:lnTo>
                      <a:pt x="732" y="371"/>
                    </a:lnTo>
                    <a:lnTo>
                      <a:pt x="723" y="374"/>
                    </a:lnTo>
                    <a:lnTo>
                      <a:pt x="714" y="377"/>
                    </a:lnTo>
                    <a:lnTo>
                      <a:pt x="703" y="379"/>
                    </a:lnTo>
                    <a:lnTo>
                      <a:pt x="691" y="380"/>
                    </a:lnTo>
                    <a:lnTo>
                      <a:pt x="682" y="380"/>
                    </a:lnTo>
                    <a:lnTo>
                      <a:pt x="672" y="379"/>
                    </a:lnTo>
                    <a:lnTo>
                      <a:pt x="664" y="377"/>
                    </a:lnTo>
                    <a:lnTo>
                      <a:pt x="661" y="372"/>
                    </a:lnTo>
                    <a:lnTo>
                      <a:pt x="650" y="372"/>
                    </a:lnTo>
                    <a:lnTo>
                      <a:pt x="640" y="371"/>
                    </a:lnTo>
                    <a:lnTo>
                      <a:pt x="631" y="371"/>
                    </a:lnTo>
                    <a:lnTo>
                      <a:pt x="620" y="369"/>
                    </a:lnTo>
                    <a:lnTo>
                      <a:pt x="613" y="367"/>
                    </a:lnTo>
                    <a:lnTo>
                      <a:pt x="604" y="364"/>
                    </a:lnTo>
                    <a:lnTo>
                      <a:pt x="599" y="359"/>
                    </a:lnTo>
                    <a:lnTo>
                      <a:pt x="595" y="354"/>
                    </a:lnTo>
                    <a:lnTo>
                      <a:pt x="585" y="358"/>
                    </a:lnTo>
                    <a:lnTo>
                      <a:pt x="572" y="361"/>
                    </a:lnTo>
                    <a:lnTo>
                      <a:pt x="561" y="364"/>
                    </a:lnTo>
                    <a:lnTo>
                      <a:pt x="551" y="365"/>
                    </a:lnTo>
                    <a:lnTo>
                      <a:pt x="540" y="365"/>
                    </a:lnTo>
                    <a:lnTo>
                      <a:pt x="529" y="363"/>
                    </a:lnTo>
                    <a:lnTo>
                      <a:pt x="521" y="360"/>
                    </a:lnTo>
                    <a:lnTo>
                      <a:pt x="513" y="355"/>
                    </a:lnTo>
                    <a:lnTo>
                      <a:pt x="503" y="361"/>
                    </a:lnTo>
                    <a:lnTo>
                      <a:pt x="490" y="362"/>
                    </a:lnTo>
                    <a:lnTo>
                      <a:pt x="478" y="359"/>
                    </a:lnTo>
                    <a:lnTo>
                      <a:pt x="467" y="349"/>
                    </a:lnTo>
                    <a:lnTo>
                      <a:pt x="457" y="354"/>
                    </a:lnTo>
                    <a:lnTo>
                      <a:pt x="441" y="357"/>
                    </a:lnTo>
                    <a:lnTo>
                      <a:pt x="423" y="357"/>
                    </a:lnTo>
                    <a:lnTo>
                      <a:pt x="405" y="355"/>
                    </a:lnTo>
                    <a:lnTo>
                      <a:pt x="389" y="350"/>
                    </a:lnTo>
                    <a:lnTo>
                      <a:pt x="377" y="342"/>
                    </a:lnTo>
                    <a:lnTo>
                      <a:pt x="370" y="330"/>
                    </a:lnTo>
                    <a:lnTo>
                      <a:pt x="373" y="315"/>
                    </a:lnTo>
                    <a:lnTo>
                      <a:pt x="357" y="315"/>
                    </a:lnTo>
                    <a:lnTo>
                      <a:pt x="347" y="311"/>
                    </a:lnTo>
                    <a:lnTo>
                      <a:pt x="343" y="302"/>
                    </a:lnTo>
                    <a:lnTo>
                      <a:pt x="350" y="285"/>
                    </a:lnTo>
                    <a:lnTo>
                      <a:pt x="338" y="285"/>
                    </a:lnTo>
                    <a:lnTo>
                      <a:pt x="322" y="285"/>
                    </a:lnTo>
                    <a:lnTo>
                      <a:pt x="306" y="285"/>
                    </a:lnTo>
                    <a:lnTo>
                      <a:pt x="290" y="283"/>
                    </a:lnTo>
                    <a:lnTo>
                      <a:pt x="276" y="280"/>
                    </a:lnTo>
                    <a:lnTo>
                      <a:pt x="265" y="275"/>
                    </a:lnTo>
                    <a:lnTo>
                      <a:pt x="260" y="267"/>
                    </a:lnTo>
                    <a:lnTo>
                      <a:pt x="260" y="255"/>
                    </a:lnTo>
                    <a:lnTo>
                      <a:pt x="242" y="255"/>
                    </a:lnTo>
                    <a:lnTo>
                      <a:pt x="226" y="250"/>
                    </a:lnTo>
                    <a:lnTo>
                      <a:pt x="215" y="242"/>
                    </a:lnTo>
                    <a:lnTo>
                      <a:pt x="212" y="230"/>
                    </a:lnTo>
                    <a:lnTo>
                      <a:pt x="203" y="229"/>
                    </a:lnTo>
                    <a:lnTo>
                      <a:pt x="194" y="226"/>
                    </a:lnTo>
                    <a:lnTo>
                      <a:pt x="185" y="223"/>
                    </a:lnTo>
                    <a:lnTo>
                      <a:pt x="176" y="219"/>
                    </a:lnTo>
                    <a:lnTo>
                      <a:pt x="169" y="214"/>
                    </a:lnTo>
                    <a:lnTo>
                      <a:pt x="164" y="209"/>
                    </a:lnTo>
                    <a:lnTo>
                      <a:pt x="160" y="204"/>
                    </a:lnTo>
                    <a:lnTo>
                      <a:pt x="158" y="199"/>
                    </a:lnTo>
                    <a:lnTo>
                      <a:pt x="146" y="201"/>
                    </a:lnTo>
                    <a:lnTo>
                      <a:pt x="135" y="199"/>
                    </a:lnTo>
                    <a:lnTo>
                      <a:pt x="128" y="193"/>
                    </a:lnTo>
                    <a:lnTo>
                      <a:pt x="128" y="179"/>
                    </a:lnTo>
                    <a:lnTo>
                      <a:pt x="110" y="180"/>
                    </a:lnTo>
                    <a:lnTo>
                      <a:pt x="100" y="178"/>
                    </a:lnTo>
                    <a:lnTo>
                      <a:pt x="94" y="170"/>
                    </a:lnTo>
                    <a:lnTo>
                      <a:pt x="100" y="154"/>
                    </a:lnTo>
                    <a:lnTo>
                      <a:pt x="85" y="152"/>
                    </a:lnTo>
                    <a:lnTo>
                      <a:pt x="78" y="145"/>
                    </a:lnTo>
                    <a:lnTo>
                      <a:pt x="78" y="136"/>
                    </a:lnTo>
                    <a:lnTo>
                      <a:pt x="84" y="126"/>
                    </a:lnTo>
                    <a:lnTo>
                      <a:pt x="73" y="119"/>
                    </a:lnTo>
                    <a:lnTo>
                      <a:pt x="66" y="113"/>
                    </a:lnTo>
                    <a:lnTo>
                      <a:pt x="68" y="105"/>
                    </a:lnTo>
                    <a:lnTo>
                      <a:pt x="80" y="97"/>
                    </a:lnTo>
                    <a:lnTo>
                      <a:pt x="73" y="92"/>
                    </a:lnTo>
                    <a:lnTo>
                      <a:pt x="70" y="85"/>
                    </a:lnTo>
                    <a:lnTo>
                      <a:pt x="68" y="79"/>
                    </a:lnTo>
                    <a:lnTo>
                      <a:pt x="68" y="72"/>
                    </a:lnTo>
                    <a:lnTo>
                      <a:pt x="73" y="64"/>
                    </a:lnTo>
                    <a:lnTo>
                      <a:pt x="80" y="55"/>
                    </a:lnTo>
                    <a:lnTo>
                      <a:pt x="93" y="46"/>
                    </a:lnTo>
                    <a:lnTo>
                      <a:pt x="110" y="36"/>
                    </a:lnTo>
                    <a:lnTo>
                      <a:pt x="101" y="31"/>
                    </a:lnTo>
                    <a:lnTo>
                      <a:pt x="98" y="25"/>
                    </a:lnTo>
                    <a:lnTo>
                      <a:pt x="100" y="18"/>
                    </a:lnTo>
                    <a:lnTo>
                      <a:pt x="105" y="10"/>
                    </a:lnTo>
                    <a:lnTo>
                      <a:pt x="96" y="5"/>
                    </a:lnTo>
                    <a:lnTo>
                      <a:pt x="87" y="2"/>
                    </a:lnTo>
                    <a:lnTo>
                      <a:pt x="78" y="0"/>
                    </a:lnTo>
                    <a:lnTo>
                      <a:pt x="70" y="0"/>
                    </a:lnTo>
                    <a:lnTo>
                      <a:pt x="61" y="0"/>
                    </a:lnTo>
                    <a:lnTo>
                      <a:pt x="52" y="1"/>
                    </a:lnTo>
                    <a:lnTo>
                      <a:pt x="45" y="3"/>
                    </a:lnTo>
                    <a:lnTo>
                      <a:pt x="39" y="5"/>
                    </a:lnTo>
                    <a:lnTo>
                      <a:pt x="52" y="9"/>
                    </a:lnTo>
                    <a:lnTo>
                      <a:pt x="57" y="13"/>
                    </a:lnTo>
                    <a:lnTo>
                      <a:pt x="57" y="18"/>
                    </a:lnTo>
                    <a:lnTo>
                      <a:pt x="52" y="22"/>
                    </a:lnTo>
                    <a:lnTo>
                      <a:pt x="43" y="26"/>
                    </a:lnTo>
                    <a:lnTo>
                      <a:pt x="30" y="30"/>
                    </a:lnTo>
                    <a:lnTo>
                      <a:pt x="18" y="33"/>
                    </a:lnTo>
                    <a:lnTo>
                      <a:pt x="7" y="37"/>
                    </a:lnTo>
                    <a:lnTo>
                      <a:pt x="14" y="39"/>
                    </a:lnTo>
                    <a:lnTo>
                      <a:pt x="25" y="41"/>
                    </a:lnTo>
                    <a:lnTo>
                      <a:pt x="38" y="42"/>
                    </a:lnTo>
                    <a:lnTo>
                      <a:pt x="48" y="42"/>
                    </a:lnTo>
                    <a:lnTo>
                      <a:pt x="45" y="47"/>
                    </a:lnTo>
                    <a:lnTo>
                      <a:pt x="38" y="52"/>
                    </a:lnTo>
                    <a:lnTo>
                      <a:pt x="27" y="57"/>
                    </a:lnTo>
                    <a:lnTo>
                      <a:pt x="14" y="62"/>
                    </a:lnTo>
                    <a:lnTo>
                      <a:pt x="20" y="62"/>
                    </a:lnTo>
                    <a:lnTo>
                      <a:pt x="29" y="63"/>
                    </a:lnTo>
                    <a:lnTo>
                      <a:pt x="36" y="64"/>
                    </a:lnTo>
                    <a:lnTo>
                      <a:pt x="43" y="66"/>
                    </a:lnTo>
                    <a:lnTo>
                      <a:pt x="45" y="69"/>
                    </a:lnTo>
                    <a:lnTo>
                      <a:pt x="45" y="73"/>
                    </a:lnTo>
                    <a:lnTo>
                      <a:pt x="43" y="77"/>
                    </a:lnTo>
                    <a:lnTo>
                      <a:pt x="38" y="80"/>
                    </a:lnTo>
                    <a:lnTo>
                      <a:pt x="29" y="82"/>
                    </a:lnTo>
                    <a:lnTo>
                      <a:pt x="18" y="85"/>
                    </a:lnTo>
                    <a:lnTo>
                      <a:pt x="9" y="91"/>
                    </a:lnTo>
                    <a:lnTo>
                      <a:pt x="0" y="98"/>
                    </a:lnTo>
                    <a:lnTo>
                      <a:pt x="6" y="96"/>
                    </a:lnTo>
                    <a:lnTo>
                      <a:pt x="14" y="95"/>
                    </a:lnTo>
                    <a:lnTo>
                      <a:pt x="23" y="94"/>
                    </a:lnTo>
                    <a:lnTo>
                      <a:pt x="32" y="95"/>
                    </a:lnTo>
                    <a:lnTo>
                      <a:pt x="23" y="103"/>
                    </a:lnTo>
                    <a:lnTo>
                      <a:pt x="18" y="114"/>
                    </a:lnTo>
                    <a:lnTo>
                      <a:pt x="14" y="126"/>
                    </a:lnTo>
                    <a:lnTo>
                      <a:pt x="13" y="139"/>
                    </a:lnTo>
                    <a:lnTo>
                      <a:pt x="16" y="133"/>
                    </a:lnTo>
                    <a:lnTo>
                      <a:pt x="23" y="127"/>
                    </a:lnTo>
                    <a:lnTo>
                      <a:pt x="32" y="121"/>
                    </a:lnTo>
                    <a:lnTo>
                      <a:pt x="41" y="117"/>
                    </a:lnTo>
                    <a:lnTo>
                      <a:pt x="43" y="132"/>
                    </a:lnTo>
                    <a:lnTo>
                      <a:pt x="32" y="143"/>
                    </a:lnTo>
                    <a:lnTo>
                      <a:pt x="22" y="154"/>
                    </a:lnTo>
                    <a:lnTo>
                      <a:pt x="16" y="168"/>
                    </a:lnTo>
                    <a:lnTo>
                      <a:pt x="22" y="165"/>
                    </a:lnTo>
                    <a:lnTo>
                      <a:pt x="34" y="162"/>
                    </a:lnTo>
                    <a:lnTo>
                      <a:pt x="46" y="161"/>
                    </a:lnTo>
                    <a:lnTo>
                      <a:pt x="57" y="161"/>
                    </a:lnTo>
                    <a:lnTo>
                      <a:pt x="54" y="171"/>
                    </a:lnTo>
                    <a:lnTo>
                      <a:pt x="54" y="181"/>
                    </a:lnTo>
                    <a:lnTo>
                      <a:pt x="57" y="192"/>
                    </a:lnTo>
                    <a:lnTo>
                      <a:pt x="64" y="201"/>
                    </a:lnTo>
                    <a:lnTo>
                      <a:pt x="66" y="195"/>
                    </a:lnTo>
                    <a:lnTo>
                      <a:pt x="73" y="190"/>
                    </a:lnTo>
                    <a:lnTo>
                      <a:pt x="82" y="187"/>
                    </a:lnTo>
                    <a:lnTo>
                      <a:pt x="93" y="187"/>
                    </a:lnTo>
                    <a:lnTo>
                      <a:pt x="96" y="192"/>
                    </a:lnTo>
                    <a:lnTo>
                      <a:pt x="98" y="199"/>
                    </a:lnTo>
                    <a:lnTo>
                      <a:pt x="100" y="207"/>
                    </a:lnTo>
                    <a:lnTo>
                      <a:pt x="100" y="215"/>
                    </a:lnTo>
                    <a:lnTo>
                      <a:pt x="105" y="214"/>
                    </a:lnTo>
                    <a:lnTo>
                      <a:pt x="109" y="214"/>
                    </a:lnTo>
                    <a:lnTo>
                      <a:pt x="112" y="212"/>
                    </a:lnTo>
                    <a:lnTo>
                      <a:pt x="116" y="209"/>
                    </a:lnTo>
                    <a:lnTo>
                      <a:pt x="117" y="215"/>
                    </a:lnTo>
                    <a:lnTo>
                      <a:pt x="114" y="221"/>
                    </a:lnTo>
                    <a:lnTo>
                      <a:pt x="107" y="227"/>
                    </a:lnTo>
                    <a:lnTo>
                      <a:pt x="96" y="231"/>
                    </a:lnTo>
                    <a:lnTo>
                      <a:pt x="112" y="233"/>
                    </a:lnTo>
                    <a:lnTo>
                      <a:pt x="126" y="232"/>
                    </a:lnTo>
                    <a:lnTo>
                      <a:pt x="135" y="229"/>
                    </a:lnTo>
                    <a:lnTo>
                      <a:pt x="139" y="224"/>
                    </a:lnTo>
                    <a:lnTo>
                      <a:pt x="142" y="229"/>
                    </a:lnTo>
                    <a:lnTo>
                      <a:pt x="146" y="234"/>
                    </a:lnTo>
                    <a:lnTo>
                      <a:pt x="146" y="241"/>
                    </a:lnTo>
                    <a:lnTo>
                      <a:pt x="146" y="246"/>
                    </a:lnTo>
                    <a:lnTo>
                      <a:pt x="157" y="245"/>
                    </a:lnTo>
                    <a:lnTo>
                      <a:pt x="162" y="242"/>
                    </a:lnTo>
                    <a:lnTo>
                      <a:pt x="167" y="237"/>
                    </a:lnTo>
                    <a:lnTo>
                      <a:pt x="173" y="236"/>
                    </a:lnTo>
                    <a:lnTo>
                      <a:pt x="181" y="242"/>
                    </a:lnTo>
                    <a:lnTo>
                      <a:pt x="181" y="253"/>
                    </a:lnTo>
                    <a:lnTo>
                      <a:pt x="181" y="265"/>
                    </a:lnTo>
                    <a:lnTo>
                      <a:pt x="188" y="273"/>
                    </a:lnTo>
                    <a:lnTo>
                      <a:pt x="190" y="261"/>
                    </a:lnTo>
                    <a:lnTo>
                      <a:pt x="199" y="257"/>
                    </a:lnTo>
                    <a:lnTo>
                      <a:pt x="208" y="261"/>
                    </a:lnTo>
                    <a:lnTo>
                      <a:pt x="215" y="271"/>
                    </a:lnTo>
                    <a:lnTo>
                      <a:pt x="229" y="271"/>
                    </a:lnTo>
                    <a:lnTo>
                      <a:pt x="235" y="279"/>
                    </a:lnTo>
                    <a:lnTo>
                      <a:pt x="233" y="290"/>
                    </a:lnTo>
                    <a:lnTo>
                      <a:pt x="231" y="295"/>
                    </a:lnTo>
                    <a:lnTo>
                      <a:pt x="249" y="293"/>
                    </a:lnTo>
                    <a:lnTo>
                      <a:pt x="260" y="298"/>
                    </a:lnTo>
                    <a:lnTo>
                      <a:pt x="260" y="306"/>
                    </a:lnTo>
                    <a:lnTo>
                      <a:pt x="249" y="316"/>
                    </a:lnTo>
                    <a:lnTo>
                      <a:pt x="252" y="316"/>
                    </a:lnTo>
                    <a:lnTo>
                      <a:pt x="260" y="316"/>
                    </a:lnTo>
                    <a:lnTo>
                      <a:pt x="270" y="316"/>
                    </a:lnTo>
                    <a:lnTo>
                      <a:pt x="283" y="316"/>
                    </a:lnTo>
                    <a:lnTo>
                      <a:pt x="295" y="317"/>
                    </a:lnTo>
                    <a:lnTo>
                      <a:pt x="302" y="319"/>
                    </a:lnTo>
                    <a:lnTo>
                      <a:pt x="307" y="323"/>
                    </a:lnTo>
                    <a:lnTo>
                      <a:pt x="304" y="328"/>
                    </a:lnTo>
                    <a:lnTo>
                      <a:pt x="311" y="328"/>
                    </a:lnTo>
                    <a:lnTo>
                      <a:pt x="318" y="327"/>
                    </a:lnTo>
                    <a:lnTo>
                      <a:pt x="322" y="324"/>
                    </a:lnTo>
                    <a:lnTo>
                      <a:pt x="325" y="320"/>
                    </a:lnTo>
                    <a:lnTo>
                      <a:pt x="327" y="326"/>
                    </a:lnTo>
                    <a:lnTo>
                      <a:pt x="325" y="331"/>
                    </a:lnTo>
                    <a:lnTo>
                      <a:pt x="318" y="337"/>
                    </a:lnTo>
                    <a:lnTo>
                      <a:pt x="307" y="343"/>
                    </a:lnTo>
                    <a:lnTo>
                      <a:pt x="320" y="342"/>
                    </a:lnTo>
                    <a:lnTo>
                      <a:pt x="331" y="342"/>
                    </a:lnTo>
                    <a:lnTo>
                      <a:pt x="339" y="344"/>
                    </a:lnTo>
                    <a:lnTo>
                      <a:pt x="348" y="347"/>
                    </a:lnTo>
                    <a:lnTo>
                      <a:pt x="354" y="351"/>
                    </a:lnTo>
                    <a:lnTo>
                      <a:pt x="359" y="356"/>
                    </a:lnTo>
                    <a:lnTo>
                      <a:pt x="361" y="362"/>
                    </a:lnTo>
                    <a:lnTo>
                      <a:pt x="361" y="368"/>
                    </a:lnTo>
                    <a:lnTo>
                      <a:pt x="373" y="365"/>
                    </a:lnTo>
                    <a:lnTo>
                      <a:pt x="377" y="369"/>
                    </a:lnTo>
                    <a:lnTo>
                      <a:pt x="373" y="376"/>
                    </a:lnTo>
                    <a:lnTo>
                      <a:pt x="363" y="384"/>
                    </a:lnTo>
                    <a:lnTo>
                      <a:pt x="379" y="381"/>
                    </a:lnTo>
                    <a:lnTo>
                      <a:pt x="396" y="380"/>
                    </a:lnTo>
                    <a:lnTo>
                      <a:pt x="414" y="381"/>
                    </a:lnTo>
                    <a:lnTo>
                      <a:pt x="432" y="383"/>
                    </a:lnTo>
                    <a:lnTo>
                      <a:pt x="446" y="386"/>
                    </a:lnTo>
                    <a:lnTo>
                      <a:pt x="458" y="389"/>
                    </a:lnTo>
                    <a:lnTo>
                      <a:pt x="466" y="391"/>
                    </a:lnTo>
                    <a:lnTo>
                      <a:pt x="469" y="392"/>
                    </a:lnTo>
                    <a:lnTo>
                      <a:pt x="473" y="388"/>
                    </a:lnTo>
                    <a:lnTo>
                      <a:pt x="480" y="386"/>
                    </a:lnTo>
                    <a:lnTo>
                      <a:pt x="489" y="388"/>
                    </a:lnTo>
                    <a:lnTo>
                      <a:pt x="499" y="390"/>
                    </a:lnTo>
                    <a:lnTo>
                      <a:pt x="508" y="394"/>
                    </a:lnTo>
                    <a:lnTo>
                      <a:pt x="515" y="397"/>
                    </a:lnTo>
                    <a:lnTo>
                      <a:pt x="521" y="399"/>
                    </a:lnTo>
                    <a:lnTo>
                      <a:pt x="522" y="400"/>
                    </a:lnTo>
                    <a:lnTo>
                      <a:pt x="537" y="389"/>
                    </a:lnTo>
                    <a:lnTo>
                      <a:pt x="547" y="381"/>
                    </a:lnTo>
                    <a:lnTo>
                      <a:pt x="556" y="379"/>
                    </a:lnTo>
                    <a:lnTo>
                      <a:pt x="561" y="379"/>
                    </a:lnTo>
                    <a:lnTo>
                      <a:pt x="565" y="383"/>
                    </a:lnTo>
                    <a:lnTo>
                      <a:pt x="563" y="388"/>
                    </a:lnTo>
                    <a:lnTo>
                      <a:pt x="561" y="393"/>
                    </a:lnTo>
                    <a:lnTo>
                      <a:pt x="554" y="397"/>
                    </a:lnTo>
                    <a:lnTo>
                      <a:pt x="560" y="396"/>
                    </a:lnTo>
                    <a:lnTo>
                      <a:pt x="576" y="393"/>
                    </a:lnTo>
                    <a:lnTo>
                      <a:pt x="592" y="392"/>
                    </a:lnTo>
                    <a:lnTo>
                      <a:pt x="606" y="394"/>
                    </a:lnTo>
                    <a:lnTo>
                      <a:pt x="629" y="416"/>
                    </a:lnTo>
                    <a:lnTo>
                      <a:pt x="629" y="425"/>
                    </a:lnTo>
                    <a:lnTo>
                      <a:pt x="636" y="422"/>
                    </a:lnTo>
                    <a:lnTo>
                      <a:pt x="654" y="418"/>
                    </a:lnTo>
                    <a:lnTo>
                      <a:pt x="670" y="415"/>
                    </a:lnTo>
                    <a:lnTo>
                      <a:pt x="677" y="420"/>
                    </a:lnTo>
                    <a:lnTo>
                      <a:pt x="679" y="419"/>
                    </a:lnTo>
                    <a:lnTo>
                      <a:pt x="686" y="417"/>
                    </a:lnTo>
                    <a:lnTo>
                      <a:pt x="693" y="414"/>
                    </a:lnTo>
                    <a:lnTo>
                      <a:pt x="703" y="411"/>
                    </a:lnTo>
                    <a:lnTo>
                      <a:pt x="714" y="409"/>
                    </a:lnTo>
                    <a:lnTo>
                      <a:pt x="723" y="407"/>
                    </a:lnTo>
                    <a:lnTo>
                      <a:pt x="730" y="408"/>
                    </a:lnTo>
                    <a:lnTo>
                      <a:pt x="735" y="410"/>
                    </a:lnTo>
                    <a:lnTo>
                      <a:pt x="739" y="409"/>
                    </a:lnTo>
                    <a:lnTo>
                      <a:pt x="746" y="407"/>
                    </a:lnTo>
                    <a:lnTo>
                      <a:pt x="755" y="404"/>
                    </a:lnTo>
                    <a:lnTo>
                      <a:pt x="762" y="400"/>
                    </a:lnTo>
                    <a:lnTo>
                      <a:pt x="766" y="401"/>
                    </a:lnTo>
                    <a:lnTo>
                      <a:pt x="771" y="405"/>
                    </a:lnTo>
                    <a:lnTo>
                      <a:pt x="778" y="410"/>
                    </a:lnTo>
                    <a:lnTo>
                      <a:pt x="783" y="414"/>
                    </a:lnTo>
                    <a:lnTo>
                      <a:pt x="791" y="407"/>
                    </a:lnTo>
                    <a:lnTo>
                      <a:pt x="799" y="403"/>
                    </a:lnTo>
                    <a:lnTo>
                      <a:pt x="810" y="402"/>
                    </a:lnTo>
                    <a:lnTo>
                      <a:pt x="824" y="402"/>
                    </a:lnTo>
                    <a:lnTo>
                      <a:pt x="826" y="405"/>
                    </a:lnTo>
                    <a:lnTo>
                      <a:pt x="830" y="410"/>
                    </a:lnTo>
                    <a:lnTo>
                      <a:pt x="835" y="414"/>
                    </a:lnTo>
                    <a:lnTo>
                      <a:pt x="837" y="416"/>
                    </a:lnTo>
                    <a:lnTo>
                      <a:pt x="838" y="409"/>
                    </a:lnTo>
                    <a:lnTo>
                      <a:pt x="846" y="405"/>
                    </a:lnTo>
                    <a:lnTo>
                      <a:pt x="854" y="403"/>
                    </a:lnTo>
                    <a:lnTo>
                      <a:pt x="865" y="402"/>
                    </a:lnTo>
                    <a:lnTo>
                      <a:pt x="876" y="404"/>
                    </a:lnTo>
                    <a:lnTo>
                      <a:pt x="883" y="408"/>
                    </a:lnTo>
                    <a:lnTo>
                      <a:pt x="886" y="415"/>
                    </a:lnTo>
                    <a:lnTo>
                      <a:pt x="885" y="423"/>
                    </a:lnTo>
                    <a:lnTo>
                      <a:pt x="890" y="420"/>
                    </a:lnTo>
                    <a:lnTo>
                      <a:pt x="895" y="417"/>
                    </a:lnTo>
                    <a:lnTo>
                      <a:pt x="901" y="414"/>
                    </a:lnTo>
                    <a:lnTo>
                      <a:pt x="906" y="412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28" name="Freeform 388"/>
              <p:cNvSpPr>
                <a:spLocks/>
              </p:cNvSpPr>
              <p:nvPr/>
            </p:nvSpPr>
            <p:spPr bwMode="auto">
              <a:xfrm>
                <a:off x="1522" y="2449"/>
                <a:ext cx="201" cy="471"/>
              </a:xfrm>
              <a:custGeom>
                <a:avLst/>
                <a:gdLst>
                  <a:gd name="T0" fmla="*/ 243 w 401"/>
                  <a:gd name="T1" fmla="*/ 471 h 471"/>
                  <a:gd name="T2" fmla="*/ 259 w 401"/>
                  <a:gd name="T3" fmla="*/ 441 h 471"/>
                  <a:gd name="T4" fmla="*/ 313 w 401"/>
                  <a:gd name="T5" fmla="*/ 432 h 471"/>
                  <a:gd name="T6" fmla="*/ 336 w 401"/>
                  <a:gd name="T7" fmla="*/ 415 h 471"/>
                  <a:gd name="T8" fmla="*/ 359 w 401"/>
                  <a:gd name="T9" fmla="*/ 404 h 471"/>
                  <a:gd name="T10" fmla="*/ 339 w 401"/>
                  <a:gd name="T11" fmla="*/ 389 h 471"/>
                  <a:gd name="T12" fmla="*/ 394 w 401"/>
                  <a:gd name="T13" fmla="*/ 364 h 471"/>
                  <a:gd name="T14" fmla="*/ 352 w 401"/>
                  <a:gd name="T15" fmla="*/ 361 h 471"/>
                  <a:gd name="T16" fmla="*/ 373 w 401"/>
                  <a:gd name="T17" fmla="*/ 351 h 471"/>
                  <a:gd name="T18" fmla="*/ 371 w 401"/>
                  <a:gd name="T19" fmla="*/ 336 h 471"/>
                  <a:gd name="T20" fmla="*/ 392 w 401"/>
                  <a:gd name="T21" fmla="*/ 341 h 471"/>
                  <a:gd name="T22" fmla="*/ 385 w 401"/>
                  <a:gd name="T23" fmla="*/ 314 h 471"/>
                  <a:gd name="T24" fmla="*/ 387 w 401"/>
                  <a:gd name="T25" fmla="*/ 294 h 471"/>
                  <a:gd name="T26" fmla="*/ 401 w 401"/>
                  <a:gd name="T27" fmla="*/ 261 h 471"/>
                  <a:gd name="T28" fmla="*/ 375 w 401"/>
                  <a:gd name="T29" fmla="*/ 234 h 471"/>
                  <a:gd name="T30" fmla="*/ 352 w 401"/>
                  <a:gd name="T31" fmla="*/ 207 h 471"/>
                  <a:gd name="T32" fmla="*/ 357 w 401"/>
                  <a:gd name="T33" fmla="*/ 198 h 471"/>
                  <a:gd name="T34" fmla="*/ 345 w 401"/>
                  <a:gd name="T35" fmla="*/ 180 h 471"/>
                  <a:gd name="T36" fmla="*/ 316 w 401"/>
                  <a:gd name="T37" fmla="*/ 169 h 471"/>
                  <a:gd name="T38" fmla="*/ 284 w 401"/>
                  <a:gd name="T39" fmla="*/ 142 h 471"/>
                  <a:gd name="T40" fmla="*/ 302 w 401"/>
                  <a:gd name="T41" fmla="*/ 134 h 471"/>
                  <a:gd name="T42" fmla="*/ 286 w 401"/>
                  <a:gd name="T43" fmla="*/ 121 h 471"/>
                  <a:gd name="T44" fmla="*/ 254 w 401"/>
                  <a:gd name="T45" fmla="*/ 107 h 471"/>
                  <a:gd name="T46" fmla="*/ 272 w 401"/>
                  <a:gd name="T47" fmla="*/ 99 h 471"/>
                  <a:gd name="T48" fmla="*/ 250 w 401"/>
                  <a:gd name="T49" fmla="*/ 88 h 471"/>
                  <a:gd name="T50" fmla="*/ 226 w 401"/>
                  <a:gd name="T51" fmla="*/ 86 h 471"/>
                  <a:gd name="T52" fmla="*/ 185 w 401"/>
                  <a:gd name="T53" fmla="*/ 86 h 471"/>
                  <a:gd name="T54" fmla="*/ 210 w 401"/>
                  <a:gd name="T55" fmla="*/ 70 h 471"/>
                  <a:gd name="T56" fmla="*/ 194 w 401"/>
                  <a:gd name="T57" fmla="*/ 52 h 471"/>
                  <a:gd name="T58" fmla="*/ 156 w 401"/>
                  <a:gd name="T59" fmla="*/ 42 h 471"/>
                  <a:gd name="T60" fmla="*/ 181 w 401"/>
                  <a:gd name="T61" fmla="*/ 32 h 471"/>
                  <a:gd name="T62" fmla="*/ 144 w 401"/>
                  <a:gd name="T63" fmla="*/ 21 h 471"/>
                  <a:gd name="T64" fmla="*/ 117 w 401"/>
                  <a:gd name="T65" fmla="*/ 13 h 471"/>
                  <a:gd name="T66" fmla="*/ 76 w 401"/>
                  <a:gd name="T67" fmla="*/ 23 h 471"/>
                  <a:gd name="T68" fmla="*/ 85 w 401"/>
                  <a:gd name="T69" fmla="*/ 6 h 471"/>
                  <a:gd name="T70" fmla="*/ 46 w 401"/>
                  <a:gd name="T71" fmla="*/ 12 h 471"/>
                  <a:gd name="T72" fmla="*/ 9 w 401"/>
                  <a:gd name="T73" fmla="*/ 27 h 471"/>
                  <a:gd name="T74" fmla="*/ 57 w 401"/>
                  <a:gd name="T75" fmla="*/ 38 h 471"/>
                  <a:gd name="T76" fmla="*/ 94 w 401"/>
                  <a:gd name="T77" fmla="*/ 48 h 471"/>
                  <a:gd name="T78" fmla="*/ 115 w 401"/>
                  <a:gd name="T79" fmla="*/ 49 h 471"/>
                  <a:gd name="T80" fmla="*/ 163 w 401"/>
                  <a:gd name="T81" fmla="*/ 72 h 471"/>
                  <a:gd name="T82" fmla="*/ 162 w 401"/>
                  <a:gd name="T83" fmla="*/ 93 h 471"/>
                  <a:gd name="T84" fmla="*/ 213 w 401"/>
                  <a:gd name="T85" fmla="*/ 113 h 471"/>
                  <a:gd name="T86" fmla="*/ 254 w 401"/>
                  <a:gd name="T87" fmla="*/ 137 h 471"/>
                  <a:gd name="T88" fmla="*/ 270 w 401"/>
                  <a:gd name="T89" fmla="*/ 173 h 471"/>
                  <a:gd name="T90" fmla="*/ 305 w 401"/>
                  <a:gd name="T91" fmla="*/ 213 h 471"/>
                  <a:gd name="T92" fmla="*/ 339 w 401"/>
                  <a:gd name="T93" fmla="*/ 234 h 471"/>
                  <a:gd name="T94" fmla="*/ 348 w 401"/>
                  <a:gd name="T95" fmla="*/ 291 h 471"/>
                  <a:gd name="T96" fmla="*/ 325 w 401"/>
                  <a:gd name="T97" fmla="*/ 326 h 471"/>
                  <a:gd name="T98" fmla="*/ 305 w 401"/>
                  <a:gd name="T99" fmla="*/ 371 h 471"/>
                  <a:gd name="T100" fmla="*/ 252 w 401"/>
                  <a:gd name="T101" fmla="*/ 408 h 471"/>
                  <a:gd name="T102" fmla="*/ 213 w 401"/>
                  <a:gd name="T103" fmla="*/ 421 h 471"/>
                  <a:gd name="T104" fmla="*/ 213 w 401"/>
                  <a:gd name="T105" fmla="*/ 439 h 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01" h="471">
                    <a:moveTo>
                      <a:pt x="217" y="460"/>
                    </a:moveTo>
                    <a:lnTo>
                      <a:pt x="224" y="462"/>
                    </a:lnTo>
                    <a:lnTo>
                      <a:pt x="231" y="464"/>
                    </a:lnTo>
                    <a:lnTo>
                      <a:pt x="236" y="467"/>
                    </a:lnTo>
                    <a:lnTo>
                      <a:pt x="243" y="471"/>
                    </a:lnTo>
                    <a:lnTo>
                      <a:pt x="243" y="467"/>
                    </a:lnTo>
                    <a:lnTo>
                      <a:pt x="247" y="459"/>
                    </a:lnTo>
                    <a:lnTo>
                      <a:pt x="249" y="449"/>
                    </a:lnTo>
                    <a:lnTo>
                      <a:pt x="249" y="441"/>
                    </a:lnTo>
                    <a:lnTo>
                      <a:pt x="259" y="441"/>
                    </a:lnTo>
                    <a:lnTo>
                      <a:pt x="273" y="440"/>
                    </a:lnTo>
                    <a:lnTo>
                      <a:pt x="286" y="439"/>
                    </a:lnTo>
                    <a:lnTo>
                      <a:pt x="297" y="440"/>
                    </a:lnTo>
                    <a:lnTo>
                      <a:pt x="305" y="454"/>
                    </a:lnTo>
                    <a:lnTo>
                      <a:pt x="313" y="432"/>
                    </a:lnTo>
                    <a:lnTo>
                      <a:pt x="323" y="428"/>
                    </a:lnTo>
                    <a:lnTo>
                      <a:pt x="341" y="431"/>
                    </a:lnTo>
                    <a:lnTo>
                      <a:pt x="341" y="428"/>
                    </a:lnTo>
                    <a:lnTo>
                      <a:pt x="339" y="422"/>
                    </a:lnTo>
                    <a:lnTo>
                      <a:pt x="336" y="415"/>
                    </a:lnTo>
                    <a:lnTo>
                      <a:pt x="329" y="410"/>
                    </a:lnTo>
                    <a:lnTo>
                      <a:pt x="341" y="401"/>
                    </a:lnTo>
                    <a:lnTo>
                      <a:pt x="346" y="401"/>
                    </a:lnTo>
                    <a:lnTo>
                      <a:pt x="352" y="402"/>
                    </a:lnTo>
                    <a:lnTo>
                      <a:pt x="359" y="404"/>
                    </a:lnTo>
                    <a:lnTo>
                      <a:pt x="366" y="406"/>
                    </a:lnTo>
                    <a:lnTo>
                      <a:pt x="364" y="402"/>
                    </a:lnTo>
                    <a:lnTo>
                      <a:pt x="359" y="398"/>
                    </a:lnTo>
                    <a:lnTo>
                      <a:pt x="350" y="393"/>
                    </a:lnTo>
                    <a:lnTo>
                      <a:pt x="339" y="389"/>
                    </a:lnTo>
                    <a:lnTo>
                      <a:pt x="345" y="382"/>
                    </a:lnTo>
                    <a:lnTo>
                      <a:pt x="364" y="381"/>
                    </a:lnTo>
                    <a:lnTo>
                      <a:pt x="378" y="377"/>
                    </a:lnTo>
                    <a:lnTo>
                      <a:pt x="387" y="371"/>
                    </a:lnTo>
                    <a:lnTo>
                      <a:pt x="394" y="364"/>
                    </a:lnTo>
                    <a:lnTo>
                      <a:pt x="384" y="367"/>
                    </a:lnTo>
                    <a:lnTo>
                      <a:pt x="369" y="369"/>
                    </a:lnTo>
                    <a:lnTo>
                      <a:pt x="357" y="369"/>
                    </a:lnTo>
                    <a:lnTo>
                      <a:pt x="345" y="368"/>
                    </a:lnTo>
                    <a:lnTo>
                      <a:pt x="352" y="361"/>
                    </a:lnTo>
                    <a:lnTo>
                      <a:pt x="359" y="358"/>
                    </a:lnTo>
                    <a:lnTo>
                      <a:pt x="368" y="358"/>
                    </a:lnTo>
                    <a:lnTo>
                      <a:pt x="378" y="360"/>
                    </a:lnTo>
                    <a:lnTo>
                      <a:pt x="376" y="356"/>
                    </a:lnTo>
                    <a:lnTo>
                      <a:pt x="373" y="351"/>
                    </a:lnTo>
                    <a:lnTo>
                      <a:pt x="366" y="347"/>
                    </a:lnTo>
                    <a:lnTo>
                      <a:pt x="357" y="344"/>
                    </a:lnTo>
                    <a:lnTo>
                      <a:pt x="361" y="342"/>
                    </a:lnTo>
                    <a:lnTo>
                      <a:pt x="364" y="339"/>
                    </a:lnTo>
                    <a:lnTo>
                      <a:pt x="371" y="336"/>
                    </a:lnTo>
                    <a:lnTo>
                      <a:pt x="376" y="332"/>
                    </a:lnTo>
                    <a:lnTo>
                      <a:pt x="380" y="334"/>
                    </a:lnTo>
                    <a:lnTo>
                      <a:pt x="384" y="336"/>
                    </a:lnTo>
                    <a:lnTo>
                      <a:pt x="387" y="339"/>
                    </a:lnTo>
                    <a:lnTo>
                      <a:pt x="392" y="341"/>
                    </a:lnTo>
                    <a:lnTo>
                      <a:pt x="392" y="336"/>
                    </a:lnTo>
                    <a:lnTo>
                      <a:pt x="391" y="331"/>
                    </a:lnTo>
                    <a:lnTo>
                      <a:pt x="385" y="326"/>
                    </a:lnTo>
                    <a:lnTo>
                      <a:pt x="378" y="320"/>
                    </a:lnTo>
                    <a:lnTo>
                      <a:pt x="385" y="314"/>
                    </a:lnTo>
                    <a:lnTo>
                      <a:pt x="392" y="306"/>
                    </a:lnTo>
                    <a:lnTo>
                      <a:pt x="396" y="297"/>
                    </a:lnTo>
                    <a:lnTo>
                      <a:pt x="396" y="288"/>
                    </a:lnTo>
                    <a:lnTo>
                      <a:pt x="392" y="292"/>
                    </a:lnTo>
                    <a:lnTo>
                      <a:pt x="387" y="294"/>
                    </a:lnTo>
                    <a:lnTo>
                      <a:pt x="382" y="295"/>
                    </a:lnTo>
                    <a:lnTo>
                      <a:pt x="376" y="296"/>
                    </a:lnTo>
                    <a:lnTo>
                      <a:pt x="382" y="285"/>
                    </a:lnTo>
                    <a:lnTo>
                      <a:pt x="392" y="273"/>
                    </a:lnTo>
                    <a:lnTo>
                      <a:pt x="401" y="261"/>
                    </a:lnTo>
                    <a:lnTo>
                      <a:pt x="401" y="249"/>
                    </a:lnTo>
                    <a:lnTo>
                      <a:pt x="389" y="252"/>
                    </a:lnTo>
                    <a:lnTo>
                      <a:pt x="380" y="249"/>
                    </a:lnTo>
                    <a:lnTo>
                      <a:pt x="376" y="241"/>
                    </a:lnTo>
                    <a:lnTo>
                      <a:pt x="375" y="234"/>
                    </a:lnTo>
                    <a:lnTo>
                      <a:pt x="371" y="228"/>
                    </a:lnTo>
                    <a:lnTo>
                      <a:pt x="366" y="221"/>
                    </a:lnTo>
                    <a:lnTo>
                      <a:pt x="355" y="213"/>
                    </a:lnTo>
                    <a:lnTo>
                      <a:pt x="346" y="207"/>
                    </a:lnTo>
                    <a:lnTo>
                      <a:pt x="352" y="207"/>
                    </a:lnTo>
                    <a:lnTo>
                      <a:pt x="359" y="208"/>
                    </a:lnTo>
                    <a:lnTo>
                      <a:pt x="364" y="209"/>
                    </a:lnTo>
                    <a:lnTo>
                      <a:pt x="369" y="210"/>
                    </a:lnTo>
                    <a:lnTo>
                      <a:pt x="366" y="206"/>
                    </a:lnTo>
                    <a:lnTo>
                      <a:pt x="357" y="198"/>
                    </a:lnTo>
                    <a:lnTo>
                      <a:pt x="346" y="190"/>
                    </a:lnTo>
                    <a:lnTo>
                      <a:pt x="339" y="184"/>
                    </a:lnTo>
                    <a:lnTo>
                      <a:pt x="339" y="183"/>
                    </a:lnTo>
                    <a:lnTo>
                      <a:pt x="341" y="181"/>
                    </a:lnTo>
                    <a:lnTo>
                      <a:pt x="345" y="180"/>
                    </a:lnTo>
                    <a:lnTo>
                      <a:pt x="353" y="179"/>
                    </a:lnTo>
                    <a:lnTo>
                      <a:pt x="346" y="174"/>
                    </a:lnTo>
                    <a:lnTo>
                      <a:pt x="337" y="171"/>
                    </a:lnTo>
                    <a:lnTo>
                      <a:pt x="329" y="170"/>
                    </a:lnTo>
                    <a:lnTo>
                      <a:pt x="316" y="169"/>
                    </a:lnTo>
                    <a:lnTo>
                      <a:pt x="304" y="165"/>
                    </a:lnTo>
                    <a:lnTo>
                      <a:pt x="291" y="159"/>
                    </a:lnTo>
                    <a:lnTo>
                      <a:pt x="282" y="151"/>
                    </a:lnTo>
                    <a:lnTo>
                      <a:pt x="281" y="144"/>
                    </a:lnTo>
                    <a:lnTo>
                      <a:pt x="284" y="142"/>
                    </a:lnTo>
                    <a:lnTo>
                      <a:pt x="293" y="140"/>
                    </a:lnTo>
                    <a:lnTo>
                      <a:pt x="302" y="142"/>
                    </a:lnTo>
                    <a:lnTo>
                      <a:pt x="313" y="144"/>
                    </a:lnTo>
                    <a:lnTo>
                      <a:pt x="309" y="137"/>
                    </a:lnTo>
                    <a:lnTo>
                      <a:pt x="302" y="134"/>
                    </a:lnTo>
                    <a:lnTo>
                      <a:pt x="293" y="132"/>
                    </a:lnTo>
                    <a:lnTo>
                      <a:pt x="281" y="131"/>
                    </a:lnTo>
                    <a:lnTo>
                      <a:pt x="281" y="128"/>
                    </a:lnTo>
                    <a:lnTo>
                      <a:pt x="282" y="125"/>
                    </a:lnTo>
                    <a:lnTo>
                      <a:pt x="286" y="121"/>
                    </a:lnTo>
                    <a:lnTo>
                      <a:pt x="289" y="117"/>
                    </a:lnTo>
                    <a:lnTo>
                      <a:pt x="284" y="114"/>
                    </a:lnTo>
                    <a:lnTo>
                      <a:pt x="275" y="112"/>
                    </a:lnTo>
                    <a:lnTo>
                      <a:pt x="263" y="109"/>
                    </a:lnTo>
                    <a:lnTo>
                      <a:pt x="254" y="107"/>
                    </a:lnTo>
                    <a:lnTo>
                      <a:pt x="258" y="105"/>
                    </a:lnTo>
                    <a:lnTo>
                      <a:pt x="263" y="103"/>
                    </a:lnTo>
                    <a:lnTo>
                      <a:pt x="270" y="102"/>
                    </a:lnTo>
                    <a:lnTo>
                      <a:pt x="277" y="100"/>
                    </a:lnTo>
                    <a:lnTo>
                      <a:pt x="272" y="99"/>
                    </a:lnTo>
                    <a:lnTo>
                      <a:pt x="263" y="98"/>
                    </a:lnTo>
                    <a:lnTo>
                      <a:pt x="250" y="98"/>
                    </a:lnTo>
                    <a:lnTo>
                      <a:pt x="242" y="98"/>
                    </a:lnTo>
                    <a:lnTo>
                      <a:pt x="249" y="94"/>
                    </a:lnTo>
                    <a:lnTo>
                      <a:pt x="250" y="88"/>
                    </a:lnTo>
                    <a:lnTo>
                      <a:pt x="249" y="83"/>
                    </a:lnTo>
                    <a:lnTo>
                      <a:pt x="245" y="79"/>
                    </a:lnTo>
                    <a:lnTo>
                      <a:pt x="240" y="82"/>
                    </a:lnTo>
                    <a:lnTo>
                      <a:pt x="233" y="84"/>
                    </a:lnTo>
                    <a:lnTo>
                      <a:pt x="226" y="86"/>
                    </a:lnTo>
                    <a:lnTo>
                      <a:pt x="218" y="87"/>
                    </a:lnTo>
                    <a:lnTo>
                      <a:pt x="210" y="87"/>
                    </a:lnTo>
                    <a:lnTo>
                      <a:pt x="201" y="87"/>
                    </a:lnTo>
                    <a:lnTo>
                      <a:pt x="194" y="87"/>
                    </a:lnTo>
                    <a:lnTo>
                      <a:pt x="185" y="86"/>
                    </a:lnTo>
                    <a:lnTo>
                      <a:pt x="188" y="83"/>
                    </a:lnTo>
                    <a:lnTo>
                      <a:pt x="195" y="80"/>
                    </a:lnTo>
                    <a:lnTo>
                      <a:pt x="204" y="77"/>
                    </a:lnTo>
                    <a:lnTo>
                      <a:pt x="217" y="75"/>
                    </a:lnTo>
                    <a:lnTo>
                      <a:pt x="210" y="70"/>
                    </a:lnTo>
                    <a:lnTo>
                      <a:pt x="201" y="66"/>
                    </a:lnTo>
                    <a:lnTo>
                      <a:pt x="188" y="65"/>
                    </a:lnTo>
                    <a:lnTo>
                      <a:pt x="174" y="65"/>
                    </a:lnTo>
                    <a:lnTo>
                      <a:pt x="185" y="59"/>
                    </a:lnTo>
                    <a:lnTo>
                      <a:pt x="194" y="52"/>
                    </a:lnTo>
                    <a:lnTo>
                      <a:pt x="199" y="46"/>
                    </a:lnTo>
                    <a:lnTo>
                      <a:pt x="201" y="40"/>
                    </a:lnTo>
                    <a:lnTo>
                      <a:pt x="186" y="43"/>
                    </a:lnTo>
                    <a:lnTo>
                      <a:pt x="170" y="43"/>
                    </a:lnTo>
                    <a:lnTo>
                      <a:pt x="156" y="42"/>
                    </a:lnTo>
                    <a:lnTo>
                      <a:pt x="151" y="40"/>
                    </a:lnTo>
                    <a:lnTo>
                      <a:pt x="155" y="38"/>
                    </a:lnTo>
                    <a:lnTo>
                      <a:pt x="162" y="36"/>
                    </a:lnTo>
                    <a:lnTo>
                      <a:pt x="170" y="33"/>
                    </a:lnTo>
                    <a:lnTo>
                      <a:pt x="181" y="32"/>
                    </a:lnTo>
                    <a:lnTo>
                      <a:pt x="176" y="29"/>
                    </a:lnTo>
                    <a:lnTo>
                      <a:pt x="169" y="26"/>
                    </a:lnTo>
                    <a:lnTo>
                      <a:pt x="162" y="24"/>
                    </a:lnTo>
                    <a:lnTo>
                      <a:pt x="153" y="22"/>
                    </a:lnTo>
                    <a:lnTo>
                      <a:pt x="144" y="21"/>
                    </a:lnTo>
                    <a:lnTo>
                      <a:pt x="137" y="21"/>
                    </a:lnTo>
                    <a:lnTo>
                      <a:pt x="128" y="21"/>
                    </a:lnTo>
                    <a:lnTo>
                      <a:pt x="123" y="21"/>
                    </a:lnTo>
                    <a:lnTo>
                      <a:pt x="123" y="10"/>
                    </a:lnTo>
                    <a:lnTo>
                      <a:pt x="117" y="13"/>
                    </a:lnTo>
                    <a:lnTo>
                      <a:pt x="112" y="16"/>
                    </a:lnTo>
                    <a:lnTo>
                      <a:pt x="103" y="18"/>
                    </a:lnTo>
                    <a:lnTo>
                      <a:pt x="96" y="20"/>
                    </a:lnTo>
                    <a:lnTo>
                      <a:pt x="85" y="22"/>
                    </a:lnTo>
                    <a:lnTo>
                      <a:pt x="76" y="23"/>
                    </a:lnTo>
                    <a:lnTo>
                      <a:pt x="69" y="24"/>
                    </a:lnTo>
                    <a:lnTo>
                      <a:pt x="62" y="24"/>
                    </a:lnTo>
                    <a:lnTo>
                      <a:pt x="73" y="19"/>
                    </a:lnTo>
                    <a:lnTo>
                      <a:pt x="80" y="12"/>
                    </a:lnTo>
                    <a:lnTo>
                      <a:pt x="85" y="6"/>
                    </a:lnTo>
                    <a:lnTo>
                      <a:pt x="87" y="0"/>
                    </a:lnTo>
                    <a:lnTo>
                      <a:pt x="78" y="4"/>
                    </a:lnTo>
                    <a:lnTo>
                      <a:pt x="69" y="7"/>
                    </a:lnTo>
                    <a:lnTo>
                      <a:pt x="57" y="10"/>
                    </a:lnTo>
                    <a:lnTo>
                      <a:pt x="46" y="12"/>
                    </a:lnTo>
                    <a:lnTo>
                      <a:pt x="34" y="14"/>
                    </a:lnTo>
                    <a:lnTo>
                      <a:pt x="21" y="15"/>
                    </a:lnTo>
                    <a:lnTo>
                      <a:pt x="11" y="14"/>
                    </a:lnTo>
                    <a:lnTo>
                      <a:pt x="0" y="13"/>
                    </a:lnTo>
                    <a:lnTo>
                      <a:pt x="9" y="27"/>
                    </a:lnTo>
                    <a:lnTo>
                      <a:pt x="18" y="29"/>
                    </a:lnTo>
                    <a:lnTo>
                      <a:pt x="28" y="32"/>
                    </a:lnTo>
                    <a:lnTo>
                      <a:pt x="36" y="35"/>
                    </a:lnTo>
                    <a:lnTo>
                      <a:pt x="41" y="39"/>
                    </a:lnTo>
                    <a:lnTo>
                      <a:pt x="57" y="38"/>
                    </a:lnTo>
                    <a:lnTo>
                      <a:pt x="73" y="38"/>
                    </a:lnTo>
                    <a:lnTo>
                      <a:pt x="83" y="40"/>
                    </a:lnTo>
                    <a:lnTo>
                      <a:pt x="92" y="43"/>
                    </a:lnTo>
                    <a:lnTo>
                      <a:pt x="94" y="46"/>
                    </a:lnTo>
                    <a:lnTo>
                      <a:pt x="94" y="48"/>
                    </a:lnTo>
                    <a:lnTo>
                      <a:pt x="92" y="51"/>
                    </a:lnTo>
                    <a:lnTo>
                      <a:pt x="89" y="54"/>
                    </a:lnTo>
                    <a:lnTo>
                      <a:pt x="99" y="52"/>
                    </a:lnTo>
                    <a:lnTo>
                      <a:pt x="108" y="50"/>
                    </a:lnTo>
                    <a:lnTo>
                      <a:pt x="115" y="49"/>
                    </a:lnTo>
                    <a:lnTo>
                      <a:pt x="119" y="49"/>
                    </a:lnTo>
                    <a:lnTo>
                      <a:pt x="126" y="53"/>
                    </a:lnTo>
                    <a:lnTo>
                      <a:pt x="142" y="60"/>
                    </a:lnTo>
                    <a:lnTo>
                      <a:pt x="158" y="68"/>
                    </a:lnTo>
                    <a:lnTo>
                      <a:pt x="163" y="72"/>
                    </a:lnTo>
                    <a:lnTo>
                      <a:pt x="162" y="76"/>
                    </a:lnTo>
                    <a:lnTo>
                      <a:pt x="158" y="81"/>
                    </a:lnTo>
                    <a:lnTo>
                      <a:pt x="155" y="87"/>
                    </a:lnTo>
                    <a:lnTo>
                      <a:pt x="151" y="91"/>
                    </a:lnTo>
                    <a:lnTo>
                      <a:pt x="162" y="93"/>
                    </a:lnTo>
                    <a:lnTo>
                      <a:pt x="174" y="96"/>
                    </a:lnTo>
                    <a:lnTo>
                      <a:pt x="185" y="99"/>
                    </a:lnTo>
                    <a:lnTo>
                      <a:pt x="197" y="104"/>
                    </a:lnTo>
                    <a:lnTo>
                      <a:pt x="206" y="108"/>
                    </a:lnTo>
                    <a:lnTo>
                      <a:pt x="213" y="113"/>
                    </a:lnTo>
                    <a:lnTo>
                      <a:pt x="218" y="118"/>
                    </a:lnTo>
                    <a:lnTo>
                      <a:pt x="220" y="123"/>
                    </a:lnTo>
                    <a:lnTo>
                      <a:pt x="233" y="123"/>
                    </a:lnTo>
                    <a:lnTo>
                      <a:pt x="247" y="128"/>
                    </a:lnTo>
                    <a:lnTo>
                      <a:pt x="254" y="137"/>
                    </a:lnTo>
                    <a:lnTo>
                      <a:pt x="254" y="153"/>
                    </a:lnTo>
                    <a:lnTo>
                      <a:pt x="261" y="155"/>
                    </a:lnTo>
                    <a:lnTo>
                      <a:pt x="268" y="160"/>
                    </a:lnTo>
                    <a:lnTo>
                      <a:pt x="270" y="166"/>
                    </a:lnTo>
                    <a:lnTo>
                      <a:pt x="270" y="173"/>
                    </a:lnTo>
                    <a:lnTo>
                      <a:pt x="289" y="177"/>
                    </a:lnTo>
                    <a:lnTo>
                      <a:pt x="304" y="185"/>
                    </a:lnTo>
                    <a:lnTo>
                      <a:pt x="307" y="197"/>
                    </a:lnTo>
                    <a:lnTo>
                      <a:pt x="295" y="212"/>
                    </a:lnTo>
                    <a:lnTo>
                      <a:pt x="305" y="213"/>
                    </a:lnTo>
                    <a:lnTo>
                      <a:pt x="316" y="216"/>
                    </a:lnTo>
                    <a:lnTo>
                      <a:pt x="327" y="220"/>
                    </a:lnTo>
                    <a:lnTo>
                      <a:pt x="334" y="224"/>
                    </a:lnTo>
                    <a:lnTo>
                      <a:pt x="339" y="229"/>
                    </a:lnTo>
                    <a:lnTo>
                      <a:pt x="339" y="234"/>
                    </a:lnTo>
                    <a:lnTo>
                      <a:pt x="336" y="239"/>
                    </a:lnTo>
                    <a:lnTo>
                      <a:pt x="327" y="245"/>
                    </a:lnTo>
                    <a:lnTo>
                      <a:pt x="341" y="260"/>
                    </a:lnTo>
                    <a:lnTo>
                      <a:pt x="348" y="276"/>
                    </a:lnTo>
                    <a:lnTo>
                      <a:pt x="348" y="291"/>
                    </a:lnTo>
                    <a:lnTo>
                      <a:pt x="341" y="302"/>
                    </a:lnTo>
                    <a:lnTo>
                      <a:pt x="330" y="310"/>
                    </a:lnTo>
                    <a:lnTo>
                      <a:pt x="325" y="316"/>
                    </a:lnTo>
                    <a:lnTo>
                      <a:pt x="323" y="321"/>
                    </a:lnTo>
                    <a:lnTo>
                      <a:pt x="325" y="326"/>
                    </a:lnTo>
                    <a:lnTo>
                      <a:pt x="327" y="333"/>
                    </a:lnTo>
                    <a:lnTo>
                      <a:pt x="325" y="341"/>
                    </a:lnTo>
                    <a:lnTo>
                      <a:pt x="318" y="349"/>
                    </a:lnTo>
                    <a:lnTo>
                      <a:pt x="302" y="355"/>
                    </a:lnTo>
                    <a:lnTo>
                      <a:pt x="305" y="371"/>
                    </a:lnTo>
                    <a:lnTo>
                      <a:pt x="302" y="385"/>
                    </a:lnTo>
                    <a:lnTo>
                      <a:pt x="288" y="396"/>
                    </a:lnTo>
                    <a:lnTo>
                      <a:pt x="261" y="399"/>
                    </a:lnTo>
                    <a:lnTo>
                      <a:pt x="258" y="403"/>
                    </a:lnTo>
                    <a:lnTo>
                      <a:pt x="252" y="408"/>
                    </a:lnTo>
                    <a:lnTo>
                      <a:pt x="247" y="412"/>
                    </a:lnTo>
                    <a:lnTo>
                      <a:pt x="240" y="416"/>
                    </a:lnTo>
                    <a:lnTo>
                      <a:pt x="233" y="419"/>
                    </a:lnTo>
                    <a:lnTo>
                      <a:pt x="222" y="421"/>
                    </a:lnTo>
                    <a:lnTo>
                      <a:pt x="213" y="421"/>
                    </a:lnTo>
                    <a:lnTo>
                      <a:pt x="201" y="420"/>
                    </a:lnTo>
                    <a:lnTo>
                      <a:pt x="199" y="424"/>
                    </a:lnTo>
                    <a:lnTo>
                      <a:pt x="201" y="429"/>
                    </a:lnTo>
                    <a:lnTo>
                      <a:pt x="204" y="434"/>
                    </a:lnTo>
                    <a:lnTo>
                      <a:pt x="213" y="439"/>
                    </a:lnTo>
                    <a:lnTo>
                      <a:pt x="217" y="46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29" name="Freeform 389"/>
              <p:cNvSpPr>
                <a:spLocks/>
              </p:cNvSpPr>
              <p:nvPr/>
            </p:nvSpPr>
            <p:spPr bwMode="auto">
              <a:xfrm>
                <a:off x="1154" y="2472"/>
                <a:ext cx="63" cy="17"/>
              </a:xfrm>
              <a:custGeom>
                <a:avLst/>
                <a:gdLst>
                  <a:gd name="T0" fmla="*/ 117 w 126"/>
                  <a:gd name="T1" fmla="*/ 0 h 17"/>
                  <a:gd name="T2" fmla="*/ 119 w 126"/>
                  <a:gd name="T3" fmla="*/ 2 h 17"/>
                  <a:gd name="T4" fmla="*/ 123 w 126"/>
                  <a:gd name="T5" fmla="*/ 5 h 17"/>
                  <a:gd name="T6" fmla="*/ 124 w 126"/>
                  <a:gd name="T7" fmla="*/ 10 h 17"/>
                  <a:gd name="T8" fmla="*/ 126 w 126"/>
                  <a:gd name="T9" fmla="*/ 14 h 17"/>
                  <a:gd name="T10" fmla="*/ 110 w 126"/>
                  <a:gd name="T11" fmla="*/ 15 h 17"/>
                  <a:gd name="T12" fmla="*/ 92 w 126"/>
                  <a:gd name="T13" fmla="*/ 16 h 17"/>
                  <a:gd name="T14" fmla="*/ 75 w 126"/>
                  <a:gd name="T15" fmla="*/ 17 h 17"/>
                  <a:gd name="T16" fmla="*/ 55 w 126"/>
                  <a:gd name="T17" fmla="*/ 17 h 17"/>
                  <a:gd name="T18" fmla="*/ 36 w 126"/>
                  <a:gd name="T19" fmla="*/ 17 h 17"/>
                  <a:gd name="T20" fmla="*/ 20 w 126"/>
                  <a:gd name="T21" fmla="*/ 17 h 17"/>
                  <a:gd name="T22" fmla="*/ 7 w 126"/>
                  <a:gd name="T23" fmla="*/ 17 h 17"/>
                  <a:gd name="T24" fmla="*/ 0 w 126"/>
                  <a:gd name="T25" fmla="*/ 16 h 17"/>
                  <a:gd name="T26" fmla="*/ 7 w 126"/>
                  <a:gd name="T27" fmla="*/ 14 h 17"/>
                  <a:gd name="T28" fmla="*/ 20 w 126"/>
                  <a:gd name="T29" fmla="*/ 13 h 17"/>
                  <a:gd name="T30" fmla="*/ 36 w 126"/>
                  <a:gd name="T31" fmla="*/ 11 h 17"/>
                  <a:gd name="T32" fmla="*/ 53 w 126"/>
                  <a:gd name="T33" fmla="*/ 10 h 17"/>
                  <a:gd name="T34" fmla="*/ 73 w 126"/>
                  <a:gd name="T35" fmla="*/ 8 h 17"/>
                  <a:gd name="T36" fmla="*/ 91 w 126"/>
                  <a:gd name="T37" fmla="*/ 6 h 17"/>
                  <a:gd name="T38" fmla="*/ 105 w 126"/>
                  <a:gd name="T39" fmla="*/ 3 h 17"/>
                  <a:gd name="T40" fmla="*/ 117 w 126"/>
                  <a:gd name="T41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6" h="17">
                    <a:moveTo>
                      <a:pt x="117" y="0"/>
                    </a:moveTo>
                    <a:lnTo>
                      <a:pt x="119" y="2"/>
                    </a:lnTo>
                    <a:lnTo>
                      <a:pt x="123" y="5"/>
                    </a:lnTo>
                    <a:lnTo>
                      <a:pt x="124" y="10"/>
                    </a:lnTo>
                    <a:lnTo>
                      <a:pt x="126" y="14"/>
                    </a:lnTo>
                    <a:lnTo>
                      <a:pt x="110" y="15"/>
                    </a:lnTo>
                    <a:lnTo>
                      <a:pt x="92" y="16"/>
                    </a:lnTo>
                    <a:lnTo>
                      <a:pt x="75" y="17"/>
                    </a:lnTo>
                    <a:lnTo>
                      <a:pt x="55" y="17"/>
                    </a:lnTo>
                    <a:lnTo>
                      <a:pt x="36" y="17"/>
                    </a:lnTo>
                    <a:lnTo>
                      <a:pt x="20" y="17"/>
                    </a:lnTo>
                    <a:lnTo>
                      <a:pt x="7" y="17"/>
                    </a:lnTo>
                    <a:lnTo>
                      <a:pt x="0" y="16"/>
                    </a:lnTo>
                    <a:lnTo>
                      <a:pt x="7" y="14"/>
                    </a:lnTo>
                    <a:lnTo>
                      <a:pt x="20" y="13"/>
                    </a:lnTo>
                    <a:lnTo>
                      <a:pt x="36" y="11"/>
                    </a:lnTo>
                    <a:lnTo>
                      <a:pt x="53" y="10"/>
                    </a:lnTo>
                    <a:lnTo>
                      <a:pt x="73" y="8"/>
                    </a:lnTo>
                    <a:lnTo>
                      <a:pt x="91" y="6"/>
                    </a:lnTo>
                    <a:lnTo>
                      <a:pt x="105" y="3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0" name="Freeform 390"/>
              <p:cNvSpPr>
                <a:spLocks/>
              </p:cNvSpPr>
              <p:nvPr/>
            </p:nvSpPr>
            <p:spPr bwMode="auto">
              <a:xfrm>
                <a:off x="1127" y="2411"/>
                <a:ext cx="82" cy="71"/>
              </a:xfrm>
              <a:custGeom>
                <a:avLst/>
                <a:gdLst>
                  <a:gd name="T0" fmla="*/ 163 w 165"/>
                  <a:gd name="T1" fmla="*/ 52 h 71"/>
                  <a:gd name="T2" fmla="*/ 163 w 165"/>
                  <a:gd name="T3" fmla="*/ 49 h 71"/>
                  <a:gd name="T4" fmla="*/ 163 w 165"/>
                  <a:gd name="T5" fmla="*/ 46 h 71"/>
                  <a:gd name="T6" fmla="*/ 163 w 165"/>
                  <a:gd name="T7" fmla="*/ 44 h 71"/>
                  <a:gd name="T8" fmla="*/ 165 w 165"/>
                  <a:gd name="T9" fmla="*/ 42 h 71"/>
                  <a:gd name="T10" fmla="*/ 158 w 165"/>
                  <a:gd name="T11" fmla="*/ 43 h 71"/>
                  <a:gd name="T12" fmla="*/ 151 w 165"/>
                  <a:gd name="T13" fmla="*/ 41 h 71"/>
                  <a:gd name="T14" fmla="*/ 149 w 165"/>
                  <a:gd name="T15" fmla="*/ 35 h 71"/>
                  <a:gd name="T16" fmla="*/ 156 w 165"/>
                  <a:gd name="T17" fmla="*/ 19 h 71"/>
                  <a:gd name="T18" fmla="*/ 149 w 165"/>
                  <a:gd name="T19" fmla="*/ 13 h 71"/>
                  <a:gd name="T20" fmla="*/ 142 w 165"/>
                  <a:gd name="T21" fmla="*/ 8 h 71"/>
                  <a:gd name="T22" fmla="*/ 135 w 165"/>
                  <a:gd name="T23" fmla="*/ 3 h 71"/>
                  <a:gd name="T24" fmla="*/ 128 w 165"/>
                  <a:gd name="T25" fmla="*/ 0 h 71"/>
                  <a:gd name="T26" fmla="*/ 121 w 165"/>
                  <a:gd name="T27" fmla="*/ 3 h 71"/>
                  <a:gd name="T28" fmla="*/ 112 w 165"/>
                  <a:gd name="T29" fmla="*/ 7 h 71"/>
                  <a:gd name="T30" fmla="*/ 105 w 165"/>
                  <a:gd name="T31" fmla="*/ 11 h 71"/>
                  <a:gd name="T32" fmla="*/ 97 w 165"/>
                  <a:gd name="T33" fmla="*/ 15 h 71"/>
                  <a:gd name="T34" fmla="*/ 89 w 165"/>
                  <a:gd name="T35" fmla="*/ 19 h 71"/>
                  <a:gd name="T36" fmla="*/ 83 w 165"/>
                  <a:gd name="T37" fmla="*/ 23 h 71"/>
                  <a:gd name="T38" fmla="*/ 76 w 165"/>
                  <a:gd name="T39" fmla="*/ 26 h 71"/>
                  <a:gd name="T40" fmla="*/ 71 w 165"/>
                  <a:gd name="T41" fmla="*/ 31 h 71"/>
                  <a:gd name="T42" fmla="*/ 64 w 165"/>
                  <a:gd name="T43" fmla="*/ 34 h 71"/>
                  <a:gd name="T44" fmla="*/ 57 w 165"/>
                  <a:gd name="T45" fmla="*/ 38 h 71"/>
                  <a:gd name="T46" fmla="*/ 48 w 165"/>
                  <a:gd name="T47" fmla="*/ 41 h 71"/>
                  <a:gd name="T48" fmla="*/ 39 w 165"/>
                  <a:gd name="T49" fmla="*/ 45 h 71"/>
                  <a:gd name="T50" fmla="*/ 32 w 165"/>
                  <a:gd name="T51" fmla="*/ 48 h 71"/>
                  <a:gd name="T52" fmla="*/ 25 w 165"/>
                  <a:gd name="T53" fmla="*/ 50 h 71"/>
                  <a:gd name="T54" fmla="*/ 19 w 165"/>
                  <a:gd name="T55" fmla="*/ 53 h 71"/>
                  <a:gd name="T56" fmla="*/ 16 w 165"/>
                  <a:gd name="T57" fmla="*/ 54 h 71"/>
                  <a:gd name="T58" fmla="*/ 10 w 165"/>
                  <a:gd name="T59" fmla="*/ 57 h 71"/>
                  <a:gd name="T60" fmla="*/ 5 w 165"/>
                  <a:gd name="T61" fmla="*/ 62 h 71"/>
                  <a:gd name="T62" fmla="*/ 2 w 165"/>
                  <a:gd name="T63" fmla="*/ 67 h 71"/>
                  <a:gd name="T64" fmla="*/ 0 w 165"/>
                  <a:gd name="T65" fmla="*/ 71 h 71"/>
                  <a:gd name="T66" fmla="*/ 25 w 165"/>
                  <a:gd name="T67" fmla="*/ 71 h 71"/>
                  <a:gd name="T68" fmla="*/ 51 w 165"/>
                  <a:gd name="T69" fmla="*/ 71 h 71"/>
                  <a:gd name="T70" fmla="*/ 76 w 165"/>
                  <a:gd name="T71" fmla="*/ 69 h 71"/>
                  <a:gd name="T72" fmla="*/ 101 w 165"/>
                  <a:gd name="T73" fmla="*/ 66 h 71"/>
                  <a:gd name="T74" fmla="*/ 122 w 165"/>
                  <a:gd name="T75" fmla="*/ 63 h 71"/>
                  <a:gd name="T76" fmla="*/ 140 w 165"/>
                  <a:gd name="T77" fmla="*/ 59 h 71"/>
                  <a:gd name="T78" fmla="*/ 154 w 165"/>
                  <a:gd name="T79" fmla="*/ 56 h 71"/>
                  <a:gd name="T80" fmla="*/ 163 w 165"/>
                  <a:gd name="T81" fmla="*/ 52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65" h="71">
                    <a:moveTo>
                      <a:pt x="163" y="52"/>
                    </a:moveTo>
                    <a:lnTo>
                      <a:pt x="163" y="49"/>
                    </a:lnTo>
                    <a:lnTo>
                      <a:pt x="163" y="46"/>
                    </a:lnTo>
                    <a:lnTo>
                      <a:pt x="163" y="44"/>
                    </a:lnTo>
                    <a:lnTo>
                      <a:pt x="165" y="42"/>
                    </a:lnTo>
                    <a:lnTo>
                      <a:pt x="158" y="43"/>
                    </a:lnTo>
                    <a:lnTo>
                      <a:pt x="151" y="41"/>
                    </a:lnTo>
                    <a:lnTo>
                      <a:pt x="149" y="35"/>
                    </a:lnTo>
                    <a:lnTo>
                      <a:pt x="156" y="19"/>
                    </a:lnTo>
                    <a:lnTo>
                      <a:pt x="149" y="13"/>
                    </a:lnTo>
                    <a:lnTo>
                      <a:pt x="142" y="8"/>
                    </a:lnTo>
                    <a:lnTo>
                      <a:pt x="135" y="3"/>
                    </a:lnTo>
                    <a:lnTo>
                      <a:pt x="128" y="0"/>
                    </a:lnTo>
                    <a:lnTo>
                      <a:pt x="121" y="3"/>
                    </a:lnTo>
                    <a:lnTo>
                      <a:pt x="112" y="7"/>
                    </a:lnTo>
                    <a:lnTo>
                      <a:pt x="105" y="11"/>
                    </a:lnTo>
                    <a:lnTo>
                      <a:pt x="97" y="15"/>
                    </a:lnTo>
                    <a:lnTo>
                      <a:pt x="89" y="19"/>
                    </a:lnTo>
                    <a:lnTo>
                      <a:pt x="83" y="23"/>
                    </a:lnTo>
                    <a:lnTo>
                      <a:pt x="76" y="26"/>
                    </a:lnTo>
                    <a:lnTo>
                      <a:pt x="71" y="31"/>
                    </a:lnTo>
                    <a:lnTo>
                      <a:pt x="64" y="34"/>
                    </a:lnTo>
                    <a:lnTo>
                      <a:pt x="57" y="38"/>
                    </a:lnTo>
                    <a:lnTo>
                      <a:pt x="48" y="41"/>
                    </a:lnTo>
                    <a:lnTo>
                      <a:pt x="39" y="45"/>
                    </a:lnTo>
                    <a:lnTo>
                      <a:pt x="32" y="48"/>
                    </a:lnTo>
                    <a:lnTo>
                      <a:pt x="25" y="50"/>
                    </a:lnTo>
                    <a:lnTo>
                      <a:pt x="19" y="53"/>
                    </a:lnTo>
                    <a:lnTo>
                      <a:pt x="16" y="54"/>
                    </a:lnTo>
                    <a:lnTo>
                      <a:pt x="10" y="57"/>
                    </a:lnTo>
                    <a:lnTo>
                      <a:pt x="5" y="62"/>
                    </a:lnTo>
                    <a:lnTo>
                      <a:pt x="2" y="67"/>
                    </a:lnTo>
                    <a:lnTo>
                      <a:pt x="0" y="71"/>
                    </a:lnTo>
                    <a:lnTo>
                      <a:pt x="25" y="71"/>
                    </a:lnTo>
                    <a:lnTo>
                      <a:pt x="51" y="71"/>
                    </a:lnTo>
                    <a:lnTo>
                      <a:pt x="76" y="69"/>
                    </a:lnTo>
                    <a:lnTo>
                      <a:pt x="101" y="66"/>
                    </a:lnTo>
                    <a:lnTo>
                      <a:pt x="122" y="63"/>
                    </a:lnTo>
                    <a:lnTo>
                      <a:pt x="140" y="59"/>
                    </a:lnTo>
                    <a:lnTo>
                      <a:pt x="154" y="56"/>
                    </a:lnTo>
                    <a:lnTo>
                      <a:pt x="163" y="5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631" name="Group 391"/>
            <p:cNvGrpSpPr>
              <a:grpSpLocks noChangeAspect="1"/>
            </p:cNvGrpSpPr>
            <p:nvPr/>
          </p:nvGrpSpPr>
          <p:grpSpPr bwMode="auto">
            <a:xfrm>
              <a:off x="3168" y="1968"/>
              <a:ext cx="480" cy="480"/>
              <a:chOff x="912" y="2256"/>
              <a:chExt cx="816" cy="816"/>
            </a:xfrm>
          </p:grpSpPr>
          <p:sp>
            <p:nvSpPr>
              <p:cNvPr id="10632" name="AutoShape 392"/>
              <p:cNvSpPr>
                <a:spLocks noChangeAspect="1" noChangeArrowheads="1" noTextEdit="1"/>
              </p:cNvSpPr>
              <p:nvPr/>
            </p:nvSpPr>
            <p:spPr bwMode="auto">
              <a:xfrm>
                <a:off x="912" y="2256"/>
                <a:ext cx="816" cy="8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3" name="Freeform 393"/>
              <p:cNvSpPr>
                <a:spLocks/>
              </p:cNvSpPr>
              <p:nvPr/>
            </p:nvSpPr>
            <p:spPr bwMode="auto">
              <a:xfrm>
                <a:off x="932" y="2713"/>
                <a:ext cx="303" cy="324"/>
              </a:xfrm>
              <a:custGeom>
                <a:avLst/>
                <a:gdLst>
                  <a:gd name="T0" fmla="*/ 105 w 607"/>
                  <a:gd name="T1" fmla="*/ 0 h 324"/>
                  <a:gd name="T2" fmla="*/ 60 w 607"/>
                  <a:gd name="T3" fmla="*/ 30 h 324"/>
                  <a:gd name="T4" fmla="*/ 30 w 607"/>
                  <a:gd name="T5" fmla="*/ 63 h 324"/>
                  <a:gd name="T6" fmla="*/ 9 w 607"/>
                  <a:gd name="T7" fmla="*/ 101 h 324"/>
                  <a:gd name="T8" fmla="*/ 0 w 607"/>
                  <a:gd name="T9" fmla="*/ 138 h 324"/>
                  <a:gd name="T10" fmla="*/ 0 w 607"/>
                  <a:gd name="T11" fmla="*/ 176 h 324"/>
                  <a:gd name="T12" fmla="*/ 11 w 607"/>
                  <a:gd name="T13" fmla="*/ 212 h 324"/>
                  <a:gd name="T14" fmla="*/ 30 w 607"/>
                  <a:gd name="T15" fmla="*/ 243 h 324"/>
                  <a:gd name="T16" fmla="*/ 59 w 607"/>
                  <a:gd name="T17" fmla="*/ 271 h 324"/>
                  <a:gd name="T18" fmla="*/ 69 w 607"/>
                  <a:gd name="T19" fmla="*/ 278 h 324"/>
                  <a:gd name="T20" fmla="*/ 82 w 607"/>
                  <a:gd name="T21" fmla="*/ 284 h 324"/>
                  <a:gd name="T22" fmla="*/ 94 w 607"/>
                  <a:gd name="T23" fmla="*/ 291 h 324"/>
                  <a:gd name="T24" fmla="*/ 110 w 607"/>
                  <a:gd name="T25" fmla="*/ 296 h 324"/>
                  <a:gd name="T26" fmla="*/ 124 w 607"/>
                  <a:gd name="T27" fmla="*/ 301 h 324"/>
                  <a:gd name="T28" fmla="*/ 142 w 607"/>
                  <a:gd name="T29" fmla="*/ 306 h 324"/>
                  <a:gd name="T30" fmla="*/ 160 w 607"/>
                  <a:gd name="T31" fmla="*/ 310 h 324"/>
                  <a:gd name="T32" fmla="*/ 178 w 607"/>
                  <a:gd name="T33" fmla="*/ 314 h 324"/>
                  <a:gd name="T34" fmla="*/ 195 w 607"/>
                  <a:gd name="T35" fmla="*/ 317 h 324"/>
                  <a:gd name="T36" fmla="*/ 215 w 607"/>
                  <a:gd name="T37" fmla="*/ 319 h 324"/>
                  <a:gd name="T38" fmla="*/ 234 w 607"/>
                  <a:gd name="T39" fmla="*/ 321 h 324"/>
                  <a:gd name="T40" fmla="*/ 254 w 607"/>
                  <a:gd name="T41" fmla="*/ 324 h 324"/>
                  <a:gd name="T42" fmla="*/ 274 w 607"/>
                  <a:gd name="T43" fmla="*/ 324 h 324"/>
                  <a:gd name="T44" fmla="*/ 295 w 607"/>
                  <a:gd name="T45" fmla="*/ 324 h 324"/>
                  <a:gd name="T46" fmla="*/ 314 w 607"/>
                  <a:gd name="T47" fmla="*/ 324 h 324"/>
                  <a:gd name="T48" fmla="*/ 336 w 607"/>
                  <a:gd name="T49" fmla="*/ 323 h 324"/>
                  <a:gd name="T50" fmla="*/ 357 w 607"/>
                  <a:gd name="T51" fmla="*/ 321 h 324"/>
                  <a:gd name="T52" fmla="*/ 378 w 607"/>
                  <a:gd name="T53" fmla="*/ 318 h 324"/>
                  <a:gd name="T54" fmla="*/ 398 w 607"/>
                  <a:gd name="T55" fmla="*/ 316 h 324"/>
                  <a:gd name="T56" fmla="*/ 419 w 607"/>
                  <a:gd name="T57" fmla="*/ 312 h 324"/>
                  <a:gd name="T58" fmla="*/ 439 w 607"/>
                  <a:gd name="T59" fmla="*/ 308 h 324"/>
                  <a:gd name="T60" fmla="*/ 458 w 607"/>
                  <a:gd name="T61" fmla="*/ 303 h 324"/>
                  <a:gd name="T62" fmla="*/ 478 w 607"/>
                  <a:gd name="T63" fmla="*/ 298 h 324"/>
                  <a:gd name="T64" fmla="*/ 496 w 607"/>
                  <a:gd name="T65" fmla="*/ 292 h 324"/>
                  <a:gd name="T66" fmla="*/ 512 w 607"/>
                  <a:gd name="T67" fmla="*/ 286 h 324"/>
                  <a:gd name="T68" fmla="*/ 527 w 607"/>
                  <a:gd name="T69" fmla="*/ 279 h 324"/>
                  <a:gd name="T70" fmla="*/ 543 w 607"/>
                  <a:gd name="T71" fmla="*/ 272 h 324"/>
                  <a:gd name="T72" fmla="*/ 558 w 607"/>
                  <a:gd name="T73" fmla="*/ 264 h 324"/>
                  <a:gd name="T74" fmla="*/ 570 w 607"/>
                  <a:gd name="T75" fmla="*/ 256 h 324"/>
                  <a:gd name="T76" fmla="*/ 584 w 607"/>
                  <a:gd name="T77" fmla="*/ 246 h 324"/>
                  <a:gd name="T78" fmla="*/ 595 w 607"/>
                  <a:gd name="T79" fmla="*/ 236 h 324"/>
                  <a:gd name="T80" fmla="*/ 606 w 607"/>
                  <a:gd name="T81" fmla="*/ 226 h 324"/>
                  <a:gd name="T82" fmla="*/ 607 w 607"/>
                  <a:gd name="T83" fmla="*/ 194 h 324"/>
                  <a:gd name="T84" fmla="*/ 568 w 607"/>
                  <a:gd name="T85" fmla="*/ 185 h 324"/>
                  <a:gd name="T86" fmla="*/ 574 w 607"/>
                  <a:gd name="T87" fmla="*/ 141 h 324"/>
                  <a:gd name="T88" fmla="*/ 558 w 607"/>
                  <a:gd name="T89" fmla="*/ 134 h 324"/>
                  <a:gd name="T90" fmla="*/ 540 w 607"/>
                  <a:gd name="T91" fmla="*/ 107 h 324"/>
                  <a:gd name="T92" fmla="*/ 467 w 607"/>
                  <a:gd name="T93" fmla="*/ 115 h 324"/>
                  <a:gd name="T94" fmla="*/ 465 w 607"/>
                  <a:gd name="T95" fmla="*/ 101 h 324"/>
                  <a:gd name="T96" fmla="*/ 442 w 607"/>
                  <a:gd name="T97" fmla="*/ 95 h 324"/>
                  <a:gd name="T98" fmla="*/ 440 w 607"/>
                  <a:gd name="T99" fmla="*/ 79 h 324"/>
                  <a:gd name="T100" fmla="*/ 405 w 607"/>
                  <a:gd name="T101" fmla="*/ 64 h 324"/>
                  <a:gd name="T102" fmla="*/ 355 w 607"/>
                  <a:gd name="T103" fmla="*/ 68 h 324"/>
                  <a:gd name="T104" fmla="*/ 350 w 607"/>
                  <a:gd name="T105" fmla="*/ 55 h 324"/>
                  <a:gd name="T106" fmla="*/ 329 w 607"/>
                  <a:gd name="T107" fmla="*/ 57 h 324"/>
                  <a:gd name="T108" fmla="*/ 297 w 607"/>
                  <a:gd name="T109" fmla="*/ 31 h 324"/>
                  <a:gd name="T110" fmla="*/ 295 w 607"/>
                  <a:gd name="T111" fmla="*/ 15 h 324"/>
                  <a:gd name="T112" fmla="*/ 258 w 607"/>
                  <a:gd name="T113" fmla="*/ 5 h 324"/>
                  <a:gd name="T114" fmla="*/ 208 w 607"/>
                  <a:gd name="T115" fmla="*/ 13 h 324"/>
                  <a:gd name="T116" fmla="*/ 105 w 607"/>
                  <a:gd name="T117" fmla="*/ 0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07" h="324">
                    <a:moveTo>
                      <a:pt x="105" y="0"/>
                    </a:moveTo>
                    <a:lnTo>
                      <a:pt x="60" y="30"/>
                    </a:lnTo>
                    <a:lnTo>
                      <a:pt x="30" y="63"/>
                    </a:lnTo>
                    <a:lnTo>
                      <a:pt x="9" y="101"/>
                    </a:lnTo>
                    <a:lnTo>
                      <a:pt x="0" y="138"/>
                    </a:lnTo>
                    <a:lnTo>
                      <a:pt x="0" y="176"/>
                    </a:lnTo>
                    <a:lnTo>
                      <a:pt x="11" y="212"/>
                    </a:lnTo>
                    <a:lnTo>
                      <a:pt x="30" y="243"/>
                    </a:lnTo>
                    <a:lnTo>
                      <a:pt x="59" y="271"/>
                    </a:lnTo>
                    <a:lnTo>
                      <a:pt x="69" y="278"/>
                    </a:lnTo>
                    <a:lnTo>
                      <a:pt x="82" y="284"/>
                    </a:lnTo>
                    <a:lnTo>
                      <a:pt x="94" y="291"/>
                    </a:lnTo>
                    <a:lnTo>
                      <a:pt x="110" y="296"/>
                    </a:lnTo>
                    <a:lnTo>
                      <a:pt x="124" y="301"/>
                    </a:lnTo>
                    <a:lnTo>
                      <a:pt x="142" y="306"/>
                    </a:lnTo>
                    <a:lnTo>
                      <a:pt x="160" y="310"/>
                    </a:lnTo>
                    <a:lnTo>
                      <a:pt x="178" y="314"/>
                    </a:lnTo>
                    <a:lnTo>
                      <a:pt x="195" y="317"/>
                    </a:lnTo>
                    <a:lnTo>
                      <a:pt x="215" y="319"/>
                    </a:lnTo>
                    <a:lnTo>
                      <a:pt x="234" y="321"/>
                    </a:lnTo>
                    <a:lnTo>
                      <a:pt x="254" y="324"/>
                    </a:lnTo>
                    <a:lnTo>
                      <a:pt x="274" y="324"/>
                    </a:lnTo>
                    <a:lnTo>
                      <a:pt x="295" y="324"/>
                    </a:lnTo>
                    <a:lnTo>
                      <a:pt x="314" y="324"/>
                    </a:lnTo>
                    <a:lnTo>
                      <a:pt x="336" y="323"/>
                    </a:lnTo>
                    <a:lnTo>
                      <a:pt x="357" y="321"/>
                    </a:lnTo>
                    <a:lnTo>
                      <a:pt x="378" y="318"/>
                    </a:lnTo>
                    <a:lnTo>
                      <a:pt x="398" y="316"/>
                    </a:lnTo>
                    <a:lnTo>
                      <a:pt x="419" y="312"/>
                    </a:lnTo>
                    <a:lnTo>
                      <a:pt x="439" y="308"/>
                    </a:lnTo>
                    <a:lnTo>
                      <a:pt x="458" y="303"/>
                    </a:lnTo>
                    <a:lnTo>
                      <a:pt x="478" y="298"/>
                    </a:lnTo>
                    <a:lnTo>
                      <a:pt x="496" y="292"/>
                    </a:lnTo>
                    <a:lnTo>
                      <a:pt x="512" y="286"/>
                    </a:lnTo>
                    <a:lnTo>
                      <a:pt x="527" y="279"/>
                    </a:lnTo>
                    <a:lnTo>
                      <a:pt x="543" y="272"/>
                    </a:lnTo>
                    <a:lnTo>
                      <a:pt x="558" y="264"/>
                    </a:lnTo>
                    <a:lnTo>
                      <a:pt x="570" y="256"/>
                    </a:lnTo>
                    <a:lnTo>
                      <a:pt x="584" y="246"/>
                    </a:lnTo>
                    <a:lnTo>
                      <a:pt x="595" y="236"/>
                    </a:lnTo>
                    <a:lnTo>
                      <a:pt x="606" y="226"/>
                    </a:lnTo>
                    <a:lnTo>
                      <a:pt x="607" y="194"/>
                    </a:lnTo>
                    <a:lnTo>
                      <a:pt x="568" y="185"/>
                    </a:lnTo>
                    <a:lnTo>
                      <a:pt x="574" y="141"/>
                    </a:lnTo>
                    <a:lnTo>
                      <a:pt x="558" y="134"/>
                    </a:lnTo>
                    <a:lnTo>
                      <a:pt x="540" y="107"/>
                    </a:lnTo>
                    <a:lnTo>
                      <a:pt x="467" y="115"/>
                    </a:lnTo>
                    <a:lnTo>
                      <a:pt x="465" y="101"/>
                    </a:lnTo>
                    <a:lnTo>
                      <a:pt x="442" y="95"/>
                    </a:lnTo>
                    <a:lnTo>
                      <a:pt x="440" y="79"/>
                    </a:lnTo>
                    <a:lnTo>
                      <a:pt x="405" y="64"/>
                    </a:lnTo>
                    <a:lnTo>
                      <a:pt x="355" y="68"/>
                    </a:lnTo>
                    <a:lnTo>
                      <a:pt x="350" y="55"/>
                    </a:lnTo>
                    <a:lnTo>
                      <a:pt x="329" y="57"/>
                    </a:lnTo>
                    <a:lnTo>
                      <a:pt x="297" y="31"/>
                    </a:lnTo>
                    <a:lnTo>
                      <a:pt x="295" y="15"/>
                    </a:lnTo>
                    <a:lnTo>
                      <a:pt x="258" y="5"/>
                    </a:lnTo>
                    <a:lnTo>
                      <a:pt x="208" y="13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4" name="Freeform 394"/>
              <p:cNvSpPr>
                <a:spLocks/>
              </p:cNvSpPr>
              <p:nvPr/>
            </p:nvSpPr>
            <p:spPr bwMode="auto">
              <a:xfrm>
                <a:off x="1020" y="3005"/>
                <a:ext cx="214" cy="41"/>
              </a:xfrm>
              <a:custGeom>
                <a:avLst/>
                <a:gdLst>
                  <a:gd name="T0" fmla="*/ 318 w 428"/>
                  <a:gd name="T1" fmla="*/ 0 h 41"/>
                  <a:gd name="T2" fmla="*/ 300 w 428"/>
                  <a:gd name="T3" fmla="*/ 6 h 41"/>
                  <a:gd name="T4" fmla="*/ 280 w 428"/>
                  <a:gd name="T5" fmla="*/ 11 h 41"/>
                  <a:gd name="T6" fmla="*/ 261 w 428"/>
                  <a:gd name="T7" fmla="*/ 16 h 41"/>
                  <a:gd name="T8" fmla="*/ 241 w 428"/>
                  <a:gd name="T9" fmla="*/ 20 h 41"/>
                  <a:gd name="T10" fmla="*/ 220 w 428"/>
                  <a:gd name="T11" fmla="*/ 24 h 41"/>
                  <a:gd name="T12" fmla="*/ 200 w 428"/>
                  <a:gd name="T13" fmla="*/ 26 h 41"/>
                  <a:gd name="T14" fmla="*/ 179 w 428"/>
                  <a:gd name="T15" fmla="*/ 29 h 41"/>
                  <a:gd name="T16" fmla="*/ 158 w 428"/>
                  <a:gd name="T17" fmla="*/ 31 h 41"/>
                  <a:gd name="T18" fmla="*/ 136 w 428"/>
                  <a:gd name="T19" fmla="*/ 32 h 41"/>
                  <a:gd name="T20" fmla="*/ 117 w 428"/>
                  <a:gd name="T21" fmla="*/ 32 h 41"/>
                  <a:gd name="T22" fmla="*/ 96 w 428"/>
                  <a:gd name="T23" fmla="*/ 32 h 41"/>
                  <a:gd name="T24" fmla="*/ 76 w 428"/>
                  <a:gd name="T25" fmla="*/ 32 h 41"/>
                  <a:gd name="T26" fmla="*/ 56 w 428"/>
                  <a:gd name="T27" fmla="*/ 29 h 41"/>
                  <a:gd name="T28" fmla="*/ 37 w 428"/>
                  <a:gd name="T29" fmla="*/ 27 h 41"/>
                  <a:gd name="T30" fmla="*/ 17 w 428"/>
                  <a:gd name="T31" fmla="*/ 25 h 41"/>
                  <a:gd name="T32" fmla="*/ 0 w 428"/>
                  <a:gd name="T33" fmla="*/ 22 h 41"/>
                  <a:gd name="T34" fmla="*/ 19 w 428"/>
                  <a:gd name="T35" fmla="*/ 27 h 41"/>
                  <a:gd name="T36" fmla="*/ 42 w 428"/>
                  <a:gd name="T37" fmla="*/ 32 h 41"/>
                  <a:gd name="T38" fmla="*/ 71 w 428"/>
                  <a:gd name="T39" fmla="*/ 35 h 41"/>
                  <a:gd name="T40" fmla="*/ 101 w 428"/>
                  <a:gd name="T41" fmla="*/ 38 h 41"/>
                  <a:gd name="T42" fmla="*/ 135 w 428"/>
                  <a:gd name="T43" fmla="*/ 39 h 41"/>
                  <a:gd name="T44" fmla="*/ 170 w 428"/>
                  <a:gd name="T45" fmla="*/ 41 h 41"/>
                  <a:gd name="T46" fmla="*/ 206 w 428"/>
                  <a:gd name="T47" fmla="*/ 41 h 41"/>
                  <a:gd name="T48" fmla="*/ 241 w 428"/>
                  <a:gd name="T49" fmla="*/ 41 h 41"/>
                  <a:gd name="T50" fmla="*/ 275 w 428"/>
                  <a:gd name="T51" fmla="*/ 40 h 41"/>
                  <a:gd name="T52" fmla="*/ 309 w 428"/>
                  <a:gd name="T53" fmla="*/ 38 h 41"/>
                  <a:gd name="T54" fmla="*/ 339 w 428"/>
                  <a:gd name="T55" fmla="*/ 36 h 41"/>
                  <a:gd name="T56" fmla="*/ 365 w 428"/>
                  <a:gd name="T57" fmla="*/ 34 h 41"/>
                  <a:gd name="T58" fmla="*/ 389 w 428"/>
                  <a:gd name="T59" fmla="*/ 31 h 41"/>
                  <a:gd name="T60" fmla="*/ 408 w 428"/>
                  <a:gd name="T61" fmla="*/ 26 h 41"/>
                  <a:gd name="T62" fmla="*/ 421 w 428"/>
                  <a:gd name="T63" fmla="*/ 22 h 41"/>
                  <a:gd name="T64" fmla="*/ 428 w 428"/>
                  <a:gd name="T65" fmla="*/ 17 h 41"/>
                  <a:gd name="T66" fmla="*/ 428 w 428"/>
                  <a:gd name="T67" fmla="*/ 12 h 41"/>
                  <a:gd name="T68" fmla="*/ 419 w 428"/>
                  <a:gd name="T69" fmla="*/ 8 h 41"/>
                  <a:gd name="T70" fmla="*/ 403 w 428"/>
                  <a:gd name="T71" fmla="*/ 5 h 41"/>
                  <a:gd name="T72" fmla="*/ 383 w 428"/>
                  <a:gd name="T73" fmla="*/ 2 h 41"/>
                  <a:gd name="T74" fmla="*/ 364 w 428"/>
                  <a:gd name="T75" fmla="*/ 1 h 41"/>
                  <a:gd name="T76" fmla="*/ 344 w 428"/>
                  <a:gd name="T77" fmla="*/ 0 h 41"/>
                  <a:gd name="T78" fmla="*/ 328 w 428"/>
                  <a:gd name="T79" fmla="*/ 0 h 41"/>
                  <a:gd name="T80" fmla="*/ 318 w 428"/>
                  <a:gd name="T81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28" h="41">
                    <a:moveTo>
                      <a:pt x="318" y="0"/>
                    </a:moveTo>
                    <a:lnTo>
                      <a:pt x="300" y="6"/>
                    </a:lnTo>
                    <a:lnTo>
                      <a:pt x="280" y="11"/>
                    </a:lnTo>
                    <a:lnTo>
                      <a:pt x="261" y="16"/>
                    </a:lnTo>
                    <a:lnTo>
                      <a:pt x="241" y="20"/>
                    </a:lnTo>
                    <a:lnTo>
                      <a:pt x="220" y="24"/>
                    </a:lnTo>
                    <a:lnTo>
                      <a:pt x="200" y="26"/>
                    </a:lnTo>
                    <a:lnTo>
                      <a:pt x="179" y="29"/>
                    </a:lnTo>
                    <a:lnTo>
                      <a:pt x="158" y="31"/>
                    </a:lnTo>
                    <a:lnTo>
                      <a:pt x="136" y="32"/>
                    </a:lnTo>
                    <a:lnTo>
                      <a:pt x="117" y="32"/>
                    </a:lnTo>
                    <a:lnTo>
                      <a:pt x="96" y="32"/>
                    </a:lnTo>
                    <a:lnTo>
                      <a:pt x="76" y="32"/>
                    </a:lnTo>
                    <a:lnTo>
                      <a:pt x="56" y="29"/>
                    </a:lnTo>
                    <a:lnTo>
                      <a:pt x="37" y="27"/>
                    </a:lnTo>
                    <a:lnTo>
                      <a:pt x="17" y="25"/>
                    </a:lnTo>
                    <a:lnTo>
                      <a:pt x="0" y="22"/>
                    </a:lnTo>
                    <a:lnTo>
                      <a:pt x="19" y="27"/>
                    </a:lnTo>
                    <a:lnTo>
                      <a:pt x="42" y="32"/>
                    </a:lnTo>
                    <a:lnTo>
                      <a:pt x="71" y="35"/>
                    </a:lnTo>
                    <a:lnTo>
                      <a:pt x="101" y="38"/>
                    </a:lnTo>
                    <a:lnTo>
                      <a:pt x="135" y="39"/>
                    </a:lnTo>
                    <a:lnTo>
                      <a:pt x="170" y="41"/>
                    </a:lnTo>
                    <a:lnTo>
                      <a:pt x="206" y="41"/>
                    </a:lnTo>
                    <a:lnTo>
                      <a:pt x="241" y="41"/>
                    </a:lnTo>
                    <a:lnTo>
                      <a:pt x="275" y="40"/>
                    </a:lnTo>
                    <a:lnTo>
                      <a:pt x="309" y="38"/>
                    </a:lnTo>
                    <a:lnTo>
                      <a:pt x="339" y="36"/>
                    </a:lnTo>
                    <a:lnTo>
                      <a:pt x="365" y="34"/>
                    </a:lnTo>
                    <a:lnTo>
                      <a:pt x="389" y="31"/>
                    </a:lnTo>
                    <a:lnTo>
                      <a:pt x="408" y="26"/>
                    </a:lnTo>
                    <a:lnTo>
                      <a:pt x="421" y="22"/>
                    </a:lnTo>
                    <a:lnTo>
                      <a:pt x="428" y="17"/>
                    </a:lnTo>
                    <a:lnTo>
                      <a:pt x="428" y="12"/>
                    </a:lnTo>
                    <a:lnTo>
                      <a:pt x="419" y="8"/>
                    </a:lnTo>
                    <a:lnTo>
                      <a:pt x="403" y="5"/>
                    </a:lnTo>
                    <a:lnTo>
                      <a:pt x="383" y="2"/>
                    </a:lnTo>
                    <a:lnTo>
                      <a:pt x="364" y="1"/>
                    </a:lnTo>
                    <a:lnTo>
                      <a:pt x="344" y="0"/>
                    </a:lnTo>
                    <a:lnTo>
                      <a:pt x="328" y="0"/>
                    </a:lnTo>
                    <a:lnTo>
                      <a:pt x="318" y="0"/>
                    </a:lnTo>
                    <a:close/>
                  </a:path>
                </a:pathLst>
              </a:custGeom>
              <a:solidFill>
                <a:srgbClr val="667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5" name="Freeform 395"/>
              <p:cNvSpPr>
                <a:spLocks/>
              </p:cNvSpPr>
              <p:nvPr/>
            </p:nvSpPr>
            <p:spPr bwMode="auto">
              <a:xfrm>
                <a:off x="942" y="2739"/>
                <a:ext cx="274" cy="281"/>
              </a:xfrm>
              <a:custGeom>
                <a:avLst/>
                <a:gdLst>
                  <a:gd name="T0" fmla="*/ 7 w 547"/>
                  <a:gd name="T1" fmla="*/ 84 h 281"/>
                  <a:gd name="T2" fmla="*/ 38 w 547"/>
                  <a:gd name="T3" fmla="*/ 218 h 281"/>
                  <a:gd name="T4" fmla="*/ 217 w 547"/>
                  <a:gd name="T5" fmla="*/ 253 h 281"/>
                  <a:gd name="T6" fmla="*/ 221 w 547"/>
                  <a:gd name="T7" fmla="*/ 259 h 281"/>
                  <a:gd name="T8" fmla="*/ 197 w 547"/>
                  <a:gd name="T9" fmla="*/ 268 h 281"/>
                  <a:gd name="T10" fmla="*/ 183 w 547"/>
                  <a:gd name="T11" fmla="*/ 273 h 281"/>
                  <a:gd name="T12" fmla="*/ 237 w 547"/>
                  <a:gd name="T13" fmla="*/ 266 h 281"/>
                  <a:gd name="T14" fmla="*/ 286 w 547"/>
                  <a:gd name="T15" fmla="*/ 251 h 281"/>
                  <a:gd name="T16" fmla="*/ 300 w 547"/>
                  <a:gd name="T17" fmla="*/ 249 h 281"/>
                  <a:gd name="T18" fmla="*/ 281 w 547"/>
                  <a:gd name="T19" fmla="*/ 260 h 281"/>
                  <a:gd name="T20" fmla="*/ 251 w 547"/>
                  <a:gd name="T21" fmla="*/ 271 h 281"/>
                  <a:gd name="T22" fmla="*/ 297 w 547"/>
                  <a:gd name="T23" fmla="*/ 265 h 281"/>
                  <a:gd name="T24" fmla="*/ 338 w 547"/>
                  <a:gd name="T25" fmla="*/ 250 h 281"/>
                  <a:gd name="T26" fmla="*/ 364 w 547"/>
                  <a:gd name="T27" fmla="*/ 239 h 281"/>
                  <a:gd name="T28" fmla="*/ 363 w 547"/>
                  <a:gd name="T29" fmla="*/ 247 h 281"/>
                  <a:gd name="T30" fmla="*/ 311 w 547"/>
                  <a:gd name="T31" fmla="*/ 271 h 281"/>
                  <a:gd name="T32" fmla="*/ 327 w 547"/>
                  <a:gd name="T33" fmla="*/ 273 h 281"/>
                  <a:gd name="T34" fmla="*/ 386 w 547"/>
                  <a:gd name="T35" fmla="*/ 250 h 281"/>
                  <a:gd name="T36" fmla="*/ 419 w 547"/>
                  <a:gd name="T37" fmla="*/ 232 h 281"/>
                  <a:gd name="T38" fmla="*/ 425 w 547"/>
                  <a:gd name="T39" fmla="*/ 235 h 281"/>
                  <a:gd name="T40" fmla="*/ 389 w 547"/>
                  <a:gd name="T41" fmla="*/ 260 h 281"/>
                  <a:gd name="T42" fmla="*/ 379 w 547"/>
                  <a:gd name="T43" fmla="*/ 272 h 281"/>
                  <a:gd name="T44" fmla="*/ 439 w 547"/>
                  <a:gd name="T45" fmla="*/ 250 h 281"/>
                  <a:gd name="T46" fmla="*/ 476 w 547"/>
                  <a:gd name="T47" fmla="*/ 227 h 281"/>
                  <a:gd name="T48" fmla="*/ 499 w 547"/>
                  <a:gd name="T49" fmla="*/ 217 h 281"/>
                  <a:gd name="T50" fmla="*/ 478 w 547"/>
                  <a:gd name="T51" fmla="*/ 236 h 281"/>
                  <a:gd name="T52" fmla="*/ 437 w 547"/>
                  <a:gd name="T53" fmla="*/ 260 h 281"/>
                  <a:gd name="T54" fmla="*/ 482 w 547"/>
                  <a:gd name="T55" fmla="*/ 245 h 281"/>
                  <a:gd name="T56" fmla="*/ 512 w 547"/>
                  <a:gd name="T57" fmla="*/ 234 h 281"/>
                  <a:gd name="T58" fmla="*/ 537 w 547"/>
                  <a:gd name="T59" fmla="*/ 223 h 281"/>
                  <a:gd name="T60" fmla="*/ 546 w 547"/>
                  <a:gd name="T61" fmla="*/ 207 h 281"/>
                  <a:gd name="T62" fmla="*/ 505 w 547"/>
                  <a:gd name="T63" fmla="*/ 196 h 281"/>
                  <a:gd name="T64" fmla="*/ 439 w 547"/>
                  <a:gd name="T65" fmla="*/ 195 h 281"/>
                  <a:gd name="T66" fmla="*/ 416 w 547"/>
                  <a:gd name="T67" fmla="*/ 172 h 281"/>
                  <a:gd name="T68" fmla="*/ 395 w 547"/>
                  <a:gd name="T69" fmla="*/ 177 h 281"/>
                  <a:gd name="T70" fmla="*/ 366 w 547"/>
                  <a:gd name="T71" fmla="*/ 183 h 281"/>
                  <a:gd name="T72" fmla="*/ 345 w 547"/>
                  <a:gd name="T73" fmla="*/ 184 h 281"/>
                  <a:gd name="T74" fmla="*/ 311 w 547"/>
                  <a:gd name="T75" fmla="*/ 183 h 281"/>
                  <a:gd name="T76" fmla="*/ 292 w 547"/>
                  <a:gd name="T77" fmla="*/ 178 h 281"/>
                  <a:gd name="T78" fmla="*/ 285 w 547"/>
                  <a:gd name="T79" fmla="*/ 160 h 281"/>
                  <a:gd name="T80" fmla="*/ 256 w 547"/>
                  <a:gd name="T81" fmla="*/ 159 h 281"/>
                  <a:gd name="T82" fmla="*/ 226 w 547"/>
                  <a:gd name="T83" fmla="*/ 172 h 281"/>
                  <a:gd name="T84" fmla="*/ 219 w 547"/>
                  <a:gd name="T85" fmla="*/ 193 h 281"/>
                  <a:gd name="T86" fmla="*/ 192 w 547"/>
                  <a:gd name="T87" fmla="*/ 206 h 281"/>
                  <a:gd name="T88" fmla="*/ 183 w 547"/>
                  <a:gd name="T89" fmla="*/ 202 h 281"/>
                  <a:gd name="T90" fmla="*/ 205 w 547"/>
                  <a:gd name="T91" fmla="*/ 185 h 281"/>
                  <a:gd name="T92" fmla="*/ 201 w 547"/>
                  <a:gd name="T93" fmla="*/ 177 h 281"/>
                  <a:gd name="T94" fmla="*/ 196 w 547"/>
                  <a:gd name="T95" fmla="*/ 104 h 281"/>
                  <a:gd name="T96" fmla="*/ 75 w 547"/>
                  <a:gd name="T97" fmla="*/ 77 h 281"/>
                  <a:gd name="T98" fmla="*/ 86 w 547"/>
                  <a:gd name="T99" fmla="*/ 43 h 281"/>
                  <a:gd name="T100" fmla="*/ 73 w 547"/>
                  <a:gd name="T101" fmla="*/ 0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47" h="281">
                    <a:moveTo>
                      <a:pt x="73" y="0"/>
                    </a:moveTo>
                    <a:lnTo>
                      <a:pt x="32" y="38"/>
                    </a:lnTo>
                    <a:lnTo>
                      <a:pt x="7" y="84"/>
                    </a:lnTo>
                    <a:lnTo>
                      <a:pt x="0" y="132"/>
                    </a:lnTo>
                    <a:lnTo>
                      <a:pt x="11" y="178"/>
                    </a:lnTo>
                    <a:lnTo>
                      <a:pt x="38" y="218"/>
                    </a:lnTo>
                    <a:lnTo>
                      <a:pt x="82" y="247"/>
                    </a:lnTo>
                    <a:lnTo>
                      <a:pt x="141" y="260"/>
                    </a:lnTo>
                    <a:lnTo>
                      <a:pt x="217" y="253"/>
                    </a:lnTo>
                    <a:lnTo>
                      <a:pt x="221" y="254"/>
                    </a:lnTo>
                    <a:lnTo>
                      <a:pt x="222" y="256"/>
                    </a:lnTo>
                    <a:lnTo>
                      <a:pt x="221" y="259"/>
                    </a:lnTo>
                    <a:lnTo>
                      <a:pt x="217" y="262"/>
                    </a:lnTo>
                    <a:lnTo>
                      <a:pt x="208" y="265"/>
                    </a:lnTo>
                    <a:lnTo>
                      <a:pt x="197" y="268"/>
                    </a:lnTo>
                    <a:lnTo>
                      <a:pt x="183" y="270"/>
                    </a:lnTo>
                    <a:lnTo>
                      <a:pt x="167" y="272"/>
                    </a:lnTo>
                    <a:lnTo>
                      <a:pt x="183" y="273"/>
                    </a:lnTo>
                    <a:lnTo>
                      <a:pt x="201" y="272"/>
                    </a:lnTo>
                    <a:lnTo>
                      <a:pt x="219" y="269"/>
                    </a:lnTo>
                    <a:lnTo>
                      <a:pt x="237" y="266"/>
                    </a:lnTo>
                    <a:lnTo>
                      <a:pt x="254" y="261"/>
                    </a:lnTo>
                    <a:lnTo>
                      <a:pt x="270" y="257"/>
                    </a:lnTo>
                    <a:lnTo>
                      <a:pt x="286" y="251"/>
                    </a:lnTo>
                    <a:lnTo>
                      <a:pt x="300" y="246"/>
                    </a:lnTo>
                    <a:lnTo>
                      <a:pt x="302" y="247"/>
                    </a:lnTo>
                    <a:lnTo>
                      <a:pt x="300" y="249"/>
                    </a:lnTo>
                    <a:lnTo>
                      <a:pt x="297" y="253"/>
                    </a:lnTo>
                    <a:lnTo>
                      <a:pt x="290" y="256"/>
                    </a:lnTo>
                    <a:lnTo>
                      <a:pt x="281" y="260"/>
                    </a:lnTo>
                    <a:lnTo>
                      <a:pt x="272" y="264"/>
                    </a:lnTo>
                    <a:lnTo>
                      <a:pt x="261" y="268"/>
                    </a:lnTo>
                    <a:lnTo>
                      <a:pt x="251" y="271"/>
                    </a:lnTo>
                    <a:lnTo>
                      <a:pt x="265" y="271"/>
                    </a:lnTo>
                    <a:lnTo>
                      <a:pt x="281" y="269"/>
                    </a:lnTo>
                    <a:lnTo>
                      <a:pt x="297" y="265"/>
                    </a:lnTo>
                    <a:lnTo>
                      <a:pt x="311" y="260"/>
                    </a:lnTo>
                    <a:lnTo>
                      <a:pt x="325" y="255"/>
                    </a:lnTo>
                    <a:lnTo>
                      <a:pt x="338" y="250"/>
                    </a:lnTo>
                    <a:lnTo>
                      <a:pt x="348" y="245"/>
                    </a:lnTo>
                    <a:lnTo>
                      <a:pt x="357" y="241"/>
                    </a:lnTo>
                    <a:lnTo>
                      <a:pt x="364" y="239"/>
                    </a:lnTo>
                    <a:lnTo>
                      <a:pt x="368" y="240"/>
                    </a:lnTo>
                    <a:lnTo>
                      <a:pt x="368" y="242"/>
                    </a:lnTo>
                    <a:lnTo>
                      <a:pt x="363" y="247"/>
                    </a:lnTo>
                    <a:lnTo>
                      <a:pt x="352" y="254"/>
                    </a:lnTo>
                    <a:lnTo>
                      <a:pt x="336" y="262"/>
                    </a:lnTo>
                    <a:lnTo>
                      <a:pt x="311" y="271"/>
                    </a:lnTo>
                    <a:lnTo>
                      <a:pt x="277" y="281"/>
                    </a:lnTo>
                    <a:lnTo>
                      <a:pt x="304" y="278"/>
                    </a:lnTo>
                    <a:lnTo>
                      <a:pt x="327" y="273"/>
                    </a:lnTo>
                    <a:lnTo>
                      <a:pt x="350" y="266"/>
                    </a:lnTo>
                    <a:lnTo>
                      <a:pt x="370" y="258"/>
                    </a:lnTo>
                    <a:lnTo>
                      <a:pt x="386" y="250"/>
                    </a:lnTo>
                    <a:lnTo>
                      <a:pt x="400" y="243"/>
                    </a:lnTo>
                    <a:lnTo>
                      <a:pt x="411" y="236"/>
                    </a:lnTo>
                    <a:lnTo>
                      <a:pt x="419" y="232"/>
                    </a:lnTo>
                    <a:lnTo>
                      <a:pt x="428" y="229"/>
                    </a:lnTo>
                    <a:lnTo>
                      <a:pt x="430" y="230"/>
                    </a:lnTo>
                    <a:lnTo>
                      <a:pt x="425" y="235"/>
                    </a:lnTo>
                    <a:lnTo>
                      <a:pt x="416" y="242"/>
                    </a:lnTo>
                    <a:lnTo>
                      <a:pt x="403" y="251"/>
                    </a:lnTo>
                    <a:lnTo>
                      <a:pt x="389" y="260"/>
                    </a:lnTo>
                    <a:lnTo>
                      <a:pt x="372" y="268"/>
                    </a:lnTo>
                    <a:lnTo>
                      <a:pt x="354" y="274"/>
                    </a:lnTo>
                    <a:lnTo>
                      <a:pt x="379" y="272"/>
                    </a:lnTo>
                    <a:lnTo>
                      <a:pt x="400" y="266"/>
                    </a:lnTo>
                    <a:lnTo>
                      <a:pt x="421" y="259"/>
                    </a:lnTo>
                    <a:lnTo>
                      <a:pt x="439" y="250"/>
                    </a:lnTo>
                    <a:lnTo>
                      <a:pt x="453" y="242"/>
                    </a:lnTo>
                    <a:lnTo>
                      <a:pt x="467" y="233"/>
                    </a:lnTo>
                    <a:lnTo>
                      <a:pt x="476" y="227"/>
                    </a:lnTo>
                    <a:lnTo>
                      <a:pt x="483" y="223"/>
                    </a:lnTo>
                    <a:lnTo>
                      <a:pt x="496" y="217"/>
                    </a:lnTo>
                    <a:lnTo>
                      <a:pt x="499" y="217"/>
                    </a:lnTo>
                    <a:lnTo>
                      <a:pt x="498" y="221"/>
                    </a:lnTo>
                    <a:lnTo>
                      <a:pt x="491" y="228"/>
                    </a:lnTo>
                    <a:lnTo>
                      <a:pt x="478" y="236"/>
                    </a:lnTo>
                    <a:lnTo>
                      <a:pt x="466" y="245"/>
                    </a:lnTo>
                    <a:lnTo>
                      <a:pt x="451" y="253"/>
                    </a:lnTo>
                    <a:lnTo>
                      <a:pt x="437" y="260"/>
                    </a:lnTo>
                    <a:lnTo>
                      <a:pt x="455" y="254"/>
                    </a:lnTo>
                    <a:lnTo>
                      <a:pt x="469" y="249"/>
                    </a:lnTo>
                    <a:lnTo>
                      <a:pt x="482" y="245"/>
                    </a:lnTo>
                    <a:lnTo>
                      <a:pt x="494" y="241"/>
                    </a:lnTo>
                    <a:lnTo>
                      <a:pt x="503" y="237"/>
                    </a:lnTo>
                    <a:lnTo>
                      <a:pt x="512" y="234"/>
                    </a:lnTo>
                    <a:lnTo>
                      <a:pt x="519" y="231"/>
                    </a:lnTo>
                    <a:lnTo>
                      <a:pt x="526" y="228"/>
                    </a:lnTo>
                    <a:lnTo>
                      <a:pt x="537" y="223"/>
                    </a:lnTo>
                    <a:lnTo>
                      <a:pt x="544" y="216"/>
                    </a:lnTo>
                    <a:lnTo>
                      <a:pt x="547" y="211"/>
                    </a:lnTo>
                    <a:lnTo>
                      <a:pt x="546" y="207"/>
                    </a:lnTo>
                    <a:lnTo>
                      <a:pt x="535" y="203"/>
                    </a:lnTo>
                    <a:lnTo>
                      <a:pt x="519" y="199"/>
                    </a:lnTo>
                    <a:lnTo>
                      <a:pt x="505" y="196"/>
                    </a:lnTo>
                    <a:lnTo>
                      <a:pt x="499" y="195"/>
                    </a:lnTo>
                    <a:lnTo>
                      <a:pt x="489" y="202"/>
                    </a:lnTo>
                    <a:lnTo>
                      <a:pt x="439" y="195"/>
                    </a:lnTo>
                    <a:lnTo>
                      <a:pt x="430" y="175"/>
                    </a:lnTo>
                    <a:lnTo>
                      <a:pt x="418" y="171"/>
                    </a:lnTo>
                    <a:lnTo>
                      <a:pt x="416" y="172"/>
                    </a:lnTo>
                    <a:lnTo>
                      <a:pt x="411" y="173"/>
                    </a:lnTo>
                    <a:lnTo>
                      <a:pt x="403" y="175"/>
                    </a:lnTo>
                    <a:lnTo>
                      <a:pt x="395" y="177"/>
                    </a:lnTo>
                    <a:lnTo>
                      <a:pt x="384" y="180"/>
                    </a:lnTo>
                    <a:lnTo>
                      <a:pt x="375" y="182"/>
                    </a:lnTo>
                    <a:lnTo>
                      <a:pt x="366" y="183"/>
                    </a:lnTo>
                    <a:lnTo>
                      <a:pt x="361" y="184"/>
                    </a:lnTo>
                    <a:lnTo>
                      <a:pt x="354" y="184"/>
                    </a:lnTo>
                    <a:lnTo>
                      <a:pt x="345" y="184"/>
                    </a:lnTo>
                    <a:lnTo>
                      <a:pt x="334" y="184"/>
                    </a:lnTo>
                    <a:lnTo>
                      <a:pt x="324" y="184"/>
                    </a:lnTo>
                    <a:lnTo>
                      <a:pt x="311" y="183"/>
                    </a:lnTo>
                    <a:lnTo>
                      <a:pt x="302" y="182"/>
                    </a:lnTo>
                    <a:lnTo>
                      <a:pt x="295" y="180"/>
                    </a:lnTo>
                    <a:lnTo>
                      <a:pt x="292" y="178"/>
                    </a:lnTo>
                    <a:lnTo>
                      <a:pt x="290" y="173"/>
                    </a:lnTo>
                    <a:lnTo>
                      <a:pt x="286" y="166"/>
                    </a:lnTo>
                    <a:lnTo>
                      <a:pt x="285" y="160"/>
                    </a:lnTo>
                    <a:lnTo>
                      <a:pt x="285" y="157"/>
                    </a:lnTo>
                    <a:lnTo>
                      <a:pt x="270" y="158"/>
                    </a:lnTo>
                    <a:lnTo>
                      <a:pt x="256" y="159"/>
                    </a:lnTo>
                    <a:lnTo>
                      <a:pt x="245" y="162"/>
                    </a:lnTo>
                    <a:lnTo>
                      <a:pt x="235" y="166"/>
                    </a:lnTo>
                    <a:lnTo>
                      <a:pt x="226" y="172"/>
                    </a:lnTo>
                    <a:lnTo>
                      <a:pt x="221" y="178"/>
                    </a:lnTo>
                    <a:lnTo>
                      <a:pt x="219" y="185"/>
                    </a:lnTo>
                    <a:lnTo>
                      <a:pt x="219" y="193"/>
                    </a:lnTo>
                    <a:lnTo>
                      <a:pt x="213" y="197"/>
                    </a:lnTo>
                    <a:lnTo>
                      <a:pt x="203" y="198"/>
                    </a:lnTo>
                    <a:lnTo>
                      <a:pt x="192" y="206"/>
                    </a:lnTo>
                    <a:lnTo>
                      <a:pt x="196" y="216"/>
                    </a:lnTo>
                    <a:lnTo>
                      <a:pt x="182" y="207"/>
                    </a:lnTo>
                    <a:lnTo>
                      <a:pt x="183" y="202"/>
                    </a:lnTo>
                    <a:lnTo>
                      <a:pt x="192" y="200"/>
                    </a:lnTo>
                    <a:lnTo>
                      <a:pt x="203" y="193"/>
                    </a:lnTo>
                    <a:lnTo>
                      <a:pt x="205" y="185"/>
                    </a:lnTo>
                    <a:lnTo>
                      <a:pt x="203" y="184"/>
                    </a:lnTo>
                    <a:lnTo>
                      <a:pt x="201" y="181"/>
                    </a:lnTo>
                    <a:lnTo>
                      <a:pt x="201" y="177"/>
                    </a:lnTo>
                    <a:lnTo>
                      <a:pt x="205" y="172"/>
                    </a:lnTo>
                    <a:lnTo>
                      <a:pt x="174" y="142"/>
                    </a:lnTo>
                    <a:lnTo>
                      <a:pt x="196" y="104"/>
                    </a:lnTo>
                    <a:lnTo>
                      <a:pt x="132" y="86"/>
                    </a:lnTo>
                    <a:lnTo>
                      <a:pt x="86" y="92"/>
                    </a:lnTo>
                    <a:lnTo>
                      <a:pt x="75" y="77"/>
                    </a:lnTo>
                    <a:lnTo>
                      <a:pt x="93" y="60"/>
                    </a:lnTo>
                    <a:lnTo>
                      <a:pt x="91" y="55"/>
                    </a:lnTo>
                    <a:lnTo>
                      <a:pt x="86" y="43"/>
                    </a:lnTo>
                    <a:lnTo>
                      <a:pt x="75" y="30"/>
                    </a:lnTo>
                    <a:lnTo>
                      <a:pt x="63" y="21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6" name="Freeform 396"/>
              <p:cNvSpPr>
                <a:spLocks/>
              </p:cNvSpPr>
              <p:nvPr/>
            </p:nvSpPr>
            <p:spPr bwMode="auto">
              <a:xfrm>
                <a:off x="990" y="2725"/>
                <a:ext cx="236" cy="216"/>
              </a:xfrm>
              <a:custGeom>
                <a:avLst/>
                <a:gdLst>
                  <a:gd name="T0" fmla="*/ 2 w 473"/>
                  <a:gd name="T1" fmla="*/ 2 h 216"/>
                  <a:gd name="T2" fmla="*/ 112 w 473"/>
                  <a:gd name="T3" fmla="*/ 9 h 216"/>
                  <a:gd name="T4" fmla="*/ 123 w 473"/>
                  <a:gd name="T5" fmla="*/ 0 h 216"/>
                  <a:gd name="T6" fmla="*/ 149 w 473"/>
                  <a:gd name="T7" fmla="*/ 14 h 216"/>
                  <a:gd name="T8" fmla="*/ 155 w 473"/>
                  <a:gd name="T9" fmla="*/ 32 h 216"/>
                  <a:gd name="T10" fmla="*/ 190 w 473"/>
                  <a:gd name="T11" fmla="*/ 52 h 216"/>
                  <a:gd name="T12" fmla="*/ 219 w 473"/>
                  <a:gd name="T13" fmla="*/ 50 h 216"/>
                  <a:gd name="T14" fmla="*/ 233 w 473"/>
                  <a:gd name="T15" fmla="*/ 66 h 216"/>
                  <a:gd name="T16" fmla="*/ 292 w 473"/>
                  <a:gd name="T17" fmla="*/ 63 h 216"/>
                  <a:gd name="T18" fmla="*/ 302 w 473"/>
                  <a:gd name="T19" fmla="*/ 77 h 216"/>
                  <a:gd name="T20" fmla="*/ 292 w 473"/>
                  <a:gd name="T21" fmla="*/ 86 h 216"/>
                  <a:gd name="T22" fmla="*/ 322 w 473"/>
                  <a:gd name="T23" fmla="*/ 101 h 216"/>
                  <a:gd name="T24" fmla="*/ 323 w 473"/>
                  <a:gd name="T25" fmla="*/ 114 h 216"/>
                  <a:gd name="T26" fmla="*/ 354 w 473"/>
                  <a:gd name="T27" fmla="*/ 116 h 216"/>
                  <a:gd name="T28" fmla="*/ 409 w 473"/>
                  <a:gd name="T29" fmla="*/ 109 h 216"/>
                  <a:gd name="T30" fmla="*/ 423 w 473"/>
                  <a:gd name="T31" fmla="*/ 127 h 216"/>
                  <a:gd name="T32" fmla="*/ 441 w 473"/>
                  <a:gd name="T33" fmla="*/ 132 h 216"/>
                  <a:gd name="T34" fmla="*/ 425 w 473"/>
                  <a:gd name="T35" fmla="*/ 180 h 216"/>
                  <a:gd name="T36" fmla="*/ 473 w 473"/>
                  <a:gd name="T37" fmla="*/ 187 h 216"/>
                  <a:gd name="T38" fmla="*/ 466 w 473"/>
                  <a:gd name="T39" fmla="*/ 216 h 216"/>
                  <a:gd name="T40" fmla="*/ 412 w 473"/>
                  <a:gd name="T41" fmla="*/ 204 h 216"/>
                  <a:gd name="T42" fmla="*/ 396 w 473"/>
                  <a:gd name="T43" fmla="*/ 209 h 216"/>
                  <a:gd name="T44" fmla="*/ 366 w 473"/>
                  <a:gd name="T45" fmla="*/ 197 h 216"/>
                  <a:gd name="T46" fmla="*/ 361 w 473"/>
                  <a:gd name="T47" fmla="*/ 182 h 216"/>
                  <a:gd name="T48" fmla="*/ 325 w 473"/>
                  <a:gd name="T49" fmla="*/ 173 h 216"/>
                  <a:gd name="T50" fmla="*/ 274 w 473"/>
                  <a:gd name="T51" fmla="*/ 190 h 216"/>
                  <a:gd name="T52" fmla="*/ 233 w 473"/>
                  <a:gd name="T53" fmla="*/ 189 h 216"/>
                  <a:gd name="T54" fmla="*/ 228 w 473"/>
                  <a:gd name="T55" fmla="*/ 171 h 216"/>
                  <a:gd name="T56" fmla="*/ 196 w 473"/>
                  <a:gd name="T57" fmla="*/ 161 h 216"/>
                  <a:gd name="T58" fmla="*/ 116 w 473"/>
                  <a:gd name="T59" fmla="*/ 174 h 216"/>
                  <a:gd name="T60" fmla="*/ 105 w 473"/>
                  <a:gd name="T61" fmla="*/ 159 h 216"/>
                  <a:gd name="T62" fmla="*/ 130 w 473"/>
                  <a:gd name="T63" fmla="*/ 127 h 216"/>
                  <a:gd name="T64" fmla="*/ 125 w 473"/>
                  <a:gd name="T65" fmla="*/ 112 h 216"/>
                  <a:gd name="T66" fmla="*/ 52 w 473"/>
                  <a:gd name="T67" fmla="*/ 94 h 216"/>
                  <a:gd name="T68" fmla="*/ 62 w 473"/>
                  <a:gd name="T69" fmla="*/ 86 h 216"/>
                  <a:gd name="T70" fmla="*/ 59 w 473"/>
                  <a:gd name="T71" fmla="*/ 82 h 216"/>
                  <a:gd name="T72" fmla="*/ 36 w 473"/>
                  <a:gd name="T73" fmla="*/ 91 h 216"/>
                  <a:gd name="T74" fmla="*/ 20 w 473"/>
                  <a:gd name="T75" fmla="*/ 88 h 216"/>
                  <a:gd name="T76" fmla="*/ 57 w 473"/>
                  <a:gd name="T77" fmla="*/ 67 h 216"/>
                  <a:gd name="T78" fmla="*/ 52 w 473"/>
                  <a:gd name="T79" fmla="*/ 61 h 216"/>
                  <a:gd name="T80" fmla="*/ 32 w 473"/>
                  <a:gd name="T81" fmla="*/ 71 h 216"/>
                  <a:gd name="T82" fmla="*/ 32 w 473"/>
                  <a:gd name="T83" fmla="*/ 60 h 216"/>
                  <a:gd name="T84" fmla="*/ 61 w 473"/>
                  <a:gd name="T85" fmla="*/ 43 h 216"/>
                  <a:gd name="T86" fmla="*/ 54 w 473"/>
                  <a:gd name="T87" fmla="*/ 38 h 216"/>
                  <a:gd name="T88" fmla="*/ 23 w 473"/>
                  <a:gd name="T89" fmla="*/ 54 h 216"/>
                  <a:gd name="T90" fmla="*/ 16 w 473"/>
                  <a:gd name="T91" fmla="*/ 47 h 216"/>
                  <a:gd name="T92" fmla="*/ 30 w 473"/>
                  <a:gd name="T93" fmla="*/ 35 h 216"/>
                  <a:gd name="T94" fmla="*/ 64 w 473"/>
                  <a:gd name="T95" fmla="*/ 18 h 216"/>
                  <a:gd name="T96" fmla="*/ 52 w 473"/>
                  <a:gd name="T97" fmla="*/ 16 h 216"/>
                  <a:gd name="T98" fmla="*/ 27 w 473"/>
                  <a:gd name="T99" fmla="*/ 27 h 216"/>
                  <a:gd name="T100" fmla="*/ 20 w 473"/>
                  <a:gd name="T101" fmla="*/ 24 h 216"/>
                  <a:gd name="T102" fmla="*/ 46 w 473"/>
                  <a:gd name="T103" fmla="*/ 10 h 216"/>
                  <a:gd name="T104" fmla="*/ 36 w 473"/>
                  <a:gd name="T105" fmla="*/ 6 h 216"/>
                  <a:gd name="T106" fmla="*/ 11 w 473"/>
                  <a:gd name="T107" fmla="*/ 20 h 216"/>
                  <a:gd name="T108" fmla="*/ 0 w 473"/>
                  <a:gd name="T109" fmla="*/ 19 h 216"/>
                  <a:gd name="T110" fmla="*/ 2 w 473"/>
                  <a:gd name="T111" fmla="*/ 2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73" h="216">
                    <a:moveTo>
                      <a:pt x="2" y="2"/>
                    </a:moveTo>
                    <a:lnTo>
                      <a:pt x="112" y="9"/>
                    </a:lnTo>
                    <a:lnTo>
                      <a:pt x="123" y="0"/>
                    </a:lnTo>
                    <a:lnTo>
                      <a:pt x="149" y="14"/>
                    </a:lnTo>
                    <a:lnTo>
                      <a:pt x="155" y="32"/>
                    </a:lnTo>
                    <a:lnTo>
                      <a:pt x="190" y="52"/>
                    </a:lnTo>
                    <a:lnTo>
                      <a:pt x="219" y="50"/>
                    </a:lnTo>
                    <a:lnTo>
                      <a:pt x="233" y="66"/>
                    </a:lnTo>
                    <a:lnTo>
                      <a:pt x="292" y="63"/>
                    </a:lnTo>
                    <a:lnTo>
                      <a:pt x="302" y="77"/>
                    </a:lnTo>
                    <a:lnTo>
                      <a:pt x="292" y="86"/>
                    </a:lnTo>
                    <a:lnTo>
                      <a:pt x="322" y="101"/>
                    </a:lnTo>
                    <a:lnTo>
                      <a:pt x="323" y="114"/>
                    </a:lnTo>
                    <a:lnTo>
                      <a:pt x="354" y="116"/>
                    </a:lnTo>
                    <a:lnTo>
                      <a:pt x="409" y="109"/>
                    </a:lnTo>
                    <a:lnTo>
                      <a:pt x="423" y="127"/>
                    </a:lnTo>
                    <a:lnTo>
                      <a:pt x="441" y="132"/>
                    </a:lnTo>
                    <a:lnTo>
                      <a:pt x="425" y="180"/>
                    </a:lnTo>
                    <a:lnTo>
                      <a:pt x="473" y="187"/>
                    </a:lnTo>
                    <a:lnTo>
                      <a:pt x="466" y="216"/>
                    </a:lnTo>
                    <a:lnTo>
                      <a:pt x="412" y="204"/>
                    </a:lnTo>
                    <a:lnTo>
                      <a:pt x="396" y="209"/>
                    </a:lnTo>
                    <a:lnTo>
                      <a:pt x="366" y="197"/>
                    </a:lnTo>
                    <a:lnTo>
                      <a:pt x="361" y="182"/>
                    </a:lnTo>
                    <a:lnTo>
                      <a:pt x="325" y="173"/>
                    </a:lnTo>
                    <a:lnTo>
                      <a:pt x="274" y="190"/>
                    </a:lnTo>
                    <a:lnTo>
                      <a:pt x="233" y="189"/>
                    </a:lnTo>
                    <a:lnTo>
                      <a:pt x="228" y="171"/>
                    </a:lnTo>
                    <a:lnTo>
                      <a:pt x="196" y="161"/>
                    </a:lnTo>
                    <a:lnTo>
                      <a:pt x="116" y="174"/>
                    </a:lnTo>
                    <a:lnTo>
                      <a:pt x="105" y="159"/>
                    </a:lnTo>
                    <a:lnTo>
                      <a:pt x="130" y="127"/>
                    </a:lnTo>
                    <a:lnTo>
                      <a:pt x="125" y="112"/>
                    </a:lnTo>
                    <a:lnTo>
                      <a:pt x="52" y="94"/>
                    </a:lnTo>
                    <a:lnTo>
                      <a:pt x="62" y="86"/>
                    </a:lnTo>
                    <a:lnTo>
                      <a:pt x="59" y="82"/>
                    </a:lnTo>
                    <a:lnTo>
                      <a:pt x="36" y="91"/>
                    </a:lnTo>
                    <a:lnTo>
                      <a:pt x="20" y="88"/>
                    </a:lnTo>
                    <a:lnTo>
                      <a:pt x="57" y="67"/>
                    </a:lnTo>
                    <a:lnTo>
                      <a:pt x="52" y="61"/>
                    </a:lnTo>
                    <a:lnTo>
                      <a:pt x="32" y="71"/>
                    </a:lnTo>
                    <a:lnTo>
                      <a:pt x="32" y="60"/>
                    </a:lnTo>
                    <a:lnTo>
                      <a:pt x="61" y="43"/>
                    </a:lnTo>
                    <a:lnTo>
                      <a:pt x="54" y="38"/>
                    </a:lnTo>
                    <a:lnTo>
                      <a:pt x="23" y="54"/>
                    </a:lnTo>
                    <a:lnTo>
                      <a:pt x="16" y="47"/>
                    </a:lnTo>
                    <a:lnTo>
                      <a:pt x="30" y="35"/>
                    </a:lnTo>
                    <a:lnTo>
                      <a:pt x="64" y="18"/>
                    </a:lnTo>
                    <a:lnTo>
                      <a:pt x="52" y="16"/>
                    </a:lnTo>
                    <a:lnTo>
                      <a:pt x="27" y="27"/>
                    </a:lnTo>
                    <a:lnTo>
                      <a:pt x="20" y="24"/>
                    </a:lnTo>
                    <a:lnTo>
                      <a:pt x="46" y="10"/>
                    </a:lnTo>
                    <a:lnTo>
                      <a:pt x="36" y="6"/>
                    </a:lnTo>
                    <a:lnTo>
                      <a:pt x="11" y="20"/>
                    </a:lnTo>
                    <a:lnTo>
                      <a:pt x="0" y="19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7" name="Freeform 397"/>
              <p:cNvSpPr>
                <a:spLocks/>
              </p:cNvSpPr>
              <p:nvPr/>
            </p:nvSpPr>
            <p:spPr bwMode="auto">
              <a:xfrm>
                <a:off x="1185" y="2290"/>
                <a:ext cx="511" cy="598"/>
              </a:xfrm>
              <a:custGeom>
                <a:avLst/>
                <a:gdLst>
                  <a:gd name="T0" fmla="*/ 9 w 1021"/>
                  <a:gd name="T1" fmla="*/ 96 h 598"/>
                  <a:gd name="T2" fmla="*/ 50 w 1021"/>
                  <a:gd name="T3" fmla="*/ 57 h 598"/>
                  <a:gd name="T4" fmla="*/ 99 w 1021"/>
                  <a:gd name="T5" fmla="*/ 29 h 598"/>
                  <a:gd name="T6" fmla="*/ 135 w 1021"/>
                  <a:gd name="T7" fmla="*/ 15 h 598"/>
                  <a:gd name="T8" fmla="*/ 190 w 1021"/>
                  <a:gd name="T9" fmla="*/ 2 h 598"/>
                  <a:gd name="T10" fmla="*/ 247 w 1021"/>
                  <a:gd name="T11" fmla="*/ 4 h 598"/>
                  <a:gd name="T12" fmla="*/ 316 w 1021"/>
                  <a:gd name="T13" fmla="*/ 4 h 598"/>
                  <a:gd name="T14" fmla="*/ 371 w 1021"/>
                  <a:gd name="T15" fmla="*/ 26 h 598"/>
                  <a:gd name="T16" fmla="*/ 412 w 1021"/>
                  <a:gd name="T17" fmla="*/ 46 h 598"/>
                  <a:gd name="T18" fmla="*/ 456 w 1021"/>
                  <a:gd name="T19" fmla="*/ 62 h 598"/>
                  <a:gd name="T20" fmla="*/ 463 w 1021"/>
                  <a:gd name="T21" fmla="*/ 88 h 598"/>
                  <a:gd name="T22" fmla="*/ 499 w 1021"/>
                  <a:gd name="T23" fmla="*/ 113 h 598"/>
                  <a:gd name="T24" fmla="*/ 515 w 1021"/>
                  <a:gd name="T25" fmla="*/ 137 h 598"/>
                  <a:gd name="T26" fmla="*/ 554 w 1021"/>
                  <a:gd name="T27" fmla="*/ 152 h 598"/>
                  <a:gd name="T28" fmla="*/ 568 w 1021"/>
                  <a:gd name="T29" fmla="*/ 177 h 598"/>
                  <a:gd name="T30" fmla="*/ 604 w 1021"/>
                  <a:gd name="T31" fmla="*/ 189 h 598"/>
                  <a:gd name="T32" fmla="*/ 643 w 1021"/>
                  <a:gd name="T33" fmla="*/ 187 h 598"/>
                  <a:gd name="T34" fmla="*/ 682 w 1021"/>
                  <a:gd name="T35" fmla="*/ 186 h 598"/>
                  <a:gd name="T36" fmla="*/ 730 w 1021"/>
                  <a:gd name="T37" fmla="*/ 197 h 598"/>
                  <a:gd name="T38" fmla="*/ 767 w 1021"/>
                  <a:gd name="T39" fmla="*/ 207 h 598"/>
                  <a:gd name="T40" fmla="*/ 788 w 1021"/>
                  <a:gd name="T41" fmla="*/ 208 h 598"/>
                  <a:gd name="T42" fmla="*/ 836 w 1021"/>
                  <a:gd name="T43" fmla="*/ 231 h 598"/>
                  <a:gd name="T44" fmla="*/ 835 w 1021"/>
                  <a:gd name="T45" fmla="*/ 252 h 598"/>
                  <a:gd name="T46" fmla="*/ 886 w 1021"/>
                  <a:gd name="T47" fmla="*/ 272 h 598"/>
                  <a:gd name="T48" fmla="*/ 927 w 1021"/>
                  <a:gd name="T49" fmla="*/ 296 h 598"/>
                  <a:gd name="T50" fmla="*/ 943 w 1021"/>
                  <a:gd name="T51" fmla="*/ 332 h 598"/>
                  <a:gd name="T52" fmla="*/ 978 w 1021"/>
                  <a:gd name="T53" fmla="*/ 372 h 598"/>
                  <a:gd name="T54" fmla="*/ 1012 w 1021"/>
                  <a:gd name="T55" fmla="*/ 393 h 598"/>
                  <a:gd name="T56" fmla="*/ 1021 w 1021"/>
                  <a:gd name="T57" fmla="*/ 450 h 598"/>
                  <a:gd name="T58" fmla="*/ 998 w 1021"/>
                  <a:gd name="T59" fmla="*/ 485 h 598"/>
                  <a:gd name="T60" fmla="*/ 978 w 1021"/>
                  <a:gd name="T61" fmla="*/ 530 h 598"/>
                  <a:gd name="T62" fmla="*/ 925 w 1021"/>
                  <a:gd name="T63" fmla="*/ 567 h 598"/>
                  <a:gd name="T64" fmla="*/ 886 w 1021"/>
                  <a:gd name="T65" fmla="*/ 580 h 598"/>
                  <a:gd name="T66" fmla="*/ 886 w 1021"/>
                  <a:gd name="T67" fmla="*/ 598 h 598"/>
                  <a:gd name="T68" fmla="*/ 836 w 1021"/>
                  <a:gd name="T69" fmla="*/ 583 h 598"/>
                  <a:gd name="T70" fmla="*/ 797 w 1021"/>
                  <a:gd name="T71" fmla="*/ 563 h 598"/>
                  <a:gd name="T72" fmla="*/ 737 w 1021"/>
                  <a:gd name="T73" fmla="*/ 559 h 598"/>
                  <a:gd name="T74" fmla="*/ 739 w 1021"/>
                  <a:gd name="T75" fmla="*/ 591 h 598"/>
                  <a:gd name="T76" fmla="*/ 673 w 1021"/>
                  <a:gd name="T77" fmla="*/ 586 h 598"/>
                  <a:gd name="T78" fmla="*/ 625 w 1021"/>
                  <a:gd name="T79" fmla="*/ 590 h 598"/>
                  <a:gd name="T80" fmla="*/ 584 w 1021"/>
                  <a:gd name="T81" fmla="*/ 582 h 598"/>
                  <a:gd name="T82" fmla="*/ 538 w 1021"/>
                  <a:gd name="T83" fmla="*/ 574 h 598"/>
                  <a:gd name="T84" fmla="*/ 495 w 1021"/>
                  <a:gd name="T85" fmla="*/ 574 h 598"/>
                  <a:gd name="T86" fmla="*/ 447 w 1021"/>
                  <a:gd name="T87" fmla="*/ 565 h 598"/>
                  <a:gd name="T88" fmla="*/ 391 w 1021"/>
                  <a:gd name="T89" fmla="*/ 564 h 598"/>
                  <a:gd name="T90" fmla="*/ 311 w 1021"/>
                  <a:gd name="T91" fmla="*/ 552 h 598"/>
                  <a:gd name="T92" fmla="*/ 277 w 1021"/>
                  <a:gd name="T93" fmla="*/ 512 h 598"/>
                  <a:gd name="T94" fmla="*/ 224 w 1021"/>
                  <a:gd name="T95" fmla="*/ 493 h 598"/>
                  <a:gd name="T96" fmla="*/ 176 w 1021"/>
                  <a:gd name="T97" fmla="*/ 465 h 598"/>
                  <a:gd name="T98" fmla="*/ 128 w 1021"/>
                  <a:gd name="T99" fmla="*/ 436 h 598"/>
                  <a:gd name="T100" fmla="*/ 94 w 1021"/>
                  <a:gd name="T101" fmla="*/ 414 h 598"/>
                  <a:gd name="T102" fmla="*/ 62 w 1021"/>
                  <a:gd name="T103" fmla="*/ 389 h 598"/>
                  <a:gd name="T104" fmla="*/ 19 w 1021"/>
                  <a:gd name="T105" fmla="*/ 362 h 598"/>
                  <a:gd name="T106" fmla="*/ 0 w 1021"/>
                  <a:gd name="T107" fmla="*/ 323 h 598"/>
                  <a:gd name="T108" fmla="*/ 2 w 1021"/>
                  <a:gd name="T109" fmla="*/ 289 h 598"/>
                  <a:gd name="T110" fmla="*/ 44 w 1021"/>
                  <a:gd name="T111" fmla="*/ 246 h 598"/>
                  <a:gd name="T112" fmla="*/ 41 w 1021"/>
                  <a:gd name="T113" fmla="*/ 213 h 598"/>
                  <a:gd name="T114" fmla="*/ 59 w 1021"/>
                  <a:gd name="T115" fmla="*/ 187 h 598"/>
                  <a:gd name="T116" fmla="*/ 48 w 1021"/>
                  <a:gd name="T117" fmla="*/ 175 h 598"/>
                  <a:gd name="T118" fmla="*/ 48 w 1021"/>
                  <a:gd name="T119" fmla="*/ 163 h 598"/>
                  <a:gd name="T120" fmla="*/ 32 w 1021"/>
                  <a:gd name="T121" fmla="*/ 134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21" h="598">
                    <a:moveTo>
                      <a:pt x="11" y="121"/>
                    </a:moveTo>
                    <a:lnTo>
                      <a:pt x="5" y="115"/>
                    </a:lnTo>
                    <a:lnTo>
                      <a:pt x="4" y="110"/>
                    </a:lnTo>
                    <a:lnTo>
                      <a:pt x="4" y="103"/>
                    </a:lnTo>
                    <a:lnTo>
                      <a:pt x="9" y="96"/>
                    </a:lnTo>
                    <a:lnTo>
                      <a:pt x="23" y="92"/>
                    </a:lnTo>
                    <a:lnTo>
                      <a:pt x="16" y="82"/>
                    </a:lnTo>
                    <a:lnTo>
                      <a:pt x="18" y="71"/>
                    </a:lnTo>
                    <a:lnTo>
                      <a:pt x="28" y="62"/>
                    </a:lnTo>
                    <a:lnTo>
                      <a:pt x="50" y="57"/>
                    </a:lnTo>
                    <a:lnTo>
                      <a:pt x="48" y="47"/>
                    </a:lnTo>
                    <a:lnTo>
                      <a:pt x="57" y="39"/>
                    </a:lnTo>
                    <a:lnTo>
                      <a:pt x="71" y="33"/>
                    </a:lnTo>
                    <a:lnTo>
                      <a:pt x="94" y="33"/>
                    </a:lnTo>
                    <a:lnTo>
                      <a:pt x="99" y="29"/>
                    </a:lnTo>
                    <a:lnTo>
                      <a:pt x="105" y="25"/>
                    </a:lnTo>
                    <a:lnTo>
                      <a:pt x="112" y="21"/>
                    </a:lnTo>
                    <a:lnTo>
                      <a:pt x="119" y="18"/>
                    </a:lnTo>
                    <a:lnTo>
                      <a:pt x="126" y="16"/>
                    </a:lnTo>
                    <a:lnTo>
                      <a:pt x="135" y="15"/>
                    </a:lnTo>
                    <a:lnTo>
                      <a:pt x="144" y="14"/>
                    </a:lnTo>
                    <a:lnTo>
                      <a:pt x="154" y="15"/>
                    </a:lnTo>
                    <a:lnTo>
                      <a:pt x="165" y="9"/>
                    </a:lnTo>
                    <a:lnTo>
                      <a:pt x="178" y="5"/>
                    </a:lnTo>
                    <a:lnTo>
                      <a:pt x="190" y="2"/>
                    </a:lnTo>
                    <a:lnTo>
                      <a:pt x="202" y="4"/>
                    </a:lnTo>
                    <a:lnTo>
                      <a:pt x="215" y="6"/>
                    </a:lnTo>
                    <a:lnTo>
                      <a:pt x="227" y="7"/>
                    </a:lnTo>
                    <a:lnTo>
                      <a:pt x="236" y="6"/>
                    </a:lnTo>
                    <a:lnTo>
                      <a:pt x="247" y="4"/>
                    </a:lnTo>
                    <a:lnTo>
                      <a:pt x="256" y="2"/>
                    </a:lnTo>
                    <a:lnTo>
                      <a:pt x="268" y="1"/>
                    </a:lnTo>
                    <a:lnTo>
                      <a:pt x="284" y="0"/>
                    </a:lnTo>
                    <a:lnTo>
                      <a:pt x="300" y="0"/>
                    </a:lnTo>
                    <a:lnTo>
                      <a:pt x="316" y="4"/>
                    </a:lnTo>
                    <a:lnTo>
                      <a:pt x="328" y="8"/>
                    </a:lnTo>
                    <a:lnTo>
                      <a:pt x="339" y="15"/>
                    </a:lnTo>
                    <a:lnTo>
                      <a:pt x="343" y="26"/>
                    </a:lnTo>
                    <a:lnTo>
                      <a:pt x="357" y="26"/>
                    </a:lnTo>
                    <a:lnTo>
                      <a:pt x="371" y="26"/>
                    </a:lnTo>
                    <a:lnTo>
                      <a:pt x="384" y="28"/>
                    </a:lnTo>
                    <a:lnTo>
                      <a:pt x="394" y="30"/>
                    </a:lnTo>
                    <a:lnTo>
                      <a:pt x="403" y="34"/>
                    </a:lnTo>
                    <a:lnTo>
                      <a:pt x="408" y="39"/>
                    </a:lnTo>
                    <a:lnTo>
                      <a:pt x="412" y="46"/>
                    </a:lnTo>
                    <a:lnTo>
                      <a:pt x="414" y="54"/>
                    </a:lnTo>
                    <a:lnTo>
                      <a:pt x="428" y="55"/>
                    </a:lnTo>
                    <a:lnTo>
                      <a:pt x="439" y="57"/>
                    </a:lnTo>
                    <a:lnTo>
                      <a:pt x="449" y="59"/>
                    </a:lnTo>
                    <a:lnTo>
                      <a:pt x="456" y="62"/>
                    </a:lnTo>
                    <a:lnTo>
                      <a:pt x="462" y="66"/>
                    </a:lnTo>
                    <a:lnTo>
                      <a:pt x="463" y="71"/>
                    </a:lnTo>
                    <a:lnTo>
                      <a:pt x="462" y="78"/>
                    </a:lnTo>
                    <a:lnTo>
                      <a:pt x="455" y="85"/>
                    </a:lnTo>
                    <a:lnTo>
                      <a:pt x="463" y="88"/>
                    </a:lnTo>
                    <a:lnTo>
                      <a:pt x="474" y="92"/>
                    </a:lnTo>
                    <a:lnTo>
                      <a:pt x="483" y="96"/>
                    </a:lnTo>
                    <a:lnTo>
                      <a:pt x="492" y="101"/>
                    </a:lnTo>
                    <a:lnTo>
                      <a:pt x="497" y="107"/>
                    </a:lnTo>
                    <a:lnTo>
                      <a:pt x="499" y="113"/>
                    </a:lnTo>
                    <a:lnTo>
                      <a:pt x="497" y="119"/>
                    </a:lnTo>
                    <a:lnTo>
                      <a:pt x="490" y="126"/>
                    </a:lnTo>
                    <a:lnTo>
                      <a:pt x="499" y="128"/>
                    </a:lnTo>
                    <a:lnTo>
                      <a:pt x="508" y="132"/>
                    </a:lnTo>
                    <a:lnTo>
                      <a:pt x="515" y="137"/>
                    </a:lnTo>
                    <a:lnTo>
                      <a:pt x="517" y="142"/>
                    </a:lnTo>
                    <a:lnTo>
                      <a:pt x="526" y="142"/>
                    </a:lnTo>
                    <a:lnTo>
                      <a:pt x="536" y="144"/>
                    </a:lnTo>
                    <a:lnTo>
                      <a:pt x="545" y="147"/>
                    </a:lnTo>
                    <a:lnTo>
                      <a:pt x="554" y="152"/>
                    </a:lnTo>
                    <a:lnTo>
                      <a:pt x="559" y="157"/>
                    </a:lnTo>
                    <a:lnTo>
                      <a:pt x="563" y="163"/>
                    </a:lnTo>
                    <a:lnTo>
                      <a:pt x="563" y="170"/>
                    </a:lnTo>
                    <a:lnTo>
                      <a:pt x="558" y="177"/>
                    </a:lnTo>
                    <a:lnTo>
                      <a:pt x="568" y="177"/>
                    </a:lnTo>
                    <a:lnTo>
                      <a:pt x="579" y="178"/>
                    </a:lnTo>
                    <a:lnTo>
                      <a:pt x="586" y="181"/>
                    </a:lnTo>
                    <a:lnTo>
                      <a:pt x="591" y="185"/>
                    </a:lnTo>
                    <a:lnTo>
                      <a:pt x="597" y="188"/>
                    </a:lnTo>
                    <a:lnTo>
                      <a:pt x="604" y="189"/>
                    </a:lnTo>
                    <a:lnTo>
                      <a:pt x="613" y="189"/>
                    </a:lnTo>
                    <a:lnTo>
                      <a:pt x="622" y="189"/>
                    </a:lnTo>
                    <a:lnTo>
                      <a:pt x="627" y="188"/>
                    </a:lnTo>
                    <a:lnTo>
                      <a:pt x="634" y="188"/>
                    </a:lnTo>
                    <a:lnTo>
                      <a:pt x="643" y="187"/>
                    </a:lnTo>
                    <a:lnTo>
                      <a:pt x="652" y="186"/>
                    </a:lnTo>
                    <a:lnTo>
                      <a:pt x="661" y="185"/>
                    </a:lnTo>
                    <a:lnTo>
                      <a:pt x="669" y="185"/>
                    </a:lnTo>
                    <a:lnTo>
                      <a:pt x="677" y="185"/>
                    </a:lnTo>
                    <a:lnTo>
                      <a:pt x="682" y="186"/>
                    </a:lnTo>
                    <a:lnTo>
                      <a:pt x="691" y="188"/>
                    </a:lnTo>
                    <a:lnTo>
                      <a:pt x="701" y="191"/>
                    </a:lnTo>
                    <a:lnTo>
                      <a:pt x="709" y="194"/>
                    </a:lnTo>
                    <a:lnTo>
                      <a:pt x="714" y="198"/>
                    </a:lnTo>
                    <a:lnTo>
                      <a:pt x="730" y="197"/>
                    </a:lnTo>
                    <a:lnTo>
                      <a:pt x="746" y="197"/>
                    </a:lnTo>
                    <a:lnTo>
                      <a:pt x="756" y="199"/>
                    </a:lnTo>
                    <a:lnTo>
                      <a:pt x="765" y="202"/>
                    </a:lnTo>
                    <a:lnTo>
                      <a:pt x="767" y="205"/>
                    </a:lnTo>
                    <a:lnTo>
                      <a:pt x="767" y="207"/>
                    </a:lnTo>
                    <a:lnTo>
                      <a:pt x="765" y="210"/>
                    </a:lnTo>
                    <a:lnTo>
                      <a:pt x="762" y="213"/>
                    </a:lnTo>
                    <a:lnTo>
                      <a:pt x="772" y="211"/>
                    </a:lnTo>
                    <a:lnTo>
                      <a:pt x="781" y="209"/>
                    </a:lnTo>
                    <a:lnTo>
                      <a:pt x="788" y="208"/>
                    </a:lnTo>
                    <a:lnTo>
                      <a:pt x="792" y="208"/>
                    </a:lnTo>
                    <a:lnTo>
                      <a:pt x="799" y="212"/>
                    </a:lnTo>
                    <a:lnTo>
                      <a:pt x="815" y="219"/>
                    </a:lnTo>
                    <a:lnTo>
                      <a:pt x="831" y="227"/>
                    </a:lnTo>
                    <a:lnTo>
                      <a:pt x="836" y="231"/>
                    </a:lnTo>
                    <a:lnTo>
                      <a:pt x="835" y="235"/>
                    </a:lnTo>
                    <a:lnTo>
                      <a:pt x="831" y="240"/>
                    </a:lnTo>
                    <a:lnTo>
                      <a:pt x="828" y="246"/>
                    </a:lnTo>
                    <a:lnTo>
                      <a:pt x="824" y="250"/>
                    </a:lnTo>
                    <a:lnTo>
                      <a:pt x="835" y="252"/>
                    </a:lnTo>
                    <a:lnTo>
                      <a:pt x="847" y="255"/>
                    </a:lnTo>
                    <a:lnTo>
                      <a:pt x="858" y="258"/>
                    </a:lnTo>
                    <a:lnTo>
                      <a:pt x="870" y="263"/>
                    </a:lnTo>
                    <a:lnTo>
                      <a:pt x="879" y="267"/>
                    </a:lnTo>
                    <a:lnTo>
                      <a:pt x="886" y="272"/>
                    </a:lnTo>
                    <a:lnTo>
                      <a:pt x="891" y="277"/>
                    </a:lnTo>
                    <a:lnTo>
                      <a:pt x="893" y="282"/>
                    </a:lnTo>
                    <a:lnTo>
                      <a:pt x="906" y="282"/>
                    </a:lnTo>
                    <a:lnTo>
                      <a:pt x="920" y="287"/>
                    </a:lnTo>
                    <a:lnTo>
                      <a:pt x="927" y="296"/>
                    </a:lnTo>
                    <a:lnTo>
                      <a:pt x="927" y="312"/>
                    </a:lnTo>
                    <a:lnTo>
                      <a:pt x="934" y="314"/>
                    </a:lnTo>
                    <a:lnTo>
                      <a:pt x="941" y="319"/>
                    </a:lnTo>
                    <a:lnTo>
                      <a:pt x="943" y="325"/>
                    </a:lnTo>
                    <a:lnTo>
                      <a:pt x="943" y="332"/>
                    </a:lnTo>
                    <a:lnTo>
                      <a:pt x="962" y="336"/>
                    </a:lnTo>
                    <a:lnTo>
                      <a:pt x="977" y="344"/>
                    </a:lnTo>
                    <a:lnTo>
                      <a:pt x="980" y="356"/>
                    </a:lnTo>
                    <a:lnTo>
                      <a:pt x="968" y="371"/>
                    </a:lnTo>
                    <a:lnTo>
                      <a:pt x="978" y="372"/>
                    </a:lnTo>
                    <a:lnTo>
                      <a:pt x="989" y="375"/>
                    </a:lnTo>
                    <a:lnTo>
                      <a:pt x="1000" y="379"/>
                    </a:lnTo>
                    <a:lnTo>
                      <a:pt x="1007" y="383"/>
                    </a:lnTo>
                    <a:lnTo>
                      <a:pt x="1012" y="388"/>
                    </a:lnTo>
                    <a:lnTo>
                      <a:pt x="1012" y="393"/>
                    </a:lnTo>
                    <a:lnTo>
                      <a:pt x="1009" y="398"/>
                    </a:lnTo>
                    <a:lnTo>
                      <a:pt x="1000" y="404"/>
                    </a:lnTo>
                    <a:lnTo>
                      <a:pt x="1014" y="419"/>
                    </a:lnTo>
                    <a:lnTo>
                      <a:pt x="1021" y="435"/>
                    </a:lnTo>
                    <a:lnTo>
                      <a:pt x="1021" y="450"/>
                    </a:lnTo>
                    <a:lnTo>
                      <a:pt x="1014" y="461"/>
                    </a:lnTo>
                    <a:lnTo>
                      <a:pt x="1003" y="469"/>
                    </a:lnTo>
                    <a:lnTo>
                      <a:pt x="998" y="475"/>
                    </a:lnTo>
                    <a:lnTo>
                      <a:pt x="996" y="480"/>
                    </a:lnTo>
                    <a:lnTo>
                      <a:pt x="998" y="485"/>
                    </a:lnTo>
                    <a:lnTo>
                      <a:pt x="1000" y="492"/>
                    </a:lnTo>
                    <a:lnTo>
                      <a:pt x="998" y="500"/>
                    </a:lnTo>
                    <a:lnTo>
                      <a:pt x="991" y="508"/>
                    </a:lnTo>
                    <a:lnTo>
                      <a:pt x="975" y="514"/>
                    </a:lnTo>
                    <a:lnTo>
                      <a:pt x="978" y="530"/>
                    </a:lnTo>
                    <a:lnTo>
                      <a:pt x="975" y="544"/>
                    </a:lnTo>
                    <a:lnTo>
                      <a:pt x="961" y="555"/>
                    </a:lnTo>
                    <a:lnTo>
                      <a:pt x="934" y="558"/>
                    </a:lnTo>
                    <a:lnTo>
                      <a:pt x="931" y="562"/>
                    </a:lnTo>
                    <a:lnTo>
                      <a:pt x="925" y="567"/>
                    </a:lnTo>
                    <a:lnTo>
                      <a:pt x="920" y="571"/>
                    </a:lnTo>
                    <a:lnTo>
                      <a:pt x="913" y="575"/>
                    </a:lnTo>
                    <a:lnTo>
                      <a:pt x="906" y="578"/>
                    </a:lnTo>
                    <a:lnTo>
                      <a:pt x="895" y="580"/>
                    </a:lnTo>
                    <a:lnTo>
                      <a:pt x="886" y="580"/>
                    </a:lnTo>
                    <a:lnTo>
                      <a:pt x="874" y="579"/>
                    </a:lnTo>
                    <a:lnTo>
                      <a:pt x="872" y="583"/>
                    </a:lnTo>
                    <a:lnTo>
                      <a:pt x="874" y="588"/>
                    </a:lnTo>
                    <a:lnTo>
                      <a:pt x="877" y="593"/>
                    </a:lnTo>
                    <a:lnTo>
                      <a:pt x="886" y="598"/>
                    </a:lnTo>
                    <a:lnTo>
                      <a:pt x="875" y="594"/>
                    </a:lnTo>
                    <a:lnTo>
                      <a:pt x="865" y="592"/>
                    </a:lnTo>
                    <a:lnTo>
                      <a:pt x="854" y="589"/>
                    </a:lnTo>
                    <a:lnTo>
                      <a:pt x="845" y="586"/>
                    </a:lnTo>
                    <a:lnTo>
                      <a:pt x="836" y="583"/>
                    </a:lnTo>
                    <a:lnTo>
                      <a:pt x="831" y="578"/>
                    </a:lnTo>
                    <a:lnTo>
                      <a:pt x="828" y="573"/>
                    </a:lnTo>
                    <a:lnTo>
                      <a:pt x="826" y="567"/>
                    </a:lnTo>
                    <a:lnTo>
                      <a:pt x="813" y="566"/>
                    </a:lnTo>
                    <a:lnTo>
                      <a:pt x="797" y="563"/>
                    </a:lnTo>
                    <a:lnTo>
                      <a:pt x="785" y="557"/>
                    </a:lnTo>
                    <a:lnTo>
                      <a:pt x="774" y="550"/>
                    </a:lnTo>
                    <a:lnTo>
                      <a:pt x="767" y="563"/>
                    </a:lnTo>
                    <a:lnTo>
                      <a:pt x="733" y="549"/>
                    </a:lnTo>
                    <a:lnTo>
                      <a:pt x="737" y="559"/>
                    </a:lnTo>
                    <a:lnTo>
                      <a:pt x="744" y="570"/>
                    </a:lnTo>
                    <a:lnTo>
                      <a:pt x="755" y="580"/>
                    </a:lnTo>
                    <a:lnTo>
                      <a:pt x="767" y="587"/>
                    </a:lnTo>
                    <a:lnTo>
                      <a:pt x="753" y="589"/>
                    </a:lnTo>
                    <a:lnTo>
                      <a:pt x="739" y="591"/>
                    </a:lnTo>
                    <a:lnTo>
                      <a:pt x="725" y="591"/>
                    </a:lnTo>
                    <a:lnTo>
                      <a:pt x="710" y="591"/>
                    </a:lnTo>
                    <a:lnTo>
                      <a:pt x="696" y="591"/>
                    </a:lnTo>
                    <a:lnTo>
                      <a:pt x="684" y="589"/>
                    </a:lnTo>
                    <a:lnTo>
                      <a:pt x="673" y="586"/>
                    </a:lnTo>
                    <a:lnTo>
                      <a:pt x="666" y="581"/>
                    </a:lnTo>
                    <a:lnTo>
                      <a:pt x="657" y="584"/>
                    </a:lnTo>
                    <a:lnTo>
                      <a:pt x="648" y="587"/>
                    </a:lnTo>
                    <a:lnTo>
                      <a:pt x="637" y="589"/>
                    </a:lnTo>
                    <a:lnTo>
                      <a:pt x="625" y="590"/>
                    </a:lnTo>
                    <a:lnTo>
                      <a:pt x="616" y="590"/>
                    </a:lnTo>
                    <a:lnTo>
                      <a:pt x="606" y="589"/>
                    </a:lnTo>
                    <a:lnTo>
                      <a:pt x="598" y="587"/>
                    </a:lnTo>
                    <a:lnTo>
                      <a:pt x="595" y="582"/>
                    </a:lnTo>
                    <a:lnTo>
                      <a:pt x="584" y="582"/>
                    </a:lnTo>
                    <a:lnTo>
                      <a:pt x="574" y="581"/>
                    </a:lnTo>
                    <a:lnTo>
                      <a:pt x="565" y="581"/>
                    </a:lnTo>
                    <a:lnTo>
                      <a:pt x="554" y="579"/>
                    </a:lnTo>
                    <a:lnTo>
                      <a:pt x="547" y="577"/>
                    </a:lnTo>
                    <a:lnTo>
                      <a:pt x="538" y="574"/>
                    </a:lnTo>
                    <a:lnTo>
                      <a:pt x="533" y="569"/>
                    </a:lnTo>
                    <a:lnTo>
                      <a:pt x="529" y="564"/>
                    </a:lnTo>
                    <a:lnTo>
                      <a:pt x="519" y="568"/>
                    </a:lnTo>
                    <a:lnTo>
                      <a:pt x="506" y="571"/>
                    </a:lnTo>
                    <a:lnTo>
                      <a:pt x="495" y="574"/>
                    </a:lnTo>
                    <a:lnTo>
                      <a:pt x="485" y="575"/>
                    </a:lnTo>
                    <a:lnTo>
                      <a:pt x="474" y="575"/>
                    </a:lnTo>
                    <a:lnTo>
                      <a:pt x="463" y="573"/>
                    </a:lnTo>
                    <a:lnTo>
                      <a:pt x="455" y="570"/>
                    </a:lnTo>
                    <a:lnTo>
                      <a:pt x="447" y="565"/>
                    </a:lnTo>
                    <a:lnTo>
                      <a:pt x="437" y="571"/>
                    </a:lnTo>
                    <a:lnTo>
                      <a:pt x="424" y="572"/>
                    </a:lnTo>
                    <a:lnTo>
                      <a:pt x="412" y="569"/>
                    </a:lnTo>
                    <a:lnTo>
                      <a:pt x="401" y="559"/>
                    </a:lnTo>
                    <a:lnTo>
                      <a:pt x="391" y="564"/>
                    </a:lnTo>
                    <a:lnTo>
                      <a:pt x="375" y="567"/>
                    </a:lnTo>
                    <a:lnTo>
                      <a:pt x="357" y="567"/>
                    </a:lnTo>
                    <a:lnTo>
                      <a:pt x="339" y="565"/>
                    </a:lnTo>
                    <a:lnTo>
                      <a:pt x="323" y="560"/>
                    </a:lnTo>
                    <a:lnTo>
                      <a:pt x="311" y="552"/>
                    </a:lnTo>
                    <a:lnTo>
                      <a:pt x="304" y="540"/>
                    </a:lnTo>
                    <a:lnTo>
                      <a:pt x="307" y="525"/>
                    </a:lnTo>
                    <a:lnTo>
                      <a:pt x="291" y="525"/>
                    </a:lnTo>
                    <a:lnTo>
                      <a:pt x="281" y="521"/>
                    </a:lnTo>
                    <a:lnTo>
                      <a:pt x="277" y="512"/>
                    </a:lnTo>
                    <a:lnTo>
                      <a:pt x="284" y="495"/>
                    </a:lnTo>
                    <a:lnTo>
                      <a:pt x="272" y="495"/>
                    </a:lnTo>
                    <a:lnTo>
                      <a:pt x="256" y="495"/>
                    </a:lnTo>
                    <a:lnTo>
                      <a:pt x="240" y="495"/>
                    </a:lnTo>
                    <a:lnTo>
                      <a:pt x="224" y="493"/>
                    </a:lnTo>
                    <a:lnTo>
                      <a:pt x="210" y="490"/>
                    </a:lnTo>
                    <a:lnTo>
                      <a:pt x="199" y="485"/>
                    </a:lnTo>
                    <a:lnTo>
                      <a:pt x="194" y="477"/>
                    </a:lnTo>
                    <a:lnTo>
                      <a:pt x="194" y="465"/>
                    </a:lnTo>
                    <a:lnTo>
                      <a:pt x="176" y="465"/>
                    </a:lnTo>
                    <a:lnTo>
                      <a:pt x="160" y="460"/>
                    </a:lnTo>
                    <a:lnTo>
                      <a:pt x="149" y="452"/>
                    </a:lnTo>
                    <a:lnTo>
                      <a:pt x="146" y="440"/>
                    </a:lnTo>
                    <a:lnTo>
                      <a:pt x="137" y="439"/>
                    </a:lnTo>
                    <a:lnTo>
                      <a:pt x="128" y="436"/>
                    </a:lnTo>
                    <a:lnTo>
                      <a:pt x="119" y="433"/>
                    </a:lnTo>
                    <a:lnTo>
                      <a:pt x="110" y="429"/>
                    </a:lnTo>
                    <a:lnTo>
                      <a:pt x="103" y="424"/>
                    </a:lnTo>
                    <a:lnTo>
                      <a:pt x="98" y="419"/>
                    </a:lnTo>
                    <a:lnTo>
                      <a:pt x="94" y="414"/>
                    </a:lnTo>
                    <a:lnTo>
                      <a:pt x="92" y="409"/>
                    </a:lnTo>
                    <a:lnTo>
                      <a:pt x="80" y="411"/>
                    </a:lnTo>
                    <a:lnTo>
                      <a:pt x="69" y="409"/>
                    </a:lnTo>
                    <a:lnTo>
                      <a:pt x="62" y="403"/>
                    </a:lnTo>
                    <a:lnTo>
                      <a:pt x="62" y="389"/>
                    </a:lnTo>
                    <a:lnTo>
                      <a:pt x="44" y="390"/>
                    </a:lnTo>
                    <a:lnTo>
                      <a:pt x="34" y="388"/>
                    </a:lnTo>
                    <a:lnTo>
                      <a:pt x="28" y="380"/>
                    </a:lnTo>
                    <a:lnTo>
                      <a:pt x="34" y="364"/>
                    </a:lnTo>
                    <a:lnTo>
                      <a:pt x="19" y="362"/>
                    </a:lnTo>
                    <a:lnTo>
                      <a:pt x="12" y="355"/>
                    </a:lnTo>
                    <a:lnTo>
                      <a:pt x="12" y="346"/>
                    </a:lnTo>
                    <a:lnTo>
                      <a:pt x="18" y="336"/>
                    </a:lnTo>
                    <a:lnTo>
                      <a:pt x="7" y="329"/>
                    </a:lnTo>
                    <a:lnTo>
                      <a:pt x="0" y="323"/>
                    </a:lnTo>
                    <a:lnTo>
                      <a:pt x="2" y="315"/>
                    </a:lnTo>
                    <a:lnTo>
                      <a:pt x="14" y="307"/>
                    </a:lnTo>
                    <a:lnTo>
                      <a:pt x="7" y="302"/>
                    </a:lnTo>
                    <a:lnTo>
                      <a:pt x="4" y="295"/>
                    </a:lnTo>
                    <a:lnTo>
                      <a:pt x="2" y="289"/>
                    </a:lnTo>
                    <a:lnTo>
                      <a:pt x="2" y="282"/>
                    </a:lnTo>
                    <a:lnTo>
                      <a:pt x="7" y="274"/>
                    </a:lnTo>
                    <a:lnTo>
                      <a:pt x="14" y="265"/>
                    </a:lnTo>
                    <a:lnTo>
                      <a:pt x="27" y="256"/>
                    </a:lnTo>
                    <a:lnTo>
                      <a:pt x="44" y="246"/>
                    </a:lnTo>
                    <a:lnTo>
                      <a:pt x="35" y="241"/>
                    </a:lnTo>
                    <a:lnTo>
                      <a:pt x="32" y="235"/>
                    </a:lnTo>
                    <a:lnTo>
                      <a:pt x="34" y="228"/>
                    </a:lnTo>
                    <a:lnTo>
                      <a:pt x="39" y="220"/>
                    </a:lnTo>
                    <a:lnTo>
                      <a:pt x="41" y="213"/>
                    </a:lnTo>
                    <a:lnTo>
                      <a:pt x="44" y="206"/>
                    </a:lnTo>
                    <a:lnTo>
                      <a:pt x="51" y="199"/>
                    </a:lnTo>
                    <a:lnTo>
                      <a:pt x="62" y="196"/>
                    </a:lnTo>
                    <a:lnTo>
                      <a:pt x="60" y="192"/>
                    </a:lnTo>
                    <a:lnTo>
                      <a:pt x="59" y="187"/>
                    </a:lnTo>
                    <a:lnTo>
                      <a:pt x="55" y="184"/>
                    </a:lnTo>
                    <a:lnTo>
                      <a:pt x="53" y="182"/>
                    </a:lnTo>
                    <a:lnTo>
                      <a:pt x="51" y="180"/>
                    </a:lnTo>
                    <a:lnTo>
                      <a:pt x="50" y="177"/>
                    </a:lnTo>
                    <a:lnTo>
                      <a:pt x="48" y="175"/>
                    </a:lnTo>
                    <a:lnTo>
                      <a:pt x="46" y="173"/>
                    </a:lnTo>
                    <a:lnTo>
                      <a:pt x="46" y="170"/>
                    </a:lnTo>
                    <a:lnTo>
                      <a:pt x="46" y="167"/>
                    </a:lnTo>
                    <a:lnTo>
                      <a:pt x="46" y="165"/>
                    </a:lnTo>
                    <a:lnTo>
                      <a:pt x="48" y="163"/>
                    </a:lnTo>
                    <a:lnTo>
                      <a:pt x="41" y="164"/>
                    </a:lnTo>
                    <a:lnTo>
                      <a:pt x="34" y="162"/>
                    </a:lnTo>
                    <a:lnTo>
                      <a:pt x="32" y="156"/>
                    </a:lnTo>
                    <a:lnTo>
                      <a:pt x="39" y="140"/>
                    </a:lnTo>
                    <a:lnTo>
                      <a:pt x="32" y="134"/>
                    </a:lnTo>
                    <a:lnTo>
                      <a:pt x="25" y="129"/>
                    </a:lnTo>
                    <a:lnTo>
                      <a:pt x="18" y="124"/>
                    </a:lnTo>
                    <a:lnTo>
                      <a:pt x="11" y="121"/>
                    </a:lnTo>
                    <a:close/>
                  </a:path>
                </a:pathLst>
              </a:custGeom>
              <a:solidFill>
                <a:srgbClr val="FFED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8" name="Freeform 398"/>
              <p:cNvSpPr>
                <a:spLocks/>
              </p:cNvSpPr>
              <p:nvPr/>
            </p:nvSpPr>
            <p:spPr bwMode="auto">
              <a:xfrm>
                <a:off x="1243" y="2397"/>
                <a:ext cx="37" cy="30"/>
              </a:xfrm>
              <a:custGeom>
                <a:avLst/>
                <a:gdLst>
                  <a:gd name="T0" fmla="*/ 20 w 75"/>
                  <a:gd name="T1" fmla="*/ 6 h 30"/>
                  <a:gd name="T2" fmla="*/ 29 w 75"/>
                  <a:gd name="T3" fmla="*/ 2 h 30"/>
                  <a:gd name="T4" fmla="*/ 39 w 75"/>
                  <a:gd name="T5" fmla="*/ 0 h 30"/>
                  <a:gd name="T6" fmla="*/ 48 w 75"/>
                  <a:gd name="T7" fmla="*/ 0 h 30"/>
                  <a:gd name="T8" fmla="*/ 57 w 75"/>
                  <a:gd name="T9" fmla="*/ 1 h 30"/>
                  <a:gd name="T10" fmla="*/ 63 w 75"/>
                  <a:gd name="T11" fmla="*/ 3 h 30"/>
                  <a:gd name="T12" fmla="*/ 68 w 75"/>
                  <a:gd name="T13" fmla="*/ 6 h 30"/>
                  <a:gd name="T14" fmla="*/ 71 w 75"/>
                  <a:gd name="T15" fmla="*/ 11 h 30"/>
                  <a:gd name="T16" fmla="*/ 71 w 75"/>
                  <a:gd name="T17" fmla="*/ 16 h 30"/>
                  <a:gd name="T18" fmla="*/ 75 w 75"/>
                  <a:gd name="T19" fmla="*/ 18 h 30"/>
                  <a:gd name="T20" fmla="*/ 73 w 75"/>
                  <a:gd name="T21" fmla="*/ 22 h 30"/>
                  <a:gd name="T22" fmla="*/ 68 w 75"/>
                  <a:gd name="T23" fmla="*/ 26 h 30"/>
                  <a:gd name="T24" fmla="*/ 59 w 75"/>
                  <a:gd name="T25" fmla="*/ 29 h 30"/>
                  <a:gd name="T26" fmla="*/ 52 w 75"/>
                  <a:gd name="T27" fmla="*/ 30 h 30"/>
                  <a:gd name="T28" fmla="*/ 45 w 75"/>
                  <a:gd name="T29" fmla="*/ 30 h 30"/>
                  <a:gd name="T30" fmla="*/ 36 w 75"/>
                  <a:gd name="T31" fmla="*/ 30 h 30"/>
                  <a:gd name="T32" fmla="*/ 27 w 75"/>
                  <a:gd name="T33" fmla="*/ 30 h 30"/>
                  <a:gd name="T34" fmla="*/ 20 w 75"/>
                  <a:gd name="T35" fmla="*/ 29 h 30"/>
                  <a:gd name="T36" fmla="*/ 11 w 75"/>
                  <a:gd name="T37" fmla="*/ 28 h 30"/>
                  <a:gd name="T38" fmla="*/ 6 w 75"/>
                  <a:gd name="T39" fmla="*/ 27 h 30"/>
                  <a:gd name="T40" fmla="*/ 0 w 75"/>
                  <a:gd name="T41" fmla="*/ 26 h 30"/>
                  <a:gd name="T42" fmla="*/ 2 w 75"/>
                  <a:gd name="T43" fmla="*/ 23 h 30"/>
                  <a:gd name="T44" fmla="*/ 4 w 75"/>
                  <a:gd name="T45" fmla="*/ 19 h 30"/>
                  <a:gd name="T46" fmla="*/ 7 w 75"/>
                  <a:gd name="T47" fmla="*/ 15 h 30"/>
                  <a:gd name="T48" fmla="*/ 11 w 75"/>
                  <a:gd name="T49" fmla="*/ 12 h 30"/>
                  <a:gd name="T50" fmla="*/ 18 w 75"/>
                  <a:gd name="T51" fmla="*/ 15 h 30"/>
                  <a:gd name="T52" fmla="*/ 25 w 75"/>
                  <a:gd name="T53" fmla="*/ 16 h 30"/>
                  <a:gd name="T54" fmla="*/ 32 w 75"/>
                  <a:gd name="T55" fmla="*/ 16 h 30"/>
                  <a:gd name="T56" fmla="*/ 36 w 75"/>
                  <a:gd name="T57" fmla="*/ 14 h 30"/>
                  <a:gd name="T58" fmla="*/ 38 w 75"/>
                  <a:gd name="T59" fmla="*/ 12 h 30"/>
                  <a:gd name="T60" fmla="*/ 36 w 75"/>
                  <a:gd name="T61" fmla="*/ 9 h 30"/>
                  <a:gd name="T62" fmla="*/ 31 w 75"/>
                  <a:gd name="T63" fmla="*/ 7 h 30"/>
                  <a:gd name="T64" fmla="*/ 20 w 75"/>
                  <a:gd name="T65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5" h="30">
                    <a:moveTo>
                      <a:pt x="20" y="6"/>
                    </a:moveTo>
                    <a:lnTo>
                      <a:pt x="29" y="2"/>
                    </a:lnTo>
                    <a:lnTo>
                      <a:pt x="39" y="0"/>
                    </a:lnTo>
                    <a:lnTo>
                      <a:pt x="48" y="0"/>
                    </a:lnTo>
                    <a:lnTo>
                      <a:pt x="57" y="1"/>
                    </a:lnTo>
                    <a:lnTo>
                      <a:pt x="63" y="3"/>
                    </a:lnTo>
                    <a:lnTo>
                      <a:pt x="68" y="6"/>
                    </a:lnTo>
                    <a:lnTo>
                      <a:pt x="71" y="11"/>
                    </a:lnTo>
                    <a:lnTo>
                      <a:pt x="71" y="16"/>
                    </a:lnTo>
                    <a:lnTo>
                      <a:pt x="75" y="18"/>
                    </a:lnTo>
                    <a:lnTo>
                      <a:pt x="73" y="22"/>
                    </a:lnTo>
                    <a:lnTo>
                      <a:pt x="68" y="26"/>
                    </a:lnTo>
                    <a:lnTo>
                      <a:pt x="59" y="29"/>
                    </a:lnTo>
                    <a:lnTo>
                      <a:pt x="52" y="30"/>
                    </a:lnTo>
                    <a:lnTo>
                      <a:pt x="45" y="30"/>
                    </a:lnTo>
                    <a:lnTo>
                      <a:pt x="36" y="30"/>
                    </a:lnTo>
                    <a:lnTo>
                      <a:pt x="27" y="30"/>
                    </a:lnTo>
                    <a:lnTo>
                      <a:pt x="20" y="29"/>
                    </a:lnTo>
                    <a:lnTo>
                      <a:pt x="11" y="28"/>
                    </a:lnTo>
                    <a:lnTo>
                      <a:pt x="6" y="27"/>
                    </a:lnTo>
                    <a:lnTo>
                      <a:pt x="0" y="26"/>
                    </a:lnTo>
                    <a:lnTo>
                      <a:pt x="2" y="23"/>
                    </a:lnTo>
                    <a:lnTo>
                      <a:pt x="4" y="19"/>
                    </a:lnTo>
                    <a:lnTo>
                      <a:pt x="7" y="15"/>
                    </a:lnTo>
                    <a:lnTo>
                      <a:pt x="11" y="12"/>
                    </a:lnTo>
                    <a:lnTo>
                      <a:pt x="18" y="15"/>
                    </a:lnTo>
                    <a:lnTo>
                      <a:pt x="25" y="16"/>
                    </a:lnTo>
                    <a:lnTo>
                      <a:pt x="32" y="16"/>
                    </a:lnTo>
                    <a:lnTo>
                      <a:pt x="36" y="14"/>
                    </a:lnTo>
                    <a:lnTo>
                      <a:pt x="38" y="12"/>
                    </a:lnTo>
                    <a:lnTo>
                      <a:pt x="36" y="9"/>
                    </a:lnTo>
                    <a:lnTo>
                      <a:pt x="31" y="7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9" name="Freeform 399"/>
              <p:cNvSpPr>
                <a:spLocks/>
              </p:cNvSpPr>
              <p:nvPr/>
            </p:nvSpPr>
            <p:spPr bwMode="auto">
              <a:xfrm>
                <a:off x="1337" y="2622"/>
                <a:ext cx="33" cy="62"/>
              </a:xfrm>
              <a:custGeom>
                <a:avLst/>
                <a:gdLst>
                  <a:gd name="T0" fmla="*/ 12 w 65"/>
                  <a:gd name="T1" fmla="*/ 0 h 62"/>
                  <a:gd name="T2" fmla="*/ 26 w 65"/>
                  <a:gd name="T3" fmla="*/ 4 h 62"/>
                  <a:gd name="T4" fmla="*/ 35 w 65"/>
                  <a:gd name="T5" fmla="*/ 9 h 62"/>
                  <a:gd name="T6" fmla="*/ 39 w 65"/>
                  <a:gd name="T7" fmla="*/ 13 h 62"/>
                  <a:gd name="T8" fmla="*/ 42 w 65"/>
                  <a:gd name="T9" fmla="*/ 18 h 62"/>
                  <a:gd name="T10" fmla="*/ 42 w 65"/>
                  <a:gd name="T11" fmla="*/ 23 h 62"/>
                  <a:gd name="T12" fmla="*/ 46 w 65"/>
                  <a:gd name="T13" fmla="*/ 28 h 62"/>
                  <a:gd name="T14" fmla="*/ 53 w 65"/>
                  <a:gd name="T15" fmla="*/ 33 h 62"/>
                  <a:gd name="T16" fmla="*/ 65 w 65"/>
                  <a:gd name="T17" fmla="*/ 38 h 62"/>
                  <a:gd name="T18" fmla="*/ 55 w 65"/>
                  <a:gd name="T19" fmla="*/ 40 h 62"/>
                  <a:gd name="T20" fmla="*/ 46 w 65"/>
                  <a:gd name="T21" fmla="*/ 45 h 62"/>
                  <a:gd name="T22" fmla="*/ 39 w 65"/>
                  <a:gd name="T23" fmla="*/ 52 h 62"/>
                  <a:gd name="T24" fmla="*/ 35 w 65"/>
                  <a:gd name="T25" fmla="*/ 62 h 62"/>
                  <a:gd name="T26" fmla="*/ 33 w 65"/>
                  <a:gd name="T27" fmla="*/ 55 h 62"/>
                  <a:gd name="T28" fmla="*/ 33 w 65"/>
                  <a:gd name="T29" fmla="*/ 49 h 62"/>
                  <a:gd name="T30" fmla="*/ 33 w 65"/>
                  <a:gd name="T31" fmla="*/ 44 h 62"/>
                  <a:gd name="T32" fmla="*/ 35 w 65"/>
                  <a:gd name="T33" fmla="*/ 39 h 62"/>
                  <a:gd name="T34" fmla="*/ 30 w 65"/>
                  <a:gd name="T35" fmla="*/ 36 h 62"/>
                  <a:gd name="T36" fmla="*/ 24 w 65"/>
                  <a:gd name="T37" fmla="*/ 33 h 62"/>
                  <a:gd name="T38" fmla="*/ 19 w 65"/>
                  <a:gd name="T39" fmla="*/ 28 h 62"/>
                  <a:gd name="T40" fmla="*/ 17 w 65"/>
                  <a:gd name="T41" fmla="*/ 24 h 62"/>
                  <a:gd name="T42" fmla="*/ 14 w 65"/>
                  <a:gd name="T43" fmla="*/ 28 h 62"/>
                  <a:gd name="T44" fmla="*/ 10 w 65"/>
                  <a:gd name="T45" fmla="*/ 32 h 62"/>
                  <a:gd name="T46" fmla="*/ 9 w 65"/>
                  <a:gd name="T47" fmla="*/ 37 h 62"/>
                  <a:gd name="T48" fmla="*/ 7 w 65"/>
                  <a:gd name="T49" fmla="*/ 43 h 62"/>
                  <a:gd name="T50" fmla="*/ 3 w 65"/>
                  <a:gd name="T51" fmla="*/ 37 h 62"/>
                  <a:gd name="T52" fmla="*/ 1 w 65"/>
                  <a:gd name="T53" fmla="*/ 31 h 62"/>
                  <a:gd name="T54" fmla="*/ 0 w 65"/>
                  <a:gd name="T55" fmla="*/ 26 h 62"/>
                  <a:gd name="T56" fmla="*/ 0 w 65"/>
                  <a:gd name="T57" fmla="*/ 21 h 62"/>
                  <a:gd name="T58" fmla="*/ 1 w 65"/>
                  <a:gd name="T59" fmla="*/ 16 h 62"/>
                  <a:gd name="T60" fmla="*/ 7 w 65"/>
                  <a:gd name="T61" fmla="*/ 10 h 62"/>
                  <a:gd name="T62" fmla="*/ 10 w 65"/>
                  <a:gd name="T63" fmla="*/ 5 h 62"/>
                  <a:gd name="T64" fmla="*/ 12 w 65"/>
                  <a:gd name="T65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5" h="62">
                    <a:moveTo>
                      <a:pt x="12" y="0"/>
                    </a:moveTo>
                    <a:lnTo>
                      <a:pt x="26" y="4"/>
                    </a:lnTo>
                    <a:lnTo>
                      <a:pt x="35" y="9"/>
                    </a:lnTo>
                    <a:lnTo>
                      <a:pt x="39" y="13"/>
                    </a:lnTo>
                    <a:lnTo>
                      <a:pt x="42" y="18"/>
                    </a:lnTo>
                    <a:lnTo>
                      <a:pt x="42" y="23"/>
                    </a:lnTo>
                    <a:lnTo>
                      <a:pt x="46" y="28"/>
                    </a:lnTo>
                    <a:lnTo>
                      <a:pt x="53" y="33"/>
                    </a:lnTo>
                    <a:lnTo>
                      <a:pt x="65" y="38"/>
                    </a:lnTo>
                    <a:lnTo>
                      <a:pt x="55" y="40"/>
                    </a:lnTo>
                    <a:lnTo>
                      <a:pt x="46" y="45"/>
                    </a:lnTo>
                    <a:lnTo>
                      <a:pt x="39" y="52"/>
                    </a:lnTo>
                    <a:lnTo>
                      <a:pt x="35" y="62"/>
                    </a:lnTo>
                    <a:lnTo>
                      <a:pt x="33" y="55"/>
                    </a:lnTo>
                    <a:lnTo>
                      <a:pt x="33" y="49"/>
                    </a:lnTo>
                    <a:lnTo>
                      <a:pt x="33" y="44"/>
                    </a:lnTo>
                    <a:lnTo>
                      <a:pt x="35" y="39"/>
                    </a:lnTo>
                    <a:lnTo>
                      <a:pt x="30" y="36"/>
                    </a:lnTo>
                    <a:lnTo>
                      <a:pt x="24" y="33"/>
                    </a:lnTo>
                    <a:lnTo>
                      <a:pt x="19" y="28"/>
                    </a:lnTo>
                    <a:lnTo>
                      <a:pt x="17" y="24"/>
                    </a:lnTo>
                    <a:lnTo>
                      <a:pt x="14" y="28"/>
                    </a:lnTo>
                    <a:lnTo>
                      <a:pt x="10" y="32"/>
                    </a:lnTo>
                    <a:lnTo>
                      <a:pt x="9" y="37"/>
                    </a:lnTo>
                    <a:lnTo>
                      <a:pt x="7" y="43"/>
                    </a:lnTo>
                    <a:lnTo>
                      <a:pt x="3" y="37"/>
                    </a:lnTo>
                    <a:lnTo>
                      <a:pt x="1" y="31"/>
                    </a:lnTo>
                    <a:lnTo>
                      <a:pt x="0" y="26"/>
                    </a:lnTo>
                    <a:lnTo>
                      <a:pt x="0" y="21"/>
                    </a:lnTo>
                    <a:lnTo>
                      <a:pt x="1" y="16"/>
                    </a:lnTo>
                    <a:lnTo>
                      <a:pt x="7" y="10"/>
                    </a:lnTo>
                    <a:lnTo>
                      <a:pt x="10" y="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0" name="Freeform 400"/>
              <p:cNvSpPr>
                <a:spLocks/>
              </p:cNvSpPr>
              <p:nvPr/>
            </p:nvSpPr>
            <p:spPr bwMode="auto">
              <a:xfrm>
                <a:off x="1379" y="2682"/>
                <a:ext cx="214" cy="150"/>
              </a:xfrm>
              <a:custGeom>
                <a:avLst/>
                <a:gdLst>
                  <a:gd name="T0" fmla="*/ 13 w 428"/>
                  <a:gd name="T1" fmla="*/ 10 h 150"/>
                  <a:gd name="T2" fmla="*/ 32 w 428"/>
                  <a:gd name="T3" fmla="*/ 20 h 150"/>
                  <a:gd name="T4" fmla="*/ 66 w 428"/>
                  <a:gd name="T5" fmla="*/ 24 h 150"/>
                  <a:gd name="T6" fmla="*/ 59 w 428"/>
                  <a:gd name="T7" fmla="*/ 46 h 150"/>
                  <a:gd name="T8" fmla="*/ 76 w 428"/>
                  <a:gd name="T9" fmla="*/ 61 h 150"/>
                  <a:gd name="T10" fmla="*/ 107 w 428"/>
                  <a:gd name="T11" fmla="*/ 69 h 150"/>
                  <a:gd name="T12" fmla="*/ 139 w 428"/>
                  <a:gd name="T13" fmla="*/ 73 h 150"/>
                  <a:gd name="T14" fmla="*/ 147 w 428"/>
                  <a:gd name="T15" fmla="*/ 89 h 150"/>
                  <a:gd name="T16" fmla="*/ 176 w 428"/>
                  <a:gd name="T17" fmla="*/ 94 h 150"/>
                  <a:gd name="T18" fmla="*/ 213 w 428"/>
                  <a:gd name="T19" fmla="*/ 94 h 150"/>
                  <a:gd name="T20" fmla="*/ 235 w 428"/>
                  <a:gd name="T21" fmla="*/ 110 h 150"/>
                  <a:gd name="T22" fmla="*/ 268 w 428"/>
                  <a:gd name="T23" fmla="*/ 115 h 150"/>
                  <a:gd name="T24" fmla="*/ 300 w 428"/>
                  <a:gd name="T25" fmla="*/ 114 h 150"/>
                  <a:gd name="T26" fmla="*/ 323 w 428"/>
                  <a:gd name="T27" fmla="*/ 111 h 150"/>
                  <a:gd name="T28" fmla="*/ 330 w 428"/>
                  <a:gd name="T29" fmla="*/ 97 h 150"/>
                  <a:gd name="T30" fmla="*/ 361 w 428"/>
                  <a:gd name="T31" fmla="*/ 96 h 150"/>
                  <a:gd name="T32" fmla="*/ 373 w 428"/>
                  <a:gd name="T33" fmla="*/ 81 h 150"/>
                  <a:gd name="T34" fmla="*/ 375 w 428"/>
                  <a:gd name="T35" fmla="*/ 63 h 150"/>
                  <a:gd name="T36" fmla="*/ 346 w 428"/>
                  <a:gd name="T37" fmla="*/ 22 h 150"/>
                  <a:gd name="T38" fmla="*/ 362 w 428"/>
                  <a:gd name="T39" fmla="*/ 25 h 150"/>
                  <a:gd name="T40" fmla="*/ 380 w 428"/>
                  <a:gd name="T41" fmla="*/ 34 h 150"/>
                  <a:gd name="T42" fmla="*/ 407 w 428"/>
                  <a:gd name="T43" fmla="*/ 37 h 150"/>
                  <a:gd name="T44" fmla="*/ 407 w 428"/>
                  <a:gd name="T45" fmla="*/ 62 h 150"/>
                  <a:gd name="T46" fmla="*/ 412 w 428"/>
                  <a:gd name="T47" fmla="*/ 69 h 150"/>
                  <a:gd name="T48" fmla="*/ 396 w 428"/>
                  <a:gd name="T49" fmla="*/ 70 h 150"/>
                  <a:gd name="T50" fmla="*/ 394 w 428"/>
                  <a:gd name="T51" fmla="*/ 87 h 150"/>
                  <a:gd name="T52" fmla="*/ 403 w 428"/>
                  <a:gd name="T53" fmla="*/ 117 h 150"/>
                  <a:gd name="T54" fmla="*/ 389 w 428"/>
                  <a:gd name="T55" fmla="*/ 116 h 150"/>
                  <a:gd name="T56" fmla="*/ 373 w 428"/>
                  <a:gd name="T57" fmla="*/ 114 h 150"/>
                  <a:gd name="T58" fmla="*/ 341 w 428"/>
                  <a:gd name="T59" fmla="*/ 120 h 150"/>
                  <a:gd name="T60" fmla="*/ 343 w 428"/>
                  <a:gd name="T61" fmla="*/ 133 h 150"/>
                  <a:gd name="T62" fmla="*/ 338 w 428"/>
                  <a:gd name="T63" fmla="*/ 133 h 150"/>
                  <a:gd name="T64" fmla="*/ 327 w 428"/>
                  <a:gd name="T65" fmla="*/ 131 h 150"/>
                  <a:gd name="T66" fmla="*/ 297 w 428"/>
                  <a:gd name="T67" fmla="*/ 133 h 150"/>
                  <a:gd name="T68" fmla="*/ 268 w 428"/>
                  <a:gd name="T69" fmla="*/ 133 h 150"/>
                  <a:gd name="T70" fmla="*/ 254 w 428"/>
                  <a:gd name="T71" fmla="*/ 142 h 150"/>
                  <a:gd name="T72" fmla="*/ 243 w 428"/>
                  <a:gd name="T73" fmla="*/ 140 h 150"/>
                  <a:gd name="T74" fmla="*/ 210 w 428"/>
                  <a:gd name="T75" fmla="*/ 115 h 150"/>
                  <a:gd name="T76" fmla="*/ 211 w 428"/>
                  <a:gd name="T77" fmla="*/ 136 h 150"/>
                  <a:gd name="T78" fmla="*/ 197 w 428"/>
                  <a:gd name="T79" fmla="*/ 135 h 150"/>
                  <a:gd name="T80" fmla="*/ 174 w 428"/>
                  <a:gd name="T81" fmla="*/ 122 h 150"/>
                  <a:gd name="T82" fmla="*/ 147 w 428"/>
                  <a:gd name="T83" fmla="*/ 115 h 150"/>
                  <a:gd name="T84" fmla="*/ 149 w 428"/>
                  <a:gd name="T85" fmla="*/ 125 h 150"/>
                  <a:gd name="T86" fmla="*/ 135 w 428"/>
                  <a:gd name="T87" fmla="*/ 116 h 150"/>
                  <a:gd name="T88" fmla="*/ 123 w 428"/>
                  <a:gd name="T89" fmla="*/ 102 h 150"/>
                  <a:gd name="T90" fmla="*/ 82 w 428"/>
                  <a:gd name="T91" fmla="*/ 111 h 150"/>
                  <a:gd name="T92" fmla="*/ 110 w 428"/>
                  <a:gd name="T93" fmla="*/ 90 h 150"/>
                  <a:gd name="T94" fmla="*/ 96 w 428"/>
                  <a:gd name="T95" fmla="*/ 89 h 150"/>
                  <a:gd name="T96" fmla="*/ 75 w 428"/>
                  <a:gd name="T97" fmla="*/ 89 h 150"/>
                  <a:gd name="T98" fmla="*/ 80 w 428"/>
                  <a:gd name="T99" fmla="*/ 72 h 150"/>
                  <a:gd name="T100" fmla="*/ 62 w 428"/>
                  <a:gd name="T101" fmla="*/ 70 h 150"/>
                  <a:gd name="T102" fmla="*/ 53 w 428"/>
                  <a:gd name="T103" fmla="*/ 76 h 150"/>
                  <a:gd name="T104" fmla="*/ 39 w 428"/>
                  <a:gd name="T105" fmla="*/ 73 h 150"/>
                  <a:gd name="T106" fmla="*/ 34 w 428"/>
                  <a:gd name="T107" fmla="*/ 31 h 150"/>
                  <a:gd name="T108" fmla="*/ 11 w 428"/>
                  <a:gd name="T109" fmla="*/ 37 h 150"/>
                  <a:gd name="T110" fmla="*/ 2 w 428"/>
                  <a:gd name="T111" fmla="*/ 36 h 150"/>
                  <a:gd name="T112" fmla="*/ 4 w 428"/>
                  <a:gd name="T113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28" h="150">
                    <a:moveTo>
                      <a:pt x="4" y="0"/>
                    </a:moveTo>
                    <a:lnTo>
                      <a:pt x="7" y="6"/>
                    </a:lnTo>
                    <a:lnTo>
                      <a:pt x="13" y="10"/>
                    </a:lnTo>
                    <a:lnTo>
                      <a:pt x="18" y="14"/>
                    </a:lnTo>
                    <a:lnTo>
                      <a:pt x="25" y="17"/>
                    </a:lnTo>
                    <a:lnTo>
                      <a:pt x="32" y="20"/>
                    </a:lnTo>
                    <a:lnTo>
                      <a:pt x="41" y="22"/>
                    </a:lnTo>
                    <a:lnTo>
                      <a:pt x="53" y="23"/>
                    </a:lnTo>
                    <a:lnTo>
                      <a:pt x="66" y="24"/>
                    </a:lnTo>
                    <a:lnTo>
                      <a:pt x="60" y="32"/>
                    </a:lnTo>
                    <a:lnTo>
                      <a:pt x="59" y="39"/>
                    </a:lnTo>
                    <a:lnTo>
                      <a:pt x="59" y="46"/>
                    </a:lnTo>
                    <a:lnTo>
                      <a:pt x="62" y="52"/>
                    </a:lnTo>
                    <a:lnTo>
                      <a:pt x="68" y="58"/>
                    </a:lnTo>
                    <a:lnTo>
                      <a:pt x="76" y="61"/>
                    </a:lnTo>
                    <a:lnTo>
                      <a:pt x="89" y="63"/>
                    </a:lnTo>
                    <a:lnTo>
                      <a:pt x="103" y="62"/>
                    </a:lnTo>
                    <a:lnTo>
                      <a:pt x="107" y="69"/>
                    </a:lnTo>
                    <a:lnTo>
                      <a:pt x="114" y="74"/>
                    </a:lnTo>
                    <a:lnTo>
                      <a:pt x="124" y="75"/>
                    </a:lnTo>
                    <a:lnTo>
                      <a:pt x="139" y="73"/>
                    </a:lnTo>
                    <a:lnTo>
                      <a:pt x="139" y="79"/>
                    </a:lnTo>
                    <a:lnTo>
                      <a:pt x="142" y="84"/>
                    </a:lnTo>
                    <a:lnTo>
                      <a:pt x="147" y="89"/>
                    </a:lnTo>
                    <a:lnTo>
                      <a:pt x="155" y="92"/>
                    </a:lnTo>
                    <a:lnTo>
                      <a:pt x="163" y="94"/>
                    </a:lnTo>
                    <a:lnTo>
                      <a:pt x="176" y="94"/>
                    </a:lnTo>
                    <a:lnTo>
                      <a:pt x="192" y="92"/>
                    </a:lnTo>
                    <a:lnTo>
                      <a:pt x="211" y="88"/>
                    </a:lnTo>
                    <a:lnTo>
                      <a:pt x="213" y="94"/>
                    </a:lnTo>
                    <a:lnTo>
                      <a:pt x="219" y="99"/>
                    </a:lnTo>
                    <a:lnTo>
                      <a:pt x="226" y="105"/>
                    </a:lnTo>
                    <a:lnTo>
                      <a:pt x="235" y="110"/>
                    </a:lnTo>
                    <a:lnTo>
                      <a:pt x="243" y="114"/>
                    </a:lnTo>
                    <a:lnTo>
                      <a:pt x="256" y="115"/>
                    </a:lnTo>
                    <a:lnTo>
                      <a:pt x="268" y="115"/>
                    </a:lnTo>
                    <a:lnTo>
                      <a:pt x="282" y="111"/>
                    </a:lnTo>
                    <a:lnTo>
                      <a:pt x="291" y="113"/>
                    </a:lnTo>
                    <a:lnTo>
                      <a:pt x="300" y="114"/>
                    </a:lnTo>
                    <a:lnTo>
                      <a:pt x="309" y="114"/>
                    </a:lnTo>
                    <a:lnTo>
                      <a:pt x="318" y="113"/>
                    </a:lnTo>
                    <a:lnTo>
                      <a:pt x="323" y="111"/>
                    </a:lnTo>
                    <a:lnTo>
                      <a:pt x="329" y="108"/>
                    </a:lnTo>
                    <a:lnTo>
                      <a:pt x="330" y="103"/>
                    </a:lnTo>
                    <a:lnTo>
                      <a:pt x="330" y="97"/>
                    </a:lnTo>
                    <a:lnTo>
                      <a:pt x="341" y="98"/>
                    </a:lnTo>
                    <a:lnTo>
                      <a:pt x="352" y="98"/>
                    </a:lnTo>
                    <a:lnTo>
                      <a:pt x="361" y="96"/>
                    </a:lnTo>
                    <a:lnTo>
                      <a:pt x="368" y="92"/>
                    </a:lnTo>
                    <a:lnTo>
                      <a:pt x="371" y="87"/>
                    </a:lnTo>
                    <a:lnTo>
                      <a:pt x="373" y="81"/>
                    </a:lnTo>
                    <a:lnTo>
                      <a:pt x="369" y="74"/>
                    </a:lnTo>
                    <a:lnTo>
                      <a:pt x="362" y="67"/>
                    </a:lnTo>
                    <a:lnTo>
                      <a:pt x="375" y="63"/>
                    </a:lnTo>
                    <a:lnTo>
                      <a:pt x="378" y="52"/>
                    </a:lnTo>
                    <a:lnTo>
                      <a:pt x="369" y="38"/>
                    </a:lnTo>
                    <a:lnTo>
                      <a:pt x="346" y="22"/>
                    </a:lnTo>
                    <a:lnTo>
                      <a:pt x="352" y="17"/>
                    </a:lnTo>
                    <a:lnTo>
                      <a:pt x="357" y="21"/>
                    </a:lnTo>
                    <a:lnTo>
                      <a:pt x="362" y="25"/>
                    </a:lnTo>
                    <a:lnTo>
                      <a:pt x="368" y="28"/>
                    </a:lnTo>
                    <a:lnTo>
                      <a:pt x="375" y="31"/>
                    </a:lnTo>
                    <a:lnTo>
                      <a:pt x="380" y="34"/>
                    </a:lnTo>
                    <a:lnTo>
                      <a:pt x="389" y="36"/>
                    </a:lnTo>
                    <a:lnTo>
                      <a:pt x="398" y="37"/>
                    </a:lnTo>
                    <a:lnTo>
                      <a:pt x="407" y="37"/>
                    </a:lnTo>
                    <a:lnTo>
                      <a:pt x="400" y="44"/>
                    </a:lnTo>
                    <a:lnTo>
                      <a:pt x="398" y="52"/>
                    </a:lnTo>
                    <a:lnTo>
                      <a:pt x="407" y="62"/>
                    </a:lnTo>
                    <a:lnTo>
                      <a:pt x="428" y="69"/>
                    </a:lnTo>
                    <a:lnTo>
                      <a:pt x="421" y="69"/>
                    </a:lnTo>
                    <a:lnTo>
                      <a:pt x="412" y="69"/>
                    </a:lnTo>
                    <a:lnTo>
                      <a:pt x="403" y="68"/>
                    </a:lnTo>
                    <a:lnTo>
                      <a:pt x="394" y="65"/>
                    </a:lnTo>
                    <a:lnTo>
                      <a:pt x="396" y="70"/>
                    </a:lnTo>
                    <a:lnTo>
                      <a:pt x="398" y="76"/>
                    </a:lnTo>
                    <a:lnTo>
                      <a:pt x="396" y="82"/>
                    </a:lnTo>
                    <a:lnTo>
                      <a:pt x="394" y="87"/>
                    </a:lnTo>
                    <a:lnTo>
                      <a:pt x="401" y="97"/>
                    </a:lnTo>
                    <a:lnTo>
                      <a:pt x="405" y="107"/>
                    </a:lnTo>
                    <a:lnTo>
                      <a:pt x="403" y="117"/>
                    </a:lnTo>
                    <a:lnTo>
                      <a:pt x="396" y="127"/>
                    </a:lnTo>
                    <a:lnTo>
                      <a:pt x="393" y="122"/>
                    </a:lnTo>
                    <a:lnTo>
                      <a:pt x="389" y="116"/>
                    </a:lnTo>
                    <a:lnTo>
                      <a:pt x="384" y="112"/>
                    </a:lnTo>
                    <a:lnTo>
                      <a:pt x="375" y="109"/>
                    </a:lnTo>
                    <a:lnTo>
                      <a:pt x="373" y="114"/>
                    </a:lnTo>
                    <a:lnTo>
                      <a:pt x="368" y="117"/>
                    </a:lnTo>
                    <a:lnTo>
                      <a:pt x="357" y="119"/>
                    </a:lnTo>
                    <a:lnTo>
                      <a:pt x="341" y="120"/>
                    </a:lnTo>
                    <a:lnTo>
                      <a:pt x="341" y="124"/>
                    </a:lnTo>
                    <a:lnTo>
                      <a:pt x="341" y="128"/>
                    </a:lnTo>
                    <a:lnTo>
                      <a:pt x="343" y="133"/>
                    </a:lnTo>
                    <a:lnTo>
                      <a:pt x="345" y="137"/>
                    </a:lnTo>
                    <a:lnTo>
                      <a:pt x="341" y="135"/>
                    </a:lnTo>
                    <a:lnTo>
                      <a:pt x="338" y="133"/>
                    </a:lnTo>
                    <a:lnTo>
                      <a:pt x="336" y="131"/>
                    </a:lnTo>
                    <a:lnTo>
                      <a:pt x="334" y="129"/>
                    </a:lnTo>
                    <a:lnTo>
                      <a:pt x="327" y="131"/>
                    </a:lnTo>
                    <a:lnTo>
                      <a:pt x="318" y="131"/>
                    </a:lnTo>
                    <a:lnTo>
                      <a:pt x="307" y="132"/>
                    </a:lnTo>
                    <a:lnTo>
                      <a:pt x="297" y="133"/>
                    </a:lnTo>
                    <a:lnTo>
                      <a:pt x="286" y="133"/>
                    </a:lnTo>
                    <a:lnTo>
                      <a:pt x="277" y="133"/>
                    </a:lnTo>
                    <a:lnTo>
                      <a:pt x="268" y="133"/>
                    </a:lnTo>
                    <a:lnTo>
                      <a:pt x="263" y="133"/>
                    </a:lnTo>
                    <a:lnTo>
                      <a:pt x="259" y="137"/>
                    </a:lnTo>
                    <a:lnTo>
                      <a:pt x="254" y="142"/>
                    </a:lnTo>
                    <a:lnTo>
                      <a:pt x="247" y="146"/>
                    </a:lnTo>
                    <a:lnTo>
                      <a:pt x="240" y="150"/>
                    </a:lnTo>
                    <a:lnTo>
                      <a:pt x="243" y="140"/>
                    </a:lnTo>
                    <a:lnTo>
                      <a:pt x="240" y="129"/>
                    </a:lnTo>
                    <a:lnTo>
                      <a:pt x="229" y="121"/>
                    </a:lnTo>
                    <a:lnTo>
                      <a:pt x="210" y="115"/>
                    </a:lnTo>
                    <a:lnTo>
                      <a:pt x="213" y="121"/>
                    </a:lnTo>
                    <a:lnTo>
                      <a:pt x="213" y="128"/>
                    </a:lnTo>
                    <a:lnTo>
                      <a:pt x="211" y="136"/>
                    </a:lnTo>
                    <a:lnTo>
                      <a:pt x="204" y="143"/>
                    </a:lnTo>
                    <a:lnTo>
                      <a:pt x="201" y="139"/>
                    </a:lnTo>
                    <a:lnTo>
                      <a:pt x="197" y="135"/>
                    </a:lnTo>
                    <a:lnTo>
                      <a:pt x="190" y="131"/>
                    </a:lnTo>
                    <a:lnTo>
                      <a:pt x="183" y="126"/>
                    </a:lnTo>
                    <a:lnTo>
                      <a:pt x="174" y="122"/>
                    </a:lnTo>
                    <a:lnTo>
                      <a:pt x="165" y="119"/>
                    </a:lnTo>
                    <a:lnTo>
                      <a:pt x="156" y="117"/>
                    </a:lnTo>
                    <a:lnTo>
                      <a:pt x="147" y="115"/>
                    </a:lnTo>
                    <a:lnTo>
                      <a:pt x="147" y="118"/>
                    </a:lnTo>
                    <a:lnTo>
                      <a:pt x="147" y="121"/>
                    </a:lnTo>
                    <a:lnTo>
                      <a:pt x="149" y="125"/>
                    </a:lnTo>
                    <a:lnTo>
                      <a:pt x="151" y="128"/>
                    </a:lnTo>
                    <a:lnTo>
                      <a:pt x="142" y="123"/>
                    </a:lnTo>
                    <a:lnTo>
                      <a:pt x="135" y="116"/>
                    </a:lnTo>
                    <a:lnTo>
                      <a:pt x="132" y="107"/>
                    </a:lnTo>
                    <a:lnTo>
                      <a:pt x="128" y="95"/>
                    </a:lnTo>
                    <a:lnTo>
                      <a:pt x="123" y="102"/>
                    </a:lnTo>
                    <a:lnTo>
                      <a:pt x="114" y="107"/>
                    </a:lnTo>
                    <a:lnTo>
                      <a:pt x="100" y="110"/>
                    </a:lnTo>
                    <a:lnTo>
                      <a:pt x="82" y="111"/>
                    </a:lnTo>
                    <a:lnTo>
                      <a:pt x="96" y="105"/>
                    </a:lnTo>
                    <a:lnTo>
                      <a:pt x="105" y="99"/>
                    </a:lnTo>
                    <a:lnTo>
                      <a:pt x="110" y="90"/>
                    </a:lnTo>
                    <a:lnTo>
                      <a:pt x="107" y="79"/>
                    </a:lnTo>
                    <a:lnTo>
                      <a:pt x="101" y="84"/>
                    </a:lnTo>
                    <a:lnTo>
                      <a:pt x="96" y="89"/>
                    </a:lnTo>
                    <a:lnTo>
                      <a:pt x="87" y="93"/>
                    </a:lnTo>
                    <a:lnTo>
                      <a:pt x="78" y="95"/>
                    </a:lnTo>
                    <a:lnTo>
                      <a:pt x="75" y="89"/>
                    </a:lnTo>
                    <a:lnTo>
                      <a:pt x="75" y="83"/>
                    </a:lnTo>
                    <a:lnTo>
                      <a:pt x="76" y="78"/>
                    </a:lnTo>
                    <a:lnTo>
                      <a:pt x="80" y="72"/>
                    </a:lnTo>
                    <a:lnTo>
                      <a:pt x="73" y="72"/>
                    </a:lnTo>
                    <a:lnTo>
                      <a:pt x="68" y="71"/>
                    </a:lnTo>
                    <a:lnTo>
                      <a:pt x="62" y="70"/>
                    </a:lnTo>
                    <a:lnTo>
                      <a:pt x="60" y="69"/>
                    </a:lnTo>
                    <a:lnTo>
                      <a:pt x="57" y="72"/>
                    </a:lnTo>
                    <a:lnTo>
                      <a:pt x="53" y="76"/>
                    </a:lnTo>
                    <a:lnTo>
                      <a:pt x="48" y="81"/>
                    </a:lnTo>
                    <a:lnTo>
                      <a:pt x="46" y="84"/>
                    </a:lnTo>
                    <a:lnTo>
                      <a:pt x="39" y="73"/>
                    </a:lnTo>
                    <a:lnTo>
                      <a:pt x="32" y="61"/>
                    </a:lnTo>
                    <a:lnTo>
                      <a:pt x="30" y="47"/>
                    </a:lnTo>
                    <a:lnTo>
                      <a:pt x="34" y="31"/>
                    </a:lnTo>
                    <a:lnTo>
                      <a:pt x="23" y="29"/>
                    </a:lnTo>
                    <a:lnTo>
                      <a:pt x="16" y="33"/>
                    </a:lnTo>
                    <a:lnTo>
                      <a:pt x="11" y="37"/>
                    </a:lnTo>
                    <a:lnTo>
                      <a:pt x="5" y="42"/>
                    </a:lnTo>
                    <a:lnTo>
                      <a:pt x="4" y="47"/>
                    </a:lnTo>
                    <a:lnTo>
                      <a:pt x="2" y="36"/>
                    </a:lnTo>
                    <a:lnTo>
                      <a:pt x="0" y="25"/>
                    </a:lnTo>
                    <a:lnTo>
                      <a:pt x="0" y="1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1" name="Freeform 401"/>
              <p:cNvSpPr>
                <a:spLocks/>
              </p:cNvSpPr>
              <p:nvPr/>
            </p:nvSpPr>
            <p:spPr bwMode="auto">
              <a:xfrm>
                <a:off x="1547" y="2676"/>
                <a:ext cx="19" cy="19"/>
              </a:xfrm>
              <a:custGeom>
                <a:avLst/>
                <a:gdLst>
                  <a:gd name="T0" fmla="*/ 3 w 37"/>
                  <a:gd name="T1" fmla="*/ 0 h 19"/>
                  <a:gd name="T2" fmla="*/ 9 w 37"/>
                  <a:gd name="T3" fmla="*/ 4 h 19"/>
                  <a:gd name="T4" fmla="*/ 17 w 37"/>
                  <a:gd name="T5" fmla="*/ 8 h 19"/>
                  <a:gd name="T6" fmla="*/ 26 w 37"/>
                  <a:gd name="T7" fmla="*/ 11 h 19"/>
                  <a:gd name="T8" fmla="*/ 37 w 37"/>
                  <a:gd name="T9" fmla="*/ 13 h 19"/>
                  <a:gd name="T10" fmla="*/ 35 w 37"/>
                  <a:gd name="T11" fmla="*/ 19 h 19"/>
                  <a:gd name="T12" fmla="*/ 21 w 37"/>
                  <a:gd name="T13" fmla="*/ 18 h 19"/>
                  <a:gd name="T14" fmla="*/ 9 w 37"/>
                  <a:gd name="T15" fmla="*/ 14 h 19"/>
                  <a:gd name="T16" fmla="*/ 0 w 37"/>
                  <a:gd name="T17" fmla="*/ 8 h 19"/>
                  <a:gd name="T18" fmla="*/ 3 w 37"/>
                  <a:gd name="T1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" h="19">
                    <a:moveTo>
                      <a:pt x="3" y="0"/>
                    </a:moveTo>
                    <a:lnTo>
                      <a:pt x="9" y="4"/>
                    </a:lnTo>
                    <a:lnTo>
                      <a:pt x="17" y="8"/>
                    </a:lnTo>
                    <a:lnTo>
                      <a:pt x="26" y="11"/>
                    </a:lnTo>
                    <a:lnTo>
                      <a:pt x="37" y="13"/>
                    </a:lnTo>
                    <a:lnTo>
                      <a:pt x="35" y="19"/>
                    </a:lnTo>
                    <a:lnTo>
                      <a:pt x="21" y="18"/>
                    </a:lnTo>
                    <a:lnTo>
                      <a:pt x="9" y="14"/>
                    </a:lnTo>
                    <a:lnTo>
                      <a:pt x="0" y="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2" name="Freeform 402"/>
              <p:cNvSpPr>
                <a:spLocks/>
              </p:cNvSpPr>
              <p:nvPr/>
            </p:nvSpPr>
            <p:spPr bwMode="auto">
              <a:xfrm>
                <a:off x="1156" y="2256"/>
                <a:ext cx="386" cy="223"/>
              </a:xfrm>
              <a:custGeom>
                <a:avLst/>
                <a:gdLst>
                  <a:gd name="T0" fmla="*/ 75 w 771"/>
                  <a:gd name="T1" fmla="*/ 116 h 223"/>
                  <a:gd name="T2" fmla="*/ 130 w 771"/>
                  <a:gd name="T3" fmla="*/ 67 h 223"/>
                  <a:gd name="T4" fmla="*/ 185 w 771"/>
                  <a:gd name="T5" fmla="*/ 50 h 223"/>
                  <a:gd name="T6" fmla="*/ 249 w 771"/>
                  <a:gd name="T7" fmla="*/ 36 h 223"/>
                  <a:gd name="T8" fmla="*/ 315 w 771"/>
                  <a:gd name="T9" fmla="*/ 36 h 223"/>
                  <a:gd name="T10" fmla="*/ 398 w 771"/>
                  <a:gd name="T11" fmla="*/ 49 h 223"/>
                  <a:gd name="T12" fmla="*/ 462 w 771"/>
                  <a:gd name="T13" fmla="*/ 68 h 223"/>
                  <a:gd name="T14" fmla="*/ 508 w 771"/>
                  <a:gd name="T15" fmla="*/ 93 h 223"/>
                  <a:gd name="T16" fmla="*/ 522 w 771"/>
                  <a:gd name="T17" fmla="*/ 122 h 223"/>
                  <a:gd name="T18" fmla="*/ 556 w 771"/>
                  <a:gd name="T19" fmla="*/ 153 h 223"/>
                  <a:gd name="T20" fmla="*/ 585 w 771"/>
                  <a:gd name="T21" fmla="*/ 176 h 223"/>
                  <a:gd name="T22" fmla="*/ 622 w 771"/>
                  <a:gd name="T23" fmla="*/ 204 h 223"/>
                  <a:gd name="T24" fmla="*/ 656 w 771"/>
                  <a:gd name="T25" fmla="*/ 222 h 223"/>
                  <a:gd name="T26" fmla="*/ 702 w 771"/>
                  <a:gd name="T27" fmla="*/ 221 h 223"/>
                  <a:gd name="T28" fmla="*/ 732 w 771"/>
                  <a:gd name="T29" fmla="*/ 206 h 223"/>
                  <a:gd name="T30" fmla="*/ 744 w 771"/>
                  <a:gd name="T31" fmla="*/ 190 h 223"/>
                  <a:gd name="T32" fmla="*/ 675 w 771"/>
                  <a:gd name="T33" fmla="*/ 194 h 223"/>
                  <a:gd name="T34" fmla="*/ 691 w 771"/>
                  <a:gd name="T35" fmla="*/ 179 h 223"/>
                  <a:gd name="T36" fmla="*/ 636 w 771"/>
                  <a:gd name="T37" fmla="*/ 178 h 223"/>
                  <a:gd name="T38" fmla="*/ 652 w 771"/>
                  <a:gd name="T39" fmla="*/ 170 h 223"/>
                  <a:gd name="T40" fmla="*/ 641 w 771"/>
                  <a:gd name="T41" fmla="*/ 152 h 223"/>
                  <a:gd name="T42" fmla="*/ 608 w 771"/>
                  <a:gd name="T43" fmla="*/ 153 h 223"/>
                  <a:gd name="T44" fmla="*/ 601 w 771"/>
                  <a:gd name="T45" fmla="*/ 141 h 223"/>
                  <a:gd name="T46" fmla="*/ 579 w 771"/>
                  <a:gd name="T47" fmla="*/ 135 h 223"/>
                  <a:gd name="T48" fmla="*/ 629 w 771"/>
                  <a:gd name="T49" fmla="*/ 127 h 223"/>
                  <a:gd name="T50" fmla="*/ 581 w 771"/>
                  <a:gd name="T51" fmla="*/ 116 h 223"/>
                  <a:gd name="T52" fmla="*/ 574 w 771"/>
                  <a:gd name="T53" fmla="*/ 101 h 223"/>
                  <a:gd name="T54" fmla="*/ 556 w 771"/>
                  <a:gd name="T55" fmla="*/ 93 h 223"/>
                  <a:gd name="T56" fmla="*/ 547 w 771"/>
                  <a:gd name="T57" fmla="*/ 79 h 223"/>
                  <a:gd name="T58" fmla="*/ 514 w 771"/>
                  <a:gd name="T59" fmla="*/ 71 h 223"/>
                  <a:gd name="T60" fmla="*/ 531 w 771"/>
                  <a:gd name="T61" fmla="*/ 59 h 223"/>
                  <a:gd name="T62" fmla="*/ 485 w 771"/>
                  <a:gd name="T63" fmla="*/ 50 h 223"/>
                  <a:gd name="T64" fmla="*/ 483 w 771"/>
                  <a:gd name="T65" fmla="*/ 46 h 223"/>
                  <a:gd name="T66" fmla="*/ 427 w 771"/>
                  <a:gd name="T67" fmla="*/ 41 h 223"/>
                  <a:gd name="T68" fmla="*/ 419 w 771"/>
                  <a:gd name="T69" fmla="*/ 32 h 223"/>
                  <a:gd name="T70" fmla="*/ 427 w 771"/>
                  <a:gd name="T71" fmla="*/ 13 h 223"/>
                  <a:gd name="T72" fmla="*/ 359 w 771"/>
                  <a:gd name="T73" fmla="*/ 19 h 223"/>
                  <a:gd name="T74" fmla="*/ 373 w 771"/>
                  <a:gd name="T75" fmla="*/ 3 h 223"/>
                  <a:gd name="T76" fmla="*/ 322 w 771"/>
                  <a:gd name="T77" fmla="*/ 17 h 223"/>
                  <a:gd name="T78" fmla="*/ 297 w 771"/>
                  <a:gd name="T79" fmla="*/ 16 h 223"/>
                  <a:gd name="T80" fmla="*/ 260 w 771"/>
                  <a:gd name="T81" fmla="*/ 7 h 223"/>
                  <a:gd name="T82" fmla="*/ 210 w 771"/>
                  <a:gd name="T83" fmla="*/ 26 h 223"/>
                  <a:gd name="T84" fmla="*/ 197 w 771"/>
                  <a:gd name="T85" fmla="*/ 21 h 223"/>
                  <a:gd name="T86" fmla="*/ 153 w 771"/>
                  <a:gd name="T87" fmla="*/ 33 h 223"/>
                  <a:gd name="T88" fmla="*/ 135 w 771"/>
                  <a:gd name="T89" fmla="*/ 38 h 223"/>
                  <a:gd name="T90" fmla="*/ 107 w 771"/>
                  <a:gd name="T91" fmla="*/ 43 h 223"/>
                  <a:gd name="T92" fmla="*/ 91 w 771"/>
                  <a:gd name="T93" fmla="*/ 53 h 223"/>
                  <a:gd name="T94" fmla="*/ 68 w 771"/>
                  <a:gd name="T95" fmla="*/ 58 h 223"/>
                  <a:gd name="T96" fmla="*/ 55 w 771"/>
                  <a:gd name="T97" fmla="*/ 83 h 223"/>
                  <a:gd name="T98" fmla="*/ 39 w 771"/>
                  <a:gd name="T99" fmla="*/ 95 h 223"/>
                  <a:gd name="T100" fmla="*/ 52 w 771"/>
                  <a:gd name="T101" fmla="*/ 103 h 223"/>
                  <a:gd name="T102" fmla="*/ 15 w 771"/>
                  <a:gd name="T103" fmla="*/ 109 h 223"/>
                  <a:gd name="T104" fmla="*/ 39 w 771"/>
                  <a:gd name="T105" fmla="*/ 127 h 223"/>
                  <a:gd name="T106" fmla="*/ 9 w 771"/>
                  <a:gd name="T107" fmla="*/ 141 h 223"/>
                  <a:gd name="T108" fmla="*/ 20 w 771"/>
                  <a:gd name="T109" fmla="*/ 158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71" h="223">
                    <a:moveTo>
                      <a:pt x="64" y="149"/>
                    </a:moveTo>
                    <a:lnTo>
                      <a:pt x="63" y="144"/>
                    </a:lnTo>
                    <a:lnTo>
                      <a:pt x="63" y="137"/>
                    </a:lnTo>
                    <a:lnTo>
                      <a:pt x="68" y="130"/>
                    </a:lnTo>
                    <a:lnTo>
                      <a:pt x="82" y="126"/>
                    </a:lnTo>
                    <a:lnTo>
                      <a:pt x="75" y="116"/>
                    </a:lnTo>
                    <a:lnTo>
                      <a:pt x="77" y="105"/>
                    </a:lnTo>
                    <a:lnTo>
                      <a:pt x="87" y="96"/>
                    </a:lnTo>
                    <a:lnTo>
                      <a:pt x="109" y="91"/>
                    </a:lnTo>
                    <a:lnTo>
                      <a:pt x="107" y="81"/>
                    </a:lnTo>
                    <a:lnTo>
                      <a:pt x="116" y="73"/>
                    </a:lnTo>
                    <a:lnTo>
                      <a:pt x="130" y="67"/>
                    </a:lnTo>
                    <a:lnTo>
                      <a:pt x="153" y="67"/>
                    </a:lnTo>
                    <a:lnTo>
                      <a:pt x="158" y="63"/>
                    </a:lnTo>
                    <a:lnTo>
                      <a:pt x="164" y="59"/>
                    </a:lnTo>
                    <a:lnTo>
                      <a:pt x="171" y="55"/>
                    </a:lnTo>
                    <a:lnTo>
                      <a:pt x="178" y="52"/>
                    </a:lnTo>
                    <a:lnTo>
                      <a:pt x="185" y="50"/>
                    </a:lnTo>
                    <a:lnTo>
                      <a:pt x="194" y="49"/>
                    </a:lnTo>
                    <a:lnTo>
                      <a:pt x="203" y="48"/>
                    </a:lnTo>
                    <a:lnTo>
                      <a:pt x="213" y="49"/>
                    </a:lnTo>
                    <a:lnTo>
                      <a:pt x="224" y="43"/>
                    </a:lnTo>
                    <a:lnTo>
                      <a:pt x="237" y="39"/>
                    </a:lnTo>
                    <a:lnTo>
                      <a:pt x="249" y="36"/>
                    </a:lnTo>
                    <a:lnTo>
                      <a:pt x="261" y="38"/>
                    </a:lnTo>
                    <a:lnTo>
                      <a:pt x="274" y="40"/>
                    </a:lnTo>
                    <a:lnTo>
                      <a:pt x="286" y="41"/>
                    </a:lnTo>
                    <a:lnTo>
                      <a:pt x="295" y="40"/>
                    </a:lnTo>
                    <a:lnTo>
                      <a:pt x="306" y="38"/>
                    </a:lnTo>
                    <a:lnTo>
                      <a:pt x="315" y="36"/>
                    </a:lnTo>
                    <a:lnTo>
                      <a:pt x="327" y="35"/>
                    </a:lnTo>
                    <a:lnTo>
                      <a:pt x="343" y="34"/>
                    </a:lnTo>
                    <a:lnTo>
                      <a:pt x="359" y="34"/>
                    </a:lnTo>
                    <a:lnTo>
                      <a:pt x="375" y="38"/>
                    </a:lnTo>
                    <a:lnTo>
                      <a:pt x="387" y="42"/>
                    </a:lnTo>
                    <a:lnTo>
                      <a:pt x="398" y="49"/>
                    </a:lnTo>
                    <a:lnTo>
                      <a:pt x="402" y="60"/>
                    </a:lnTo>
                    <a:lnTo>
                      <a:pt x="416" y="60"/>
                    </a:lnTo>
                    <a:lnTo>
                      <a:pt x="430" y="60"/>
                    </a:lnTo>
                    <a:lnTo>
                      <a:pt x="443" y="62"/>
                    </a:lnTo>
                    <a:lnTo>
                      <a:pt x="453" y="64"/>
                    </a:lnTo>
                    <a:lnTo>
                      <a:pt x="462" y="68"/>
                    </a:lnTo>
                    <a:lnTo>
                      <a:pt x="467" y="73"/>
                    </a:lnTo>
                    <a:lnTo>
                      <a:pt x="471" y="80"/>
                    </a:lnTo>
                    <a:lnTo>
                      <a:pt x="473" y="88"/>
                    </a:lnTo>
                    <a:lnTo>
                      <a:pt x="487" y="89"/>
                    </a:lnTo>
                    <a:lnTo>
                      <a:pt x="498" y="91"/>
                    </a:lnTo>
                    <a:lnTo>
                      <a:pt x="508" y="93"/>
                    </a:lnTo>
                    <a:lnTo>
                      <a:pt x="515" y="96"/>
                    </a:lnTo>
                    <a:lnTo>
                      <a:pt x="521" y="100"/>
                    </a:lnTo>
                    <a:lnTo>
                      <a:pt x="522" y="105"/>
                    </a:lnTo>
                    <a:lnTo>
                      <a:pt x="521" y="112"/>
                    </a:lnTo>
                    <a:lnTo>
                      <a:pt x="514" y="119"/>
                    </a:lnTo>
                    <a:lnTo>
                      <a:pt x="522" y="122"/>
                    </a:lnTo>
                    <a:lnTo>
                      <a:pt x="533" y="126"/>
                    </a:lnTo>
                    <a:lnTo>
                      <a:pt x="542" y="130"/>
                    </a:lnTo>
                    <a:lnTo>
                      <a:pt x="551" y="135"/>
                    </a:lnTo>
                    <a:lnTo>
                      <a:pt x="556" y="141"/>
                    </a:lnTo>
                    <a:lnTo>
                      <a:pt x="558" y="147"/>
                    </a:lnTo>
                    <a:lnTo>
                      <a:pt x="556" y="153"/>
                    </a:lnTo>
                    <a:lnTo>
                      <a:pt x="549" y="160"/>
                    </a:lnTo>
                    <a:lnTo>
                      <a:pt x="558" y="162"/>
                    </a:lnTo>
                    <a:lnTo>
                      <a:pt x="567" y="166"/>
                    </a:lnTo>
                    <a:lnTo>
                      <a:pt x="574" y="171"/>
                    </a:lnTo>
                    <a:lnTo>
                      <a:pt x="576" y="176"/>
                    </a:lnTo>
                    <a:lnTo>
                      <a:pt x="585" y="176"/>
                    </a:lnTo>
                    <a:lnTo>
                      <a:pt x="595" y="178"/>
                    </a:lnTo>
                    <a:lnTo>
                      <a:pt x="604" y="181"/>
                    </a:lnTo>
                    <a:lnTo>
                      <a:pt x="613" y="186"/>
                    </a:lnTo>
                    <a:lnTo>
                      <a:pt x="618" y="191"/>
                    </a:lnTo>
                    <a:lnTo>
                      <a:pt x="622" y="197"/>
                    </a:lnTo>
                    <a:lnTo>
                      <a:pt x="622" y="204"/>
                    </a:lnTo>
                    <a:lnTo>
                      <a:pt x="617" y="211"/>
                    </a:lnTo>
                    <a:lnTo>
                      <a:pt x="627" y="211"/>
                    </a:lnTo>
                    <a:lnTo>
                      <a:pt x="638" y="212"/>
                    </a:lnTo>
                    <a:lnTo>
                      <a:pt x="645" y="215"/>
                    </a:lnTo>
                    <a:lnTo>
                      <a:pt x="650" y="219"/>
                    </a:lnTo>
                    <a:lnTo>
                      <a:pt x="656" y="222"/>
                    </a:lnTo>
                    <a:lnTo>
                      <a:pt x="663" y="223"/>
                    </a:lnTo>
                    <a:lnTo>
                      <a:pt x="672" y="223"/>
                    </a:lnTo>
                    <a:lnTo>
                      <a:pt x="681" y="223"/>
                    </a:lnTo>
                    <a:lnTo>
                      <a:pt x="686" y="222"/>
                    </a:lnTo>
                    <a:lnTo>
                      <a:pt x="693" y="222"/>
                    </a:lnTo>
                    <a:lnTo>
                      <a:pt x="702" y="221"/>
                    </a:lnTo>
                    <a:lnTo>
                      <a:pt x="711" y="220"/>
                    </a:lnTo>
                    <a:lnTo>
                      <a:pt x="720" y="219"/>
                    </a:lnTo>
                    <a:lnTo>
                      <a:pt x="728" y="219"/>
                    </a:lnTo>
                    <a:lnTo>
                      <a:pt x="736" y="219"/>
                    </a:lnTo>
                    <a:lnTo>
                      <a:pt x="741" y="220"/>
                    </a:lnTo>
                    <a:lnTo>
                      <a:pt x="732" y="206"/>
                    </a:lnTo>
                    <a:lnTo>
                      <a:pt x="737" y="203"/>
                    </a:lnTo>
                    <a:lnTo>
                      <a:pt x="746" y="199"/>
                    </a:lnTo>
                    <a:lnTo>
                      <a:pt x="757" y="196"/>
                    </a:lnTo>
                    <a:lnTo>
                      <a:pt x="771" y="194"/>
                    </a:lnTo>
                    <a:lnTo>
                      <a:pt x="760" y="191"/>
                    </a:lnTo>
                    <a:lnTo>
                      <a:pt x="744" y="190"/>
                    </a:lnTo>
                    <a:lnTo>
                      <a:pt x="730" y="191"/>
                    </a:lnTo>
                    <a:lnTo>
                      <a:pt x="720" y="192"/>
                    </a:lnTo>
                    <a:lnTo>
                      <a:pt x="712" y="186"/>
                    </a:lnTo>
                    <a:lnTo>
                      <a:pt x="702" y="191"/>
                    </a:lnTo>
                    <a:lnTo>
                      <a:pt x="689" y="194"/>
                    </a:lnTo>
                    <a:lnTo>
                      <a:pt x="675" y="194"/>
                    </a:lnTo>
                    <a:lnTo>
                      <a:pt x="665" y="193"/>
                    </a:lnTo>
                    <a:lnTo>
                      <a:pt x="675" y="191"/>
                    </a:lnTo>
                    <a:lnTo>
                      <a:pt x="686" y="187"/>
                    </a:lnTo>
                    <a:lnTo>
                      <a:pt x="693" y="181"/>
                    </a:lnTo>
                    <a:lnTo>
                      <a:pt x="698" y="177"/>
                    </a:lnTo>
                    <a:lnTo>
                      <a:pt x="691" y="179"/>
                    </a:lnTo>
                    <a:lnTo>
                      <a:pt x="682" y="181"/>
                    </a:lnTo>
                    <a:lnTo>
                      <a:pt x="672" y="183"/>
                    </a:lnTo>
                    <a:lnTo>
                      <a:pt x="663" y="183"/>
                    </a:lnTo>
                    <a:lnTo>
                      <a:pt x="652" y="183"/>
                    </a:lnTo>
                    <a:lnTo>
                      <a:pt x="643" y="181"/>
                    </a:lnTo>
                    <a:lnTo>
                      <a:pt x="636" y="178"/>
                    </a:lnTo>
                    <a:lnTo>
                      <a:pt x="631" y="174"/>
                    </a:lnTo>
                    <a:lnTo>
                      <a:pt x="638" y="173"/>
                    </a:lnTo>
                    <a:lnTo>
                      <a:pt x="645" y="173"/>
                    </a:lnTo>
                    <a:lnTo>
                      <a:pt x="652" y="173"/>
                    </a:lnTo>
                    <a:lnTo>
                      <a:pt x="659" y="173"/>
                    </a:lnTo>
                    <a:lnTo>
                      <a:pt x="652" y="170"/>
                    </a:lnTo>
                    <a:lnTo>
                      <a:pt x="641" y="166"/>
                    </a:lnTo>
                    <a:lnTo>
                      <a:pt x="629" y="162"/>
                    </a:lnTo>
                    <a:lnTo>
                      <a:pt x="617" y="160"/>
                    </a:lnTo>
                    <a:lnTo>
                      <a:pt x="625" y="159"/>
                    </a:lnTo>
                    <a:lnTo>
                      <a:pt x="634" y="156"/>
                    </a:lnTo>
                    <a:lnTo>
                      <a:pt x="641" y="152"/>
                    </a:lnTo>
                    <a:lnTo>
                      <a:pt x="647" y="149"/>
                    </a:lnTo>
                    <a:lnTo>
                      <a:pt x="641" y="150"/>
                    </a:lnTo>
                    <a:lnTo>
                      <a:pt x="634" y="151"/>
                    </a:lnTo>
                    <a:lnTo>
                      <a:pt x="625" y="152"/>
                    </a:lnTo>
                    <a:lnTo>
                      <a:pt x="617" y="153"/>
                    </a:lnTo>
                    <a:lnTo>
                      <a:pt x="608" y="153"/>
                    </a:lnTo>
                    <a:lnTo>
                      <a:pt x="599" y="153"/>
                    </a:lnTo>
                    <a:lnTo>
                      <a:pt x="592" y="152"/>
                    </a:lnTo>
                    <a:lnTo>
                      <a:pt x="585" y="151"/>
                    </a:lnTo>
                    <a:lnTo>
                      <a:pt x="586" y="146"/>
                    </a:lnTo>
                    <a:lnTo>
                      <a:pt x="592" y="142"/>
                    </a:lnTo>
                    <a:lnTo>
                      <a:pt x="601" y="141"/>
                    </a:lnTo>
                    <a:lnTo>
                      <a:pt x="613" y="140"/>
                    </a:lnTo>
                    <a:lnTo>
                      <a:pt x="606" y="137"/>
                    </a:lnTo>
                    <a:lnTo>
                      <a:pt x="597" y="136"/>
                    </a:lnTo>
                    <a:lnTo>
                      <a:pt x="588" y="136"/>
                    </a:lnTo>
                    <a:lnTo>
                      <a:pt x="578" y="137"/>
                    </a:lnTo>
                    <a:lnTo>
                      <a:pt x="579" y="135"/>
                    </a:lnTo>
                    <a:lnTo>
                      <a:pt x="585" y="133"/>
                    </a:lnTo>
                    <a:lnTo>
                      <a:pt x="592" y="131"/>
                    </a:lnTo>
                    <a:lnTo>
                      <a:pt x="601" y="130"/>
                    </a:lnTo>
                    <a:lnTo>
                      <a:pt x="609" y="129"/>
                    </a:lnTo>
                    <a:lnTo>
                      <a:pt x="618" y="128"/>
                    </a:lnTo>
                    <a:lnTo>
                      <a:pt x="629" y="127"/>
                    </a:lnTo>
                    <a:lnTo>
                      <a:pt x="638" y="127"/>
                    </a:lnTo>
                    <a:lnTo>
                      <a:pt x="629" y="124"/>
                    </a:lnTo>
                    <a:lnTo>
                      <a:pt x="618" y="121"/>
                    </a:lnTo>
                    <a:lnTo>
                      <a:pt x="606" y="119"/>
                    </a:lnTo>
                    <a:lnTo>
                      <a:pt x="595" y="117"/>
                    </a:lnTo>
                    <a:lnTo>
                      <a:pt x="581" y="116"/>
                    </a:lnTo>
                    <a:lnTo>
                      <a:pt x="569" y="114"/>
                    </a:lnTo>
                    <a:lnTo>
                      <a:pt x="556" y="114"/>
                    </a:lnTo>
                    <a:lnTo>
                      <a:pt x="546" y="114"/>
                    </a:lnTo>
                    <a:lnTo>
                      <a:pt x="553" y="109"/>
                    </a:lnTo>
                    <a:lnTo>
                      <a:pt x="562" y="104"/>
                    </a:lnTo>
                    <a:lnTo>
                      <a:pt x="574" y="101"/>
                    </a:lnTo>
                    <a:lnTo>
                      <a:pt x="588" y="98"/>
                    </a:lnTo>
                    <a:lnTo>
                      <a:pt x="579" y="97"/>
                    </a:lnTo>
                    <a:lnTo>
                      <a:pt x="570" y="96"/>
                    </a:lnTo>
                    <a:lnTo>
                      <a:pt x="556" y="96"/>
                    </a:lnTo>
                    <a:lnTo>
                      <a:pt x="540" y="96"/>
                    </a:lnTo>
                    <a:lnTo>
                      <a:pt x="556" y="93"/>
                    </a:lnTo>
                    <a:lnTo>
                      <a:pt x="569" y="89"/>
                    </a:lnTo>
                    <a:lnTo>
                      <a:pt x="579" y="83"/>
                    </a:lnTo>
                    <a:lnTo>
                      <a:pt x="583" y="78"/>
                    </a:lnTo>
                    <a:lnTo>
                      <a:pt x="570" y="79"/>
                    </a:lnTo>
                    <a:lnTo>
                      <a:pt x="560" y="79"/>
                    </a:lnTo>
                    <a:lnTo>
                      <a:pt x="547" y="79"/>
                    </a:lnTo>
                    <a:lnTo>
                      <a:pt x="537" y="79"/>
                    </a:lnTo>
                    <a:lnTo>
                      <a:pt x="526" y="78"/>
                    </a:lnTo>
                    <a:lnTo>
                      <a:pt x="519" y="77"/>
                    </a:lnTo>
                    <a:lnTo>
                      <a:pt x="512" y="76"/>
                    </a:lnTo>
                    <a:lnTo>
                      <a:pt x="506" y="74"/>
                    </a:lnTo>
                    <a:lnTo>
                      <a:pt x="514" y="71"/>
                    </a:lnTo>
                    <a:lnTo>
                      <a:pt x="524" y="70"/>
                    </a:lnTo>
                    <a:lnTo>
                      <a:pt x="537" y="69"/>
                    </a:lnTo>
                    <a:lnTo>
                      <a:pt x="553" y="69"/>
                    </a:lnTo>
                    <a:lnTo>
                      <a:pt x="547" y="65"/>
                    </a:lnTo>
                    <a:lnTo>
                      <a:pt x="540" y="62"/>
                    </a:lnTo>
                    <a:lnTo>
                      <a:pt x="531" y="59"/>
                    </a:lnTo>
                    <a:lnTo>
                      <a:pt x="521" y="57"/>
                    </a:lnTo>
                    <a:lnTo>
                      <a:pt x="510" y="55"/>
                    </a:lnTo>
                    <a:lnTo>
                      <a:pt x="498" y="54"/>
                    </a:lnTo>
                    <a:lnTo>
                      <a:pt x="487" y="53"/>
                    </a:lnTo>
                    <a:lnTo>
                      <a:pt x="478" y="52"/>
                    </a:lnTo>
                    <a:lnTo>
                      <a:pt x="485" y="50"/>
                    </a:lnTo>
                    <a:lnTo>
                      <a:pt x="492" y="48"/>
                    </a:lnTo>
                    <a:lnTo>
                      <a:pt x="501" y="47"/>
                    </a:lnTo>
                    <a:lnTo>
                      <a:pt x="510" y="46"/>
                    </a:lnTo>
                    <a:lnTo>
                      <a:pt x="505" y="45"/>
                    </a:lnTo>
                    <a:lnTo>
                      <a:pt x="496" y="45"/>
                    </a:lnTo>
                    <a:lnTo>
                      <a:pt x="483" y="46"/>
                    </a:lnTo>
                    <a:lnTo>
                      <a:pt x="473" y="48"/>
                    </a:lnTo>
                    <a:lnTo>
                      <a:pt x="459" y="49"/>
                    </a:lnTo>
                    <a:lnTo>
                      <a:pt x="446" y="49"/>
                    </a:lnTo>
                    <a:lnTo>
                      <a:pt x="434" y="48"/>
                    </a:lnTo>
                    <a:lnTo>
                      <a:pt x="423" y="44"/>
                    </a:lnTo>
                    <a:lnTo>
                      <a:pt x="427" y="41"/>
                    </a:lnTo>
                    <a:lnTo>
                      <a:pt x="434" y="36"/>
                    </a:lnTo>
                    <a:lnTo>
                      <a:pt x="446" y="32"/>
                    </a:lnTo>
                    <a:lnTo>
                      <a:pt x="459" y="29"/>
                    </a:lnTo>
                    <a:lnTo>
                      <a:pt x="446" y="29"/>
                    </a:lnTo>
                    <a:lnTo>
                      <a:pt x="432" y="30"/>
                    </a:lnTo>
                    <a:lnTo>
                      <a:pt x="419" y="32"/>
                    </a:lnTo>
                    <a:lnTo>
                      <a:pt x="411" y="35"/>
                    </a:lnTo>
                    <a:lnTo>
                      <a:pt x="412" y="29"/>
                    </a:lnTo>
                    <a:lnTo>
                      <a:pt x="418" y="23"/>
                    </a:lnTo>
                    <a:lnTo>
                      <a:pt x="425" y="17"/>
                    </a:lnTo>
                    <a:lnTo>
                      <a:pt x="434" y="12"/>
                    </a:lnTo>
                    <a:lnTo>
                      <a:pt x="427" y="13"/>
                    </a:lnTo>
                    <a:lnTo>
                      <a:pt x="416" y="14"/>
                    </a:lnTo>
                    <a:lnTo>
                      <a:pt x="405" y="15"/>
                    </a:lnTo>
                    <a:lnTo>
                      <a:pt x="393" y="16"/>
                    </a:lnTo>
                    <a:lnTo>
                      <a:pt x="380" y="17"/>
                    </a:lnTo>
                    <a:lnTo>
                      <a:pt x="368" y="18"/>
                    </a:lnTo>
                    <a:lnTo>
                      <a:pt x="359" y="19"/>
                    </a:lnTo>
                    <a:lnTo>
                      <a:pt x="350" y="19"/>
                    </a:lnTo>
                    <a:lnTo>
                      <a:pt x="354" y="14"/>
                    </a:lnTo>
                    <a:lnTo>
                      <a:pt x="361" y="9"/>
                    </a:lnTo>
                    <a:lnTo>
                      <a:pt x="372" y="5"/>
                    </a:lnTo>
                    <a:lnTo>
                      <a:pt x="382" y="3"/>
                    </a:lnTo>
                    <a:lnTo>
                      <a:pt x="373" y="3"/>
                    </a:lnTo>
                    <a:lnTo>
                      <a:pt x="363" y="4"/>
                    </a:lnTo>
                    <a:lnTo>
                      <a:pt x="354" y="6"/>
                    </a:lnTo>
                    <a:lnTo>
                      <a:pt x="345" y="8"/>
                    </a:lnTo>
                    <a:lnTo>
                      <a:pt x="336" y="11"/>
                    </a:lnTo>
                    <a:lnTo>
                      <a:pt x="327" y="14"/>
                    </a:lnTo>
                    <a:lnTo>
                      <a:pt x="322" y="17"/>
                    </a:lnTo>
                    <a:lnTo>
                      <a:pt x="316" y="20"/>
                    </a:lnTo>
                    <a:lnTo>
                      <a:pt x="315" y="17"/>
                    </a:lnTo>
                    <a:lnTo>
                      <a:pt x="313" y="13"/>
                    </a:lnTo>
                    <a:lnTo>
                      <a:pt x="309" y="10"/>
                    </a:lnTo>
                    <a:lnTo>
                      <a:pt x="306" y="7"/>
                    </a:lnTo>
                    <a:lnTo>
                      <a:pt x="297" y="16"/>
                    </a:lnTo>
                    <a:lnTo>
                      <a:pt x="284" y="22"/>
                    </a:lnTo>
                    <a:lnTo>
                      <a:pt x="272" y="24"/>
                    </a:lnTo>
                    <a:lnTo>
                      <a:pt x="263" y="25"/>
                    </a:lnTo>
                    <a:lnTo>
                      <a:pt x="261" y="22"/>
                    </a:lnTo>
                    <a:lnTo>
                      <a:pt x="260" y="15"/>
                    </a:lnTo>
                    <a:lnTo>
                      <a:pt x="260" y="7"/>
                    </a:lnTo>
                    <a:lnTo>
                      <a:pt x="260" y="0"/>
                    </a:lnTo>
                    <a:lnTo>
                      <a:pt x="253" y="9"/>
                    </a:lnTo>
                    <a:lnTo>
                      <a:pt x="240" y="19"/>
                    </a:lnTo>
                    <a:lnTo>
                      <a:pt x="226" y="27"/>
                    </a:lnTo>
                    <a:lnTo>
                      <a:pt x="210" y="30"/>
                    </a:lnTo>
                    <a:lnTo>
                      <a:pt x="210" y="26"/>
                    </a:lnTo>
                    <a:lnTo>
                      <a:pt x="212" y="23"/>
                    </a:lnTo>
                    <a:lnTo>
                      <a:pt x="213" y="19"/>
                    </a:lnTo>
                    <a:lnTo>
                      <a:pt x="217" y="14"/>
                    </a:lnTo>
                    <a:lnTo>
                      <a:pt x="210" y="15"/>
                    </a:lnTo>
                    <a:lnTo>
                      <a:pt x="205" y="17"/>
                    </a:lnTo>
                    <a:lnTo>
                      <a:pt x="197" y="21"/>
                    </a:lnTo>
                    <a:lnTo>
                      <a:pt x="189" y="26"/>
                    </a:lnTo>
                    <a:lnTo>
                      <a:pt x="181" y="31"/>
                    </a:lnTo>
                    <a:lnTo>
                      <a:pt x="173" y="35"/>
                    </a:lnTo>
                    <a:lnTo>
                      <a:pt x="164" y="38"/>
                    </a:lnTo>
                    <a:lnTo>
                      <a:pt x="155" y="39"/>
                    </a:lnTo>
                    <a:lnTo>
                      <a:pt x="153" y="33"/>
                    </a:lnTo>
                    <a:lnTo>
                      <a:pt x="148" y="28"/>
                    </a:lnTo>
                    <a:lnTo>
                      <a:pt x="141" y="25"/>
                    </a:lnTo>
                    <a:lnTo>
                      <a:pt x="132" y="23"/>
                    </a:lnTo>
                    <a:lnTo>
                      <a:pt x="135" y="26"/>
                    </a:lnTo>
                    <a:lnTo>
                      <a:pt x="135" y="31"/>
                    </a:lnTo>
                    <a:lnTo>
                      <a:pt x="135" y="38"/>
                    </a:lnTo>
                    <a:lnTo>
                      <a:pt x="134" y="43"/>
                    </a:lnTo>
                    <a:lnTo>
                      <a:pt x="126" y="42"/>
                    </a:lnTo>
                    <a:lnTo>
                      <a:pt x="119" y="41"/>
                    </a:lnTo>
                    <a:lnTo>
                      <a:pt x="110" y="40"/>
                    </a:lnTo>
                    <a:lnTo>
                      <a:pt x="105" y="40"/>
                    </a:lnTo>
                    <a:lnTo>
                      <a:pt x="107" y="43"/>
                    </a:lnTo>
                    <a:lnTo>
                      <a:pt x="107" y="47"/>
                    </a:lnTo>
                    <a:lnTo>
                      <a:pt x="107" y="52"/>
                    </a:lnTo>
                    <a:lnTo>
                      <a:pt x="107" y="55"/>
                    </a:lnTo>
                    <a:lnTo>
                      <a:pt x="103" y="54"/>
                    </a:lnTo>
                    <a:lnTo>
                      <a:pt x="96" y="53"/>
                    </a:lnTo>
                    <a:lnTo>
                      <a:pt x="91" y="53"/>
                    </a:lnTo>
                    <a:lnTo>
                      <a:pt x="84" y="53"/>
                    </a:lnTo>
                    <a:lnTo>
                      <a:pt x="75" y="53"/>
                    </a:lnTo>
                    <a:lnTo>
                      <a:pt x="68" y="54"/>
                    </a:lnTo>
                    <a:lnTo>
                      <a:pt x="61" y="54"/>
                    </a:lnTo>
                    <a:lnTo>
                      <a:pt x="54" y="55"/>
                    </a:lnTo>
                    <a:lnTo>
                      <a:pt x="68" y="58"/>
                    </a:lnTo>
                    <a:lnTo>
                      <a:pt x="78" y="63"/>
                    </a:lnTo>
                    <a:lnTo>
                      <a:pt x="86" y="70"/>
                    </a:lnTo>
                    <a:lnTo>
                      <a:pt x="86" y="76"/>
                    </a:lnTo>
                    <a:lnTo>
                      <a:pt x="75" y="78"/>
                    </a:lnTo>
                    <a:lnTo>
                      <a:pt x="64" y="80"/>
                    </a:lnTo>
                    <a:lnTo>
                      <a:pt x="55" y="83"/>
                    </a:lnTo>
                    <a:lnTo>
                      <a:pt x="48" y="85"/>
                    </a:lnTo>
                    <a:lnTo>
                      <a:pt x="41" y="87"/>
                    </a:lnTo>
                    <a:lnTo>
                      <a:pt x="36" y="90"/>
                    </a:lnTo>
                    <a:lnTo>
                      <a:pt x="32" y="93"/>
                    </a:lnTo>
                    <a:lnTo>
                      <a:pt x="32" y="96"/>
                    </a:lnTo>
                    <a:lnTo>
                      <a:pt x="39" y="95"/>
                    </a:lnTo>
                    <a:lnTo>
                      <a:pt x="50" y="94"/>
                    </a:lnTo>
                    <a:lnTo>
                      <a:pt x="59" y="94"/>
                    </a:lnTo>
                    <a:lnTo>
                      <a:pt x="68" y="94"/>
                    </a:lnTo>
                    <a:lnTo>
                      <a:pt x="64" y="98"/>
                    </a:lnTo>
                    <a:lnTo>
                      <a:pt x="57" y="101"/>
                    </a:lnTo>
                    <a:lnTo>
                      <a:pt x="52" y="103"/>
                    </a:lnTo>
                    <a:lnTo>
                      <a:pt x="43" y="104"/>
                    </a:lnTo>
                    <a:lnTo>
                      <a:pt x="34" y="105"/>
                    </a:lnTo>
                    <a:lnTo>
                      <a:pt x="27" y="104"/>
                    </a:lnTo>
                    <a:lnTo>
                      <a:pt x="18" y="104"/>
                    </a:lnTo>
                    <a:lnTo>
                      <a:pt x="9" y="102"/>
                    </a:lnTo>
                    <a:lnTo>
                      <a:pt x="15" y="109"/>
                    </a:lnTo>
                    <a:lnTo>
                      <a:pt x="25" y="116"/>
                    </a:lnTo>
                    <a:lnTo>
                      <a:pt x="39" y="119"/>
                    </a:lnTo>
                    <a:lnTo>
                      <a:pt x="54" y="119"/>
                    </a:lnTo>
                    <a:lnTo>
                      <a:pt x="50" y="122"/>
                    </a:lnTo>
                    <a:lnTo>
                      <a:pt x="47" y="124"/>
                    </a:lnTo>
                    <a:lnTo>
                      <a:pt x="39" y="127"/>
                    </a:lnTo>
                    <a:lnTo>
                      <a:pt x="32" y="129"/>
                    </a:lnTo>
                    <a:lnTo>
                      <a:pt x="25" y="131"/>
                    </a:lnTo>
                    <a:lnTo>
                      <a:pt x="16" y="133"/>
                    </a:lnTo>
                    <a:lnTo>
                      <a:pt x="9" y="135"/>
                    </a:lnTo>
                    <a:lnTo>
                      <a:pt x="0" y="137"/>
                    </a:lnTo>
                    <a:lnTo>
                      <a:pt x="9" y="141"/>
                    </a:lnTo>
                    <a:lnTo>
                      <a:pt x="20" y="143"/>
                    </a:lnTo>
                    <a:lnTo>
                      <a:pt x="31" y="145"/>
                    </a:lnTo>
                    <a:lnTo>
                      <a:pt x="43" y="144"/>
                    </a:lnTo>
                    <a:lnTo>
                      <a:pt x="38" y="148"/>
                    </a:lnTo>
                    <a:lnTo>
                      <a:pt x="31" y="153"/>
                    </a:lnTo>
                    <a:lnTo>
                      <a:pt x="20" y="158"/>
                    </a:lnTo>
                    <a:lnTo>
                      <a:pt x="13" y="160"/>
                    </a:lnTo>
                    <a:lnTo>
                      <a:pt x="29" y="159"/>
                    </a:lnTo>
                    <a:lnTo>
                      <a:pt x="43" y="156"/>
                    </a:lnTo>
                    <a:lnTo>
                      <a:pt x="55" y="153"/>
                    </a:lnTo>
                    <a:lnTo>
                      <a:pt x="64" y="149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3" name="Freeform 403"/>
              <p:cNvSpPr>
                <a:spLocks/>
              </p:cNvSpPr>
              <p:nvPr/>
            </p:nvSpPr>
            <p:spPr bwMode="auto">
              <a:xfrm>
                <a:off x="1461" y="2909"/>
                <a:ext cx="199" cy="163"/>
              </a:xfrm>
              <a:custGeom>
                <a:avLst/>
                <a:gdLst>
                  <a:gd name="T0" fmla="*/ 327 w 398"/>
                  <a:gd name="T1" fmla="*/ 13 h 163"/>
                  <a:gd name="T2" fmla="*/ 302 w 398"/>
                  <a:gd name="T3" fmla="*/ 39 h 163"/>
                  <a:gd name="T4" fmla="*/ 281 w 398"/>
                  <a:gd name="T5" fmla="*/ 60 h 163"/>
                  <a:gd name="T6" fmla="*/ 299 w 398"/>
                  <a:gd name="T7" fmla="*/ 74 h 163"/>
                  <a:gd name="T8" fmla="*/ 331 w 398"/>
                  <a:gd name="T9" fmla="*/ 83 h 163"/>
                  <a:gd name="T10" fmla="*/ 379 w 398"/>
                  <a:gd name="T11" fmla="*/ 91 h 163"/>
                  <a:gd name="T12" fmla="*/ 398 w 398"/>
                  <a:gd name="T13" fmla="*/ 107 h 163"/>
                  <a:gd name="T14" fmla="*/ 375 w 398"/>
                  <a:gd name="T15" fmla="*/ 106 h 163"/>
                  <a:gd name="T16" fmla="*/ 349 w 398"/>
                  <a:gd name="T17" fmla="*/ 107 h 163"/>
                  <a:gd name="T18" fmla="*/ 329 w 398"/>
                  <a:gd name="T19" fmla="*/ 108 h 163"/>
                  <a:gd name="T20" fmla="*/ 297 w 398"/>
                  <a:gd name="T21" fmla="*/ 105 h 163"/>
                  <a:gd name="T22" fmla="*/ 265 w 398"/>
                  <a:gd name="T23" fmla="*/ 99 h 163"/>
                  <a:gd name="T24" fmla="*/ 244 w 398"/>
                  <a:gd name="T25" fmla="*/ 108 h 163"/>
                  <a:gd name="T26" fmla="*/ 217 w 398"/>
                  <a:gd name="T27" fmla="*/ 129 h 163"/>
                  <a:gd name="T28" fmla="*/ 196 w 398"/>
                  <a:gd name="T29" fmla="*/ 151 h 163"/>
                  <a:gd name="T30" fmla="*/ 180 w 398"/>
                  <a:gd name="T31" fmla="*/ 154 h 163"/>
                  <a:gd name="T32" fmla="*/ 169 w 398"/>
                  <a:gd name="T33" fmla="*/ 158 h 163"/>
                  <a:gd name="T34" fmla="*/ 159 w 398"/>
                  <a:gd name="T35" fmla="*/ 157 h 163"/>
                  <a:gd name="T36" fmla="*/ 171 w 398"/>
                  <a:gd name="T37" fmla="*/ 135 h 163"/>
                  <a:gd name="T38" fmla="*/ 196 w 398"/>
                  <a:gd name="T39" fmla="*/ 112 h 163"/>
                  <a:gd name="T40" fmla="*/ 182 w 398"/>
                  <a:gd name="T41" fmla="*/ 107 h 163"/>
                  <a:gd name="T42" fmla="*/ 100 w 398"/>
                  <a:gd name="T43" fmla="*/ 128 h 163"/>
                  <a:gd name="T44" fmla="*/ 20 w 398"/>
                  <a:gd name="T45" fmla="*/ 146 h 163"/>
                  <a:gd name="T46" fmla="*/ 16 w 398"/>
                  <a:gd name="T47" fmla="*/ 142 h 163"/>
                  <a:gd name="T48" fmla="*/ 22 w 398"/>
                  <a:gd name="T49" fmla="*/ 130 h 163"/>
                  <a:gd name="T50" fmla="*/ 34 w 398"/>
                  <a:gd name="T51" fmla="*/ 116 h 163"/>
                  <a:gd name="T52" fmla="*/ 64 w 398"/>
                  <a:gd name="T53" fmla="*/ 110 h 163"/>
                  <a:gd name="T54" fmla="*/ 105 w 398"/>
                  <a:gd name="T55" fmla="*/ 102 h 163"/>
                  <a:gd name="T56" fmla="*/ 127 w 398"/>
                  <a:gd name="T57" fmla="*/ 95 h 163"/>
                  <a:gd name="T58" fmla="*/ 151 w 398"/>
                  <a:gd name="T59" fmla="*/ 87 h 163"/>
                  <a:gd name="T60" fmla="*/ 100 w 398"/>
                  <a:gd name="T61" fmla="*/ 88 h 163"/>
                  <a:gd name="T62" fmla="*/ 31 w 398"/>
                  <a:gd name="T63" fmla="*/ 88 h 163"/>
                  <a:gd name="T64" fmla="*/ 4 w 398"/>
                  <a:gd name="T65" fmla="*/ 85 h 163"/>
                  <a:gd name="T66" fmla="*/ 24 w 398"/>
                  <a:gd name="T67" fmla="*/ 73 h 163"/>
                  <a:gd name="T68" fmla="*/ 52 w 398"/>
                  <a:gd name="T69" fmla="*/ 64 h 163"/>
                  <a:gd name="T70" fmla="*/ 84 w 398"/>
                  <a:gd name="T71" fmla="*/ 66 h 163"/>
                  <a:gd name="T72" fmla="*/ 118 w 398"/>
                  <a:gd name="T73" fmla="*/ 68 h 163"/>
                  <a:gd name="T74" fmla="*/ 148 w 398"/>
                  <a:gd name="T75" fmla="*/ 67 h 163"/>
                  <a:gd name="T76" fmla="*/ 176 w 398"/>
                  <a:gd name="T77" fmla="*/ 62 h 163"/>
                  <a:gd name="T78" fmla="*/ 210 w 398"/>
                  <a:gd name="T79" fmla="*/ 54 h 163"/>
                  <a:gd name="T80" fmla="*/ 242 w 398"/>
                  <a:gd name="T81" fmla="*/ 44 h 163"/>
                  <a:gd name="T82" fmla="*/ 265 w 398"/>
                  <a:gd name="T83" fmla="*/ 23 h 163"/>
                  <a:gd name="T84" fmla="*/ 286 w 398"/>
                  <a:gd name="T85" fmla="*/ 6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98" h="163">
                    <a:moveTo>
                      <a:pt x="340" y="0"/>
                    </a:moveTo>
                    <a:lnTo>
                      <a:pt x="334" y="6"/>
                    </a:lnTo>
                    <a:lnTo>
                      <a:pt x="327" y="13"/>
                    </a:lnTo>
                    <a:lnTo>
                      <a:pt x="320" y="21"/>
                    </a:lnTo>
                    <a:lnTo>
                      <a:pt x="311" y="30"/>
                    </a:lnTo>
                    <a:lnTo>
                      <a:pt x="302" y="39"/>
                    </a:lnTo>
                    <a:lnTo>
                      <a:pt x="293" y="47"/>
                    </a:lnTo>
                    <a:lnTo>
                      <a:pt x="286" y="55"/>
                    </a:lnTo>
                    <a:lnTo>
                      <a:pt x="281" y="60"/>
                    </a:lnTo>
                    <a:lnTo>
                      <a:pt x="290" y="64"/>
                    </a:lnTo>
                    <a:lnTo>
                      <a:pt x="297" y="69"/>
                    </a:lnTo>
                    <a:lnTo>
                      <a:pt x="299" y="74"/>
                    </a:lnTo>
                    <a:lnTo>
                      <a:pt x="301" y="78"/>
                    </a:lnTo>
                    <a:lnTo>
                      <a:pt x="315" y="81"/>
                    </a:lnTo>
                    <a:lnTo>
                      <a:pt x="331" y="83"/>
                    </a:lnTo>
                    <a:lnTo>
                      <a:pt x="347" y="85"/>
                    </a:lnTo>
                    <a:lnTo>
                      <a:pt x="363" y="88"/>
                    </a:lnTo>
                    <a:lnTo>
                      <a:pt x="379" y="91"/>
                    </a:lnTo>
                    <a:lnTo>
                      <a:pt x="389" y="95"/>
                    </a:lnTo>
                    <a:lnTo>
                      <a:pt x="396" y="100"/>
                    </a:lnTo>
                    <a:lnTo>
                      <a:pt x="398" y="107"/>
                    </a:lnTo>
                    <a:lnTo>
                      <a:pt x="391" y="106"/>
                    </a:lnTo>
                    <a:lnTo>
                      <a:pt x="382" y="106"/>
                    </a:lnTo>
                    <a:lnTo>
                      <a:pt x="375" y="106"/>
                    </a:lnTo>
                    <a:lnTo>
                      <a:pt x="366" y="106"/>
                    </a:lnTo>
                    <a:lnTo>
                      <a:pt x="357" y="106"/>
                    </a:lnTo>
                    <a:lnTo>
                      <a:pt x="349" y="107"/>
                    </a:lnTo>
                    <a:lnTo>
                      <a:pt x="341" y="107"/>
                    </a:lnTo>
                    <a:lnTo>
                      <a:pt x="336" y="108"/>
                    </a:lnTo>
                    <a:lnTo>
                      <a:pt x="329" y="108"/>
                    </a:lnTo>
                    <a:lnTo>
                      <a:pt x="320" y="108"/>
                    </a:lnTo>
                    <a:lnTo>
                      <a:pt x="309" y="107"/>
                    </a:lnTo>
                    <a:lnTo>
                      <a:pt x="297" y="105"/>
                    </a:lnTo>
                    <a:lnTo>
                      <a:pt x="286" y="103"/>
                    </a:lnTo>
                    <a:lnTo>
                      <a:pt x="274" y="101"/>
                    </a:lnTo>
                    <a:lnTo>
                      <a:pt x="265" y="99"/>
                    </a:lnTo>
                    <a:lnTo>
                      <a:pt x="258" y="98"/>
                    </a:lnTo>
                    <a:lnTo>
                      <a:pt x="251" y="102"/>
                    </a:lnTo>
                    <a:lnTo>
                      <a:pt x="244" y="108"/>
                    </a:lnTo>
                    <a:lnTo>
                      <a:pt x="235" y="114"/>
                    </a:lnTo>
                    <a:lnTo>
                      <a:pt x="226" y="121"/>
                    </a:lnTo>
                    <a:lnTo>
                      <a:pt x="217" y="129"/>
                    </a:lnTo>
                    <a:lnTo>
                      <a:pt x="208" y="137"/>
                    </a:lnTo>
                    <a:lnTo>
                      <a:pt x="201" y="144"/>
                    </a:lnTo>
                    <a:lnTo>
                      <a:pt x="196" y="151"/>
                    </a:lnTo>
                    <a:lnTo>
                      <a:pt x="190" y="152"/>
                    </a:lnTo>
                    <a:lnTo>
                      <a:pt x="185" y="153"/>
                    </a:lnTo>
                    <a:lnTo>
                      <a:pt x="180" y="154"/>
                    </a:lnTo>
                    <a:lnTo>
                      <a:pt x="175" y="154"/>
                    </a:lnTo>
                    <a:lnTo>
                      <a:pt x="171" y="156"/>
                    </a:lnTo>
                    <a:lnTo>
                      <a:pt x="169" y="158"/>
                    </a:lnTo>
                    <a:lnTo>
                      <a:pt x="166" y="160"/>
                    </a:lnTo>
                    <a:lnTo>
                      <a:pt x="162" y="163"/>
                    </a:lnTo>
                    <a:lnTo>
                      <a:pt x="159" y="157"/>
                    </a:lnTo>
                    <a:lnTo>
                      <a:pt x="160" y="150"/>
                    </a:lnTo>
                    <a:lnTo>
                      <a:pt x="164" y="143"/>
                    </a:lnTo>
                    <a:lnTo>
                      <a:pt x="171" y="135"/>
                    </a:lnTo>
                    <a:lnTo>
                      <a:pt x="178" y="127"/>
                    </a:lnTo>
                    <a:lnTo>
                      <a:pt x="187" y="119"/>
                    </a:lnTo>
                    <a:lnTo>
                      <a:pt x="196" y="112"/>
                    </a:lnTo>
                    <a:lnTo>
                      <a:pt x="203" y="107"/>
                    </a:lnTo>
                    <a:lnTo>
                      <a:pt x="198" y="103"/>
                    </a:lnTo>
                    <a:lnTo>
                      <a:pt x="182" y="107"/>
                    </a:lnTo>
                    <a:lnTo>
                      <a:pt x="159" y="113"/>
                    </a:lnTo>
                    <a:lnTo>
                      <a:pt x="130" y="120"/>
                    </a:lnTo>
                    <a:lnTo>
                      <a:pt x="100" y="128"/>
                    </a:lnTo>
                    <a:lnTo>
                      <a:pt x="70" y="135"/>
                    </a:lnTo>
                    <a:lnTo>
                      <a:pt x="41" y="141"/>
                    </a:lnTo>
                    <a:lnTo>
                      <a:pt x="20" y="146"/>
                    </a:lnTo>
                    <a:lnTo>
                      <a:pt x="6" y="149"/>
                    </a:lnTo>
                    <a:lnTo>
                      <a:pt x="11" y="146"/>
                    </a:lnTo>
                    <a:lnTo>
                      <a:pt x="16" y="142"/>
                    </a:lnTo>
                    <a:lnTo>
                      <a:pt x="22" y="139"/>
                    </a:lnTo>
                    <a:lnTo>
                      <a:pt x="22" y="135"/>
                    </a:lnTo>
                    <a:lnTo>
                      <a:pt x="22" y="130"/>
                    </a:lnTo>
                    <a:lnTo>
                      <a:pt x="24" y="124"/>
                    </a:lnTo>
                    <a:lnTo>
                      <a:pt x="27" y="119"/>
                    </a:lnTo>
                    <a:lnTo>
                      <a:pt x="34" y="116"/>
                    </a:lnTo>
                    <a:lnTo>
                      <a:pt x="41" y="115"/>
                    </a:lnTo>
                    <a:lnTo>
                      <a:pt x="52" y="113"/>
                    </a:lnTo>
                    <a:lnTo>
                      <a:pt x="64" y="110"/>
                    </a:lnTo>
                    <a:lnTo>
                      <a:pt x="79" y="107"/>
                    </a:lnTo>
                    <a:lnTo>
                      <a:pt x="93" y="104"/>
                    </a:lnTo>
                    <a:lnTo>
                      <a:pt x="105" y="102"/>
                    </a:lnTo>
                    <a:lnTo>
                      <a:pt x="114" y="100"/>
                    </a:lnTo>
                    <a:lnTo>
                      <a:pt x="119" y="98"/>
                    </a:lnTo>
                    <a:lnTo>
                      <a:pt x="127" y="95"/>
                    </a:lnTo>
                    <a:lnTo>
                      <a:pt x="134" y="92"/>
                    </a:lnTo>
                    <a:lnTo>
                      <a:pt x="143" y="89"/>
                    </a:lnTo>
                    <a:lnTo>
                      <a:pt x="151" y="87"/>
                    </a:lnTo>
                    <a:lnTo>
                      <a:pt x="139" y="87"/>
                    </a:lnTo>
                    <a:lnTo>
                      <a:pt x="121" y="88"/>
                    </a:lnTo>
                    <a:lnTo>
                      <a:pt x="100" y="88"/>
                    </a:lnTo>
                    <a:lnTo>
                      <a:pt x="77" y="88"/>
                    </a:lnTo>
                    <a:lnTo>
                      <a:pt x="54" y="88"/>
                    </a:lnTo>
                    <a:lnTo>
                      <a:pt x="31" y="88"/>
                    </a:lnTo>
                    <a:lnTo>
                      <a:pt x="13" y="88"/>
                    </a:lnTo>
                    <a:lnTo>
                      <a:pt x="0" y="88"/>
                    </a:lnTo>
                    <a:lnTo>
                      <a:pt x="4" y="85"/>
                    </a:lnTo>
                    <a:lnTo>
                      <a:pt x="8" y="81"/>
                    </a:lnTo>
                    <a:lnTo>
                      <a:pt x="15" y="77"/>
                    </a:lnTo>
                    <a:lnTo>
                      <a:pt x="24" y="73"/>
                    </a:lnTo>
                    <a:lnTo>
                      <a:pt x="32" y="69"/>
                    </a:lnTo>
                    <a:lnTo>
                      <a:pt x="41" y="66"/>
                    </a:lnTo>
                    <a:lnTo>
                      <a:pt x="52" y="64"/>
                    </a:lnTo>
                    <a:lnTo>
                      <a:pt x="63" y="64"/>
                    </a:lnTo>
                    <a:lnTo>
                      <a:pt x="73" y="65"/>
                    </a:lnTo>
                    <a:lnTo>
                      <a:pt x="84" y="66"/>
                    </a:lnTo>
                    <a:lnTo>
                      <a:pt x="96" y="67"/>
                    </a:lnTo>
                    <a:lnTo>
                      <a:pt x="107" y="67"/>
                    </a:lnTo>
                    <a:lnTo>
                      <a:pt x="118" y="68"/>
                    </a:lnTo>
                    <a:lnTo>
                      <a:pt x="128" y="68"/>
                    </a:lnTo>
                    <a:lnTo>
                      <a:pt x="139" y="68"/>
                    </a:lnTo>
                    <a:lnTo>
                      <a:pt x="148" y="67"/>
                    </a:lnTo>
                    <a:lnTo>
                      <a:pt x="157" y="66"/>
                    </a:lnTo>
                    <a:lnTo>
                      <a:pt x="166" y="64"/>
                    </a:lnTo>
                    <a:lnTo>
                      <a:pt x="176" y="62"/>
                    </a:lnTo>
                    <a:lnTo>
                      <a:pt x="187" y="59"/>
                    </a:lnTo>
                    <a:lnTo>
                      <a:pt x="199" y="56"/>
                    </a:lnTo>
                    <a:lnTo>
                      <a:pt x="210" y="54"/>
                    </a:lnTo>
                    <a:lnTo>
                      <a:pt x="222" y="51"/>
                    </a:lnTo>
                    <a:lnTo>
                      <a:pt x="235" y="50"/>
                    </a:lnTo>
                    <a:lnTo>
                      <a:pt x="242" y="44"/>
                    </a:lnTo>
                    <a:lnTo>
                      <a:pt x="249" y="38"/>
                    </a:lnTo>
                    <a:lnTo>
                      <a:pt x="258" y="30"/>
                    </a:lnTo>
                    <a:lnTo>
                      <a:pt x="265" y="23"/>
                    </a:lnTo>
                    <a:lnTo>
                      <a:pt x="274" y="16"/>
                    </a:lnTo>
                    <a:lnTo>
                      <a:pt x="281" y="10"/>
                    </a:lnTo>
                    <a:lnTo>
                      <a:pt x="286" y="6"/>
                    </a:lnTo>
                    <a:lnTo>
                      <a:pt x="290" y="3"/>
                    </a:lnTo>
                    <a:lnTo>
                      <a:pt x="340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4" name="Freeform 404"/>
              <p:cNvSpPr>
                <a:spLocks/>
              </p:cNvSpPr>
              <p:nvPr/>
            </p:nvSpPr>
            <p:spPr bwMode="auto">
              <a:xfrm>
                <a:off x="1262" y="2894"/>
                <a:ext cx="205" cy="166"/>
              </a:xfrm>
              <a:custGeom>
                <a:avLst/>
                <a:gdLst>
                  <a:gd name="T0" fmla="*/ 399 w 410"/>
                  <a:gd name="T1" fmla="*/ 28 h 166"/>
                  <a:gd name="T2" fmla="*/ 378 w 410"/>
                  <a:gd name="T3" fmla="*/ 43 h 166"/>
                  <a:gd name="T4" fmla="*/ 358 w 410"/>
                  <a:gd name="T5" fmla="*/ 61 h 166"/>
                  <a:gd name="T6" fmla="*/ 341 w 410"/>
                  <a:gd name="T7" fmla="*/ 81 h 166"/>
                  <a:gd name="T8" fmla="*/ 357 w 410"/>
                  <a:gd name="T9" fmla="*/ 97 h 166"/>
                  <a:gd name="T10" fmla="*/ 337 w 410"/>
                  <a:gd name="T11" fmla="*/ 101 h 166"/>
                  <a:gd name="T12" fmla="*/ 325 w 410"/>
                  <a:gd name="T13" fmla="*/ 103 h 166"/>
                  <a:gd name="T14" fmla="*/ 314 w 410"/>
                  <a:gd name="T15" fmla="*/ 108 h 166"/>
                  <a:gd name="T16" fmla="*/ 302 w 410"/>
                  <a:gd name="T17" fmla="*/ 118 h 166"/>
                  <a:gd name="T18" fmla="*/ 310 w 410"/>
                  <a:gd name="T19" fmla="*/ 131 h 166"/>
                  <a:gd name="T20" fmla="*/ 321 w 410"/>
                  <a:gd name="T21" fmla="*/ 152 h 166"/>
                  <a:gd name="T22" fmla="*/ 303 w 410"/>
                  <a:gd name="T23" fmla="*/ 161 h 166"/>
                  <a:gd name="T24" fmla="*/ 287 w 410"/>
                  <a:gd name="T25" fmla="*/ 148 h 166"/>
                  <a:gd name="T26" fmla="*/ 275 w 410"/>
                  <a:gd name="T27" fmla="*/ 135 h 166"/>
                  <a:gd name="T28" fmla="*/ 254 w 410"/>
                  <a:gd name="T29" fmla="*/ 121 h 166"/>
                  <a:gd name="T30" fmla="*/ 223 w 410"/>
                  <a:gd name="T31" fmla="*/ 115 h 166"/>
                  <a:gd name="T32" fmla="*/ 190 w 410"/>
                  <a:gd name="T33" fmla="*/ 124 h 166"/>
                  <a:gd name="T34" fmla="*/ 165 w 410"/>
                  <a:gd name="T35" fmla="*/ 134 h 166"/>
                  <a:gd name="T36" fmla="*/ 149 w 410"/>
                  <a:gd name="T37" fmla="*/ 142 h 166"/>
                  <a:gd name="T38" fmla="*/ 135 w 410"/>
                  <a:gd name="T39" fmla="*/ 145 h 166"/>
                  <a:gd name="T40" fmla="*/ 110 w 410"/>
                  <a:gd name="T41" fmla="*/ 147 h 166"/>
                  <a:gd name="T42" fmla="*/ 83 w 410"/>
                  <a:gd name="T43" fmla="*/ 150 h 166"/>
                  <a:gd name="T44" fmla="*/ 58 w 410"/>
                  <a:gd name="T45" fmla="*/ 159 h 166"/>
                  <a:gd name="T46" fmla="*/ 39 w 410"/>
                  <a:gd name="T47" fmla="*/ 166 h 166"/>
                  <a:gd name="T48" fmla="*/ 57 w 410"/>
                  <a:gd name="T49" fmla="*/ 146 h 166"/>
                  <a:gd name="T50" fmla="*/ 78 w 410"/>
                  <a:gd name="T51" fmla="*/ 131 h 166"/>
                  <a:gd name="T52" fmla="*/ 96 w 410"/>
                  <a:gd name="T53" fmla="*/ 125 h 166"/>
                  <a:gd name="T54" fmla="*/ 120 w 410"/>
                  <a:gd name="T55" fmla="*/ 118 h 166"/>
                  <a:gd name="T56" fmla="*/ 149 w 410"/>
                  <a:gd name="T57" fmla="*/ 110 h 166"/>
                  <a:gd name="T58" fmla="*/ 174 w 410"/>
                  <a:gd name="T59" fmla="*/ 106 h 166"/>
                  <a:gd name="T60" fmla="*/ 133 w 410"/>
                  <a:gd name="T61" fmla="*/ 104 h 166"/>
                  <a:gd name="T62" fmla="*/ 92 w 410"/>
                  <a:gd name="T63" fmla="*/ 101 h 166"/>
                  <a:gd name="T64" fmla="*/ 55 w 410"/>
                  <a:gd name="T65" fmla="*/ 98 h 166"/>
                  <a:gd name="T66" fmla="*/ 30 w 410"/>
                  <a:gd name="T67" fmla="*/ 94 h 166"/>
                  <a:gd name="T68" fmla="*/ 12 w 410"/>
                  <a:gd name="T69" fmla="*/ 99 h 166"/>
                  <a:gd name="T70" fmla="*/ 0 w 410"/>
                  <a:gd name="T71" fmla="*/ 105 h 166"/>
                  <a:gd name="T72" fmla="*/ 0 w 410"/>
                  <a:gd name="T73" fmla="*/ 97 h 166"/>
                  <a:gd name="T74" fmla="*/ 7 w 410"/>
                  <a:gd name="T75" fmla="*/ 91 h 166"/>
                  <a:gd name="T76" fmla="*/ 28 w 410"/>
                  <a:gd name="T77" fmla="*/ 81 h 166"/>
                  <a:gd name="T78" fmla="*/ 57 w 410"/>
                  <a:gd name="T79" fmla="*/ 74 h 166"/>
                  <a:gd name="T80" fmla="*/ 78 w 410"/>
                  <a:gd name="T81" fmla="*/ 75 h 166"/>
                  <a:gd name="T82" fmla="*/ 113 w 410"/>
                  <a:gd name="T83" fmla="*/ 78 h 166"/>
                  <a:gd name="T84" fmla="*/ 149 w 410"/>
                  <a:gd name="T85" fmla="*/ 80 h 166"/>
                  <a:gd name="T86" fmla="*/ 175 w 410"/>
                  <a:gd name="T87" fmla="*/ 82 h 166"/>
                  <a:gd name="T88" fmla="*/ 199 w 410"/>
                  <a:gd name="T89" fmla="*/ 82 h 166"/>
                  <a:gd name="T90" fmla="*/ 223 w 410"/>
                  <a:gd name="T91" fmla="*/ 82 h 166"/>
                  <a:gd name="T92" fmla="*/ 247 w 410"/>
                  <a:gd name="T93" fmla="*/ 82 h 166"/>
                  <a:gd name="T94" fmla="*/ 259 w 410"/>
                  <a:gd name="T95" fmla="*/ 82 h 166"/>
                  <a:gd name="T96" fmla="*/ 270 w 410"/>
                  <a:gd name="T97" fmla="*/ 71 h 166"/>
                  <a:gd name="T98" fmla="*/ 293 w 410"/>
                  <a:gd name="T99" fmla="*/ 60 h 166"/>
                  <a:gd name="T100" fmla="*/ 319 w 410"/>
                  <a:gd name="T101" fmla="*/ 51 h 166"/>
                  <a:gd name="T102" fmla="*/ 344 w 410"/>
                  <a:gd name="T103" fmla="*/ 40 h 166"/>
                  <a:gd name="T104" fmla="*/ 369 w 410"/>
                  <a:gd name="T105" fmla="*/ 19 h 166"/>
                  <a:gd name="T106" fmla="*/ 387 w 410"/>
                  <a:gd name="T107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10" h="166">
                    <a:moveTo>
                      <a:pt x="410" y="22"/>
                    </a:moveTo>
                    <a:lnTo>
                      <a:pt x="399" y="28"/>
                    </a:lnTo>
                    <a:lnTo>
                      <a:pt x="390" y="36"/>
                    </a:lnTo>
                    <a:lnTo>
                      <a:pt x="378" y="43"/>
                    </a:lnTo>
                    <a:lnTo>
                      <a:pt x="367" y="52"/>
                    </a:lnTo>
                    <a:lnTo>
                      <a:pt x="358" y="61"/>
                    </a:lnTo>
                    <a:lnTo>
                      <a:pt x="350" y="71"/>
                    </a:lnTo>
                    <a:lnTo>
                      <a:pt x="341" y="81"/>
                    </a:lnTo>
                    <a:lnTo>
                      <a:pt x="335" y="91"/>
                    </a:lnTo>
                    <a:lnTo>
                      <a:pt x="357" y="97"/>
                    </a:lnTo>
                    <a:lnTo>
                      <a:pt x="348" y="104"/>
                    </a:lnTo>
                    <a:lnTo>
                      <a:pt x="337" y="101"/>
                    </a:lnTo>
                    <a:lnTo>
                      <a:pt x="330" y="101"/>
                    </a:lnTo>
                    <a:lnTo>
                      <a:pt x="325" y="103"/>
                    </a:lnTo>
                    <a:lnTo>
                      <a:pt x="319" y="105"/>
                    </a:lnTo>
                    <a:lnTo>
                      <a:pt x="314" y="108"/>
                    </a:lnTo>
                    <a:lnTo>
                      <a:pt x="307" y="113"/>
                    </a:lnTo>
                    <a:lnTo>
                      <a:pt x="302" y="118"/>
                    </a:lnTo>
                    <a:lnTo>
                      <a:pt x="303" y="124"/>
                    </a:lnTo>
                    <a:lnTo>
                      <a:pt x="310" y="131"/>
                    </a:lnTo>
                    <a:lnTo>
                      <a:pt x="318" y="140"/>
                    </a:lnTo>
                    <a:lnTo>
                      <a:pt x="321" y="152"/>
                    </a:lnTo>
                    <a:lnTo>
                      <a:pt x="316" y="164"/>
                    </a:lnTo>
                    <a:lnTo>
                      <a:pt x="303" y="161"/>
                    </a:lnTo>
                    <a:lnTo>
                      <a:pt x="294" y="155"/>
                    </a:lnTo>
                    <a:lnTo>
                      <a:pt x="287" y="148"/>
                    </a:lnTo>
                    <a:lnTo>
                      <a:pt x="282" y="140"/>
                    </a:lnTo>
                    <a:lnTo>
                      <a:pt x="275" y="135"/>
                    </a:lnTo>
                    <a:lnTo>
                      <a:pt x="264" y="128"/>
                    </a:lnTo>
                    <a:lnTo>
                      <a:pt x="254" y="121"/>
                    </a:lnTo>
                    <a:lnTo>
                      <a:pt x="247" y="111"/>
                    </a:lnTo>
                    <a:lnTo>
                      <a:pt x="223" y="115"/>
                    </a:lnTo>
                    <a:lnTo>
                      <a:pt x="206" y="119"/>
                    </a:lnTo>
                    <a:lnTo>
                      <a:pt x="190" y="124"/>
                    </a:lnTo>
                    <a:lnTo>
                      <a:pt x="175" y="129"/>
                    </a:lnTo>
                    <a:lnTo>
                      <a:pt x="165" y="134"/>
                    </a:lnTo>
                    <a:lnTo>
                      <a:pt x="156" y="138"/>
                    </a:lnTo>
                    <a:lnTo>
                      <a:pt x="149" y="142"/>
                    </a:lnTo>
                    <a:lnTo>
                      <a:pt x="142" y="144"/>
                    </a:lnTo>
                    <a:lnTo>
                      <a:pt x="135" y="145"/>
                    </a:lnTo>
                    <a:lnTo>
                      <a:pt x="124" y="146"/>
                    </a:lnTo>
                    <a:lnTo>
                      <a:pt x="110" y="147"/>
                    </a:lnTo>
                    <a:lnTo>
                      <a:pt x="97" y="148"/>
                    </a:lnTo>
                    <a:lnTo>
                      <a:pt x="83" y="150"/>
                    </a:lnTo>
                    <a:lnTo>
                      <a:pt x="71" y="154"/>
                    </a:lnTo>
                    <a:lnTo>
                      <a:pt x="58" y="159"/>
                    </a:lnTo>
                    <a:lnTo>
                      <a:pt x="51" y="166"/>
                    </a:lnTo>
                    <a:lnTo>
                      <a:pt x="39" y="166"/>
                    </a:lnTo>
                    <a:lnTo>
                      <a:pt x="46" y="156"/>
                    </a:lnTo>
                    <a:lnTo>
                      <a:pt x="57" y="146"/>
                    </a:lnTo>
                    <a:lnTo>
                      <a:pt x="67" y="137"/>
                    </a:lnTo>
                    <a:lnTo>
                      <a:pt x="78" y="131"/>
                    </a:lnTo>
                    <a:lnTo>
                      <a:pt x="85" y="129"/>
                    </a:lnTo>
                    <a:lnTo>
                      <a:pt x="96" y="125"/>
                    </a:lnTo>
                    <a:lnTo>
                      <a:pt x="108" y="122"/>
                    </a:lnTo>
                    <a:lnTo>
                      <a:pt x="120" y="118"/>
                    </a:lnTo>
                    <a:lnTo>
                      <a:pt x="135" y="114"/>
                    </a:lnTo>
                    <a:lnTo>
                      <a:pt x="149" y="110"/>
                    </a:lnTo>
                    <a:lnTo>
                      <a:pt x="161" y="108"/>
                    </a:lnTo>
                    <a:lnTo>
                      <a:pt x="174" y="106"/>
                    </a:lnTo>
                    <a:lnTo>
                      <a:pt x="154" y="105"/>
                    </a:lnTo>
                    <a:lnTo>
                      <a:pt x="133" y="104"/>
                    </a:lnTo>
                    <a:lnTo>
                      <a:pt x="112" y="103"/>
                    </a:lnTo>
                    <a:lnTo>
                      <a:pt x="92" y="101"/>
                    </a:lnTo>
                    <a:lnTo>
                      <a:pt x="72" y="100"/>
                    </a:lnTo>
                    <a:lnTo>
                      <a:pt x="55" y="98"/>
                    </a:lnTo>
                    <a:lnTo>
                      <a:pt x="41" y="96"/>
                    </a:lnTo>
                    <a:lnTo>
                      <a:pt x="30" y="94"/>
                    </a:lnTo>
                    <a:lnTo>
                      <a:pt x="23" y="96"/>
                    </a:lnTo>
                    <a:lnTo>
                      <a:pt x="12" y="99"/>
                    </a:lnTo>
                    <a:lnTo>
                      <a:pt x="5" y="102"/>
                    </a:lnTo>
                    <a:lnTo>
                      <a:pt x="0" y="105"/>
                    </a:lnTo>
                    <a:lnTo>
                      <a:pt x="0" y="101"/>
                    </a:lnTo>
                    <a:lnTo>
                      <a:pt x="0" y="97"/>
                    </a:lnTo>
                    <a:lnTo>
                      <a:pt x="1" y="94"/>
                    </a:lnTo>
                    <a:lnTo>
                      <a:pt x="7" y="91"/>
                    </a:lnTo>
                    <a:lnTo>
                      <a:pt x="16" y="87"/>
                    </a:lnTo>
                    <a:lnTo>
                      <a:pt x="28" y="81"/>
                    </a:lnTo>
                    <a:lnTo>
                      <a:pt x="42" y="76"/>
                    </a:lnTo>
                    <a:lnTo>
                      <a:pt x="57" y="74"/>
                    </a:lnTo>
                    <a:lnTo>
                      <a:pt x="65" y="75"/>
                    </a:lnTo>
                    <a:lnTo>
                      <a:pt x="78" y="75"/>
                    </a:lnTo>
                    <a:lnTo>
                      <a:pt x="94" y="76"/>
                    </a:lnTo>
                    <a:lnTo>
                      <a:pt x="113" y="78"/>
                    </a:lnTo>
                    <a:lnTo>
                      <a:pt x="131" y="79"/>
                    </a:lnTo>
                    <a:lnTo>
                      <a:pt x="149" y="80"/>
                    </a:lnTo>
                    <a:lnTo>
                      <a:pt x="163" y="81"/>
                    </a:lnTo>
                    <a:lnTo>
                      <a:pt x="175" y="82"/>
                    </a:lnTo>
                    <a:lnTo>
                      <a:pt x="186" y="82"/>
                    </a:lnTo>
                    <a:lnTo>
                      <a:pt x="199" y="82"/>
                    </a:lnTo>
                    <a:lnTo>
                      <a:pt x="211" y="82"/>
                    </a:lnTo>
                    <a:lnTo>
                      <a:pt x="223" y="82"/>
                    </a:lnTo>
                    <a:lnTo>
                      <a:pt x="236" y="82"/>
                    </a:lnTo>
                    <a:lnTo>
                      <a:pt x="247" y="82"/>
                    </a:lnTo>
                    <a:lnTo>
                      <a:pt x="254" y="82"/>
                    </a:lnTo>
                    <a:lnTo>
                      <a:pt x="259" y="82"/>
                    </a:lnTo>
                    <a:lnTo>
                      <a:pt x="263" y="77"/>
                    </a:lnTo>
                    <a:lnTo>
                      <a:pt x="270" y="71"/>
                    </a:lnTo>
                    <a:lnTo>
                      <a:pt x="280" y="65"/>
                    </a:lnTo>
                    <a:lnTo>
                      <a:pt x="293" y="60"/>
                    </a:lnTo>
                    <a:lnTo>
                      <a:pt x="305" y="56"/>
                    </a:lnTo>
                    <a:lnTo>
                      <a:pt x="319" y="51"/>
                    </a:lnTo>
                    <a:lnTo>
                      <a:pt x="332" y="46"/>
                    </a:lnTo>
                    <a:lnTo>
                      <a:pt x="344" y="40"/>
                    </a:lnTo>
                    <a:lnTo>
                      <a:pt x="355" y="31"/>
                    </a:lnTo>
                    <a:lnTo>
                      <a:pt x="369" y="19"/>
                    </a:lnTo>
                    <a:lnTo>
                      <a:pt x="380" y="8"/>
                    </a:lnTo>
                    <a:lnTo>
                      <a:pt x="387" y="0"/>
                    </a:lnTo>
                    <a:lnTo>
                      <a:pt x="410" y="2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5" name="Freeform 405"/>
              <p:cNvSpPr>
                <a:spLocks/>
              </p:cNvSpPr>
              <p:nvPr/>
            </p:nvSpPr>
            <p:spPr bwMode="auto">
              <a:xfrm>
                <a:off x="1153" y="2500"/>
                <a:ext cx="477" cy="425"/>
              </a:xfrm>
              <a:custGeom>
                <a:avLst/>
                <a:gdLst>
                  <a:gd name="T0" fmla="*/ 931 w 956"/>
                  <a:gd name="T1" fmla="*/ 382 h 425"/>
                  <a:gd name="T2" fmla="*/ 894 w 956"/>
                  <a:gd name="T3" fmla="*/ 363 h 425"/>
                  <a:gd name="T4" fmla="*/ 840 w 956"/>
                  <a:gd name="T5" fmla="*/ 340 h 425"/>
                  <a:gd name="T6" fmla="*/ 821 w 956"/>
                  <a:gd name="T7" fmla="*/ 370 h 425"/>
                  <a:gd name="T8" fmla="*/ 776 w 956"/>
                  <a:gd name="T9" fmla="*/ 381 h 425"/>
                  <a:gd name="T10" fmla="*/ 723 w 956"/>
                  <a:gd name="T11" fmla="*/ 374 h 425"/>
                  <a:gd name="T12" fmla="*/ 672 w 956"/>
                  <a:gd name="T13" fmla="*/ 379 h 425"/>
                  <a:gd name="T14" fmla="*/ 631 w 956"/>
                  <a:gd name="T15" fmla="*/ 371 h 425"/>
                  <a:gd name="T16" fmla="*/ 595 w 956"/>
                  <a:gd name="T17" fmla="*/ 354 h 425"/>
                  <a:gd name="T18" fmla="*/ 540 w 956"/>
                  <a:gd name="T19" fmla="*/ 365 h 425"/>
                  <a:gd name="T20" fmla="*/ 490 w 956"/>
                  <a:gd name="T21" fmla="*/ 362 h 425"/>
                  <a:gd name="T22" fmla="*/ 423 w 956"/>
                  <a:gd name="T23" fmla="*/ 357 h 425"/>
                  <a:gd name="T24" fmla="*/ 373 w 956"/>
                  <a:gd name="T25" fmla="*/ 315 h 425"/>
                  <a:gd name="T26" fmla="*/ 338 w 956"/>
                  <a:gd name="T27" fmla="*/ 285 h 425"/>
                  <a:gd name="T28" fmla="*/ 265 w 956"/>
                  <a:gd name="T29" fmla="*/ 275 h 425"/>
                  <a:gd name="T30" fmla="*/ 215 w 956"/>
                  <a:gd name="T31" fmla="*/ 242 h 425"/>
                  <a:gd name="T32" fmla="*/ 176 w 956"/>
                  <a:gd name="T33" fmla="*/ 219 h 425"/>
                  <a:gd name="T34" fmla="*/ 146 w 956"/>
                  <a:gd name="T35" fmla="*/ 201 h 425"/>
                  <a:gd name="T36" fmla="*/ 100 w 956"/>
                  <a:gd name="T37" fmla="*/ 178 h 425"/>
                  <a:gd name="T38" fmla="*/ 78 w 956"/>
                  <a:gd name="T39" fmla="*/ 136 h 425"/>
                  <a:gd name="T40" fmla="*/ 80 w 956"/>
                  <a:gd name="T41" fmla="*/ 97 h 425"/>
                  <a:gd name="T42" fmla="*/ 73 w 956"/>
                  <a:gd name="T43" fmla="*/ 64 h 425"/>
                  <a:gd name="T44" fmla="*/ 98 w 956"/>
                  <a:gd name="T45" fmla="*/ 25 h 425"/>
                  <a:gd name="T46" fmla="*/ 78 w 956"/>
                  <a:gd name="T47" fmla="*/ 0 h 425"/>
                  <a:gd name="T48" fmla="*/ 39 w 956"/>
                  <a:gd name="T49" fmla="*/ 5 h 425"/>
                  <a:gd name="T50" fmla="*/ 43 w 956"/>
                  <a:gd name="T51" fmla="*/ 26 h 425"/>
                  <a:gd name="T52" fmla="*/ 25 w 956"/>
                  <a:gd name="T53" fmla="*/ 41 h 425"/>
                  <a:gd name="T54" fmla="*/ 27 w 956"/>
                  <a:gd name="T55" fmla="*/ 57 h 425"/>
                  <a:gd name="T56" fmla="*/ 43 w 956"/>
                  <a:gd name="T57" fmla="*/ 66 h 425"/>
                  <a:gd name="T58" fmla="*/ 29 w 956"/>
                  <a:gd name="T59" fmla="*/ 82 h 425"/>
                  <a:gd name="T60" fmla="*/ 14 w 956"/>
                  <a:gd name="T61" fmla="*/ 95 h 425"/>
                  <a:gd name="T62" fmla="*/ 14 w 956"/>
                  <a:gd name="T63" fmla="*/ 126 h 425"/>
                  <a:gd name="T64" fmla="*/ 41 w 956"/>
                  <a:gd name="T65" fmla="*/ 117 h 425"/>
                  <a:gd name="T66" fmla="*/ 22 w 956"/>
                  <a:gd name="T67" fmla="*/ 165 h 425"/>
                  <a:gd name="T68" fmla="*/ 54 w 956"/>
                  <a:gd name="T69" fmla="*/ 181 h 425"/>
                  <a:gd name="T70" fmla="*/ 82 w 956"/>
                  <a:gd name="T71" fmla="*/ 187 h 425"/>
                  <a:gd name="T72" fmla="*/ 100 w 956"/>
                  <a:gd name="T73" fmla="*/ 215 h 425"/>
                  <a:gd name="T74" fmla="*/ 117 w 956"/>
                  <a:gd name="T75" fmla="*/ 215 h 425"/>
                  <a:gd name="T76" fmla="*/ 126 w 956"/>
                  <a:gd name="T77" fmla="*/ 232 h 425"/>
                  <a:gd name="T78" fmla="*/ 146 w 956"/>
                  <a:gd name="T79" fmla="*/ 241 h 425"/>
                  <a:gd name="T80" fmla="*/ 173 w 956"/>
                  <a:gd name="T81" fmla="*/ 236 h 425"/>
                  <a:gd name="T82" fmla="*/ 190 w 956"/>
                  <a:gd name="T83" fmla="*/ 261 h 425"/>
                  <a:gd name="T84" fmla="*/ 235 w 956"/>
                  <a:gd name="T85" fmla="*/ 279 h 425"/>
                  <a:gd name="T86" fmla="*/ 260 w 956"/>
                  <a:gd name="T87" fmla="*/ 306 h 425"/>
                  <a:gd name="T88" fmla="*/ 283 w 956"/>
                  <a:gd name="T89" fmla="*/ 316 h 425"/>
                  <a:gd name="T90" fmla="*/ 311 w 956"/>
                  <a:gd name="T91" fmla="*/ 328 h 425"/>
                  <a:gd name="T92" fmla="*/ 325 w 956"/>
                  <a:gd name="T93" fmla="*/ 331 h 425"/>
                  <a:gd name="T94" fmla="*/ 339 w 956"/>
                  <a:gd name="T95" fmla="*/ 344 h 425"/>
                  <a:gd name="T96" fmla="*/ 361 w 956"/>
                  <a:gd name="T97" fmla="*/ 368 h 425"/>
                  <a:gd name="T98" fmla="*/ 379 w 956"/>
                  <a:gd name="T99" fmla="*/ 381 h 425"/>
                  <a:gd name="T100" fmla="*/ 458 w 956"/>
                  <a:gd name="T101" fmla="*/ 389 h 425"/>
                  <a:gd name="T102" fmla="*/ 489 w 956"/>
                  <a:gd name="T103" fmla="*/ 388 h 425"/>
                  <a:gd name="T104" fmla="*/ 522 w 956"/>
                  <a:gd name="T105" fmla="*/ 400 h 425"/>
                  <a:gd name="T106" fmla="*/ 565 w 956"/>
                  <a:gd name="T107" fmla="*/ 383 h 425"/>
                  <a:gd name="T108" fmla="*/ 576 w 956"/>
                  <a:gd name="T109" fmla="*/ 393 h 425"/>
                  <a:gd name="T110" fmla="*/ 636 w 956"/>
                  <a:gd name="T111" fmla="*/ 422 h 425"/>
                  <a:gd name="T112" fmla="*/ 686 w 956"/>
                  <a:gd name="T113" fmla="*/ 417 h 425"/>
                  <a:gd name="T114" fmla="*/ 730 w 956"/>
                  <a:gd name="T115" fmla="*/ 408 h 425"/>
                  <a:gd name="T116" fmla="*/ 762 w 956"/>
                  <a:gd name="T117" fmla="*/ 400 h 425"/>
                  <a:gd name="T118" fmla="*/ 791 w 956"/>
                  <a:gd name="T119" fmla="*/ 407 h 425"/>
                  <a:gd name="T120" fmla="*/ 830 w 956"/>
                  <a:gd name="T121" fmla="*/ 410 h 425"/>
                  <a:gd name="T122" fmla="*/ 854 w 956"/>
                  <a:gd name="T123" fmla="*/ 403 h 425"/>
                  <a:gd name="T124" fmla="*/ 885 w 956"/>
                  <a:gd name="T125" fmla="*/ 423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56" h="425">
                    <a:moveTo>
                      <a:pt x="906" y="412"/>
                    </a:moveTo>
                    <a:lnTo>
                      <a:pt x="956" y="409"/>
                    </a:lnTo>
                    <a:lnTo>
                      <a:pt x="952" y="388"/>
                    </a:lnTo>
                    <a:lnTo>
                      <a:pt x="941" y="384"/>
                    </a:lnTo>
                    <a:lnTo>
                      <a:pt x="931" y="382"/>
                    </a:lnTo>
                    <a:lnTo>
                      <a:pt x="920" y="379"/>
                    </a:lnTo>
                    <a:lnTo>
                      <a:pt x="911" y="376"/>
                    </a:lnTo>
                    <a:lnTo>
                      <a:pt x="902" y="373"/>
                    </a:lnTo>
                    <a:lnTo>
                      <a:pt x="897" y="368"/>
                    </a:lnTo>
                    <a:lnTo>
                      <a:pt x="894" y="363"/>
                    </a:lnTo>
                    <a:lnTo>
                      <a:pt x="892" y="357"/>
                    </a:lnTo>
                    <a:lnTo>
                      <a:pt x="879" y="356"/>
                    </a:lnTo>
                    <a:lnTo>
                      <a:pt x="863" y="353"/>
                    </a:lnTo>
                    <a:lnTo>
                      <a:pt x="851" y="347"/>
                    </a:lnTo>
                    <a:lnTo>
                      <a:pt x="840" y="340"/>
                    </a:lnTo>
                    <a:lnTo>
                      <a:pt x="833" y="353"/>
                    </a:lnTo>
                    <a:lnTo>
                      <a:pt x="799" y="339"/>
                    </a:lnTo>
                    <a:lnTo>
                      <a:pt x="803" y="349"/>
                    </a:lnTo>
                    <a:lnTo>
                      <a:pt x="810" y="360"/>
                    </a:lnTo>
                    <a:lnTo>
                      <a:pt x="821" y="370"/>
                    </a:lnTo>
                    <a:lnTo>
                      <a:pt x="833" y="377"/>
                    </a:lnTo>
                    <a:lnTo>
                      <a:pt x="819" y="379"/>
                    </a:lnTo>
                    <a:lnTo>
                      <a:pt x="805" y="381"/>
                    </a:lnTo>
                    <a:lnTo>
                      <a:pt x="791" y="381"/>
                    </a:lnTo>
                    <a:lnTo>
                      <a:pt x="776" y="381"/>
                    </a:lnTo>
                    <a:lnTo>
                      <a:pt x="762" y="381"/>
                    </a:lnTo>
                    <a:lnTo>
                      <a:pt x="750" y="379"/>
                    </a:lnTo>
                    <a:lnTo>
                      <a:pt x="739" y="376"/>
                    </a:lnTo>
                    <a:lnTo>
                      <a:pt x="732" y="371"/>
                    </a:lnTo>
                    <a:lnTo>
                      <a:pt x="723" y="374"/>
                    </a:lnTo>
                    <a:lnTo>
                      <a:pt x="714" y="377"/>
                    </a:lnTo>
                    <a:lnTo>
                      <a:pt x="703" y="379"/>
                    </a:lnTo>
                    <a:lnTo>
                      <a:pt x="691" y="380"/>
                    </a:lnTo>
                    <a:lnTo>
                      <a:pt x="682" y="380"/>
                    </a:lnTo>
                    <a:lnTo>
                      <a:pt x="672" y="379"/>
                    </a:lnTo>
                    <a:lnTo>
                      <a:pt x="664" y="377"/>
                    </a:lnTo>
                    <a:lnTo>
                      <a:pt x="661" y="372"/>
                    </a:lnTo>
                    <a:lnTo>
                      <a:pt x="650" y="372"/>
                    </a:lnTo>
                    <a:lnTo>
                      <a:pt x="640" y="371"/>
                    </a:lnTo>
                    <a:lnTo>
                      <a:pt x="631" y="371"/>
                    </a:lnTo>
                    <a:lnTo>
                      <a:pt x="620" y="369"/>
                    </a:lnTo>
                    <a:lnTo>
                      <a:pt x="613" y="367"/>
                    </a:lnTo>
                    <a:lnTo>
                      <a:pt x="604" y="364"/>
                    </a:lnTo>
                    <a:lnTo>
                      <a:pt x="599" y="359"/>
                    </a:lnTo>
                    <a:lnTo>
                      <a:pt x="595" y="354"/>
                    </a:lnTo>
                    <a:lnTo>
                      <a:pt x="585" y="358"/>
                    </a:lnTo>
                    <a:lnTo>
                      <a:pt x="572" y="361"/>
                    </a:lnTo>
                    <a:lnTo>
                      <a:pt x="561" y="364"/>
                    </a:lnTo>
                    <a:lnTo>
                      <a:pt x="551" y="365"/>
                    </a:lnTo>
                    <a:lnTo>
                      <a:pt x="540" y="365"/>
                    </a:lnTo>
                    <a:lnTo>
                      <a:pt x="529" y="363"/>
                    </a:lnTo>
                    <a:lnTo>
                      <a:pt x="521" y="360"/>
                    </a:lnTo>
                    <a:lnTo>
                      <a:pt x="513" y="355"/>
                    </a:lnTo>
                    <a:lnTo>
                      <a:pt x="503" y="361"/>
                    </a:lnTo>
                    <a:lnTo>
                      <a:pt x="490" y="362"/>
                    </a:lnTo>
                    <a:lnTo>
                      <a:pt x="478" y="359"/>
                    </a:lnTo>
                    <a:lnTo>
                      <a:pt x="467" y="349"/>
                    </a:lnTo>
                    <a:lnTo>
                      <a:pt x="457" y="354"/>
                    </a:lnTo>
                    <a:lnTo>
                      <a:pt x="441" y="357"/>
                    </a:lnTo>
                    <a:lnTo>
                      <a:pt x="423" y="357"/>
                    </a:lnTo>
                    <a:lnTo>
                      <a:pt x="405" y="355"/>
                    </a:lnTo>
                    <a:lnTo>
                      <a:pt x="389" y="350"/>
                    </a:lnTo>
                    <a:lnTo>
                      <a:pt x="377" y="342"/>
                    </a:lnTo>
                    <a:lnTo>
                      <a:pt x="370" y="330"/>
                    </a:lnTo>
                    <a:lnTo>
                      <a:pt x="373" y="315"/>
                    </a:lnTo>
                    <a:lnTo>
                      <a:pt x="357" y="315"/>
                    </a:lnTo>
                    <a:lnTo>
                      <a:pt x="347" y="311"/>
                    </a:lnTo>
                    <a:lnTo>
                      <a:pt x="343" y="302"/>
                    </a:lnTo>
                    <a:lnTo>
                      <a:pt x="350" y="285"/>
                    </a:lnTo>
                    <a:lnTo>
                      <a:pt x="338" y="285"/>
                    </a:lnTo>
                    <a:lnTo>
                      <a:pt x="322" y="285"/>
                    </a:lnTo>
                    <a:lnTo>
                      <a:pt x="306" y="285"/>
                    </a:lnTo>
                    <a:lnTo>
                      <a:pt x="290" y="283"/>
                    </a:lnTo>
                    <a:lnTo>
                      <a:pt x="276" y="280"/>
                    </a:lnTo>
                    <a:lnTo>
                      <a:pt x="265" y="275"/>
                    </a:lnTo>
                    <a:lnTo>
                      <a:pt x="260" y="267"/>
                    </a:lnTo>
                    <a:lnTo>
                      <a:pt x="260" y="255"/>
                    </a:lnTo>
                    <a:lnTo>
                      <a:pt x="242" y="255"/>
                    </a:lnTo>
                    <a:lnTo>
                      <a:pt x="226" y="250"/>
                    </a:lnTo>
                    <a:lnTo>
                      <a:pt x="215" y="242"/>
                    </a:lnTo>
                    <a:lnTo>
                      <a:pt x="212" y="230"/>
                    </a:lnTo>
                    <a:lnTo>
                      <a:pt x="203" y="229"/>
                    </a:lnTo>
                    <a:lnTo>
                      <a:pt x="194" y="226"/>
                    </a:lnTo>
                    <a:lnTo>
                      <a:pt x="185" y="223"/>
                    </a:lnTo>
                    <a:lnTo>
                      <a:pt x="176" y="219"/>
                    </a:lnTo>
                    <a:lnTo>
                      <a:pt x="169" y="214"/>
                    </a:lnTo>
                    <a:lnTo>
                      <a:pt x="164" y="209"/>
                    </a:lnTo>
                    <a:lnTo>
                      <a:pt x="160" y="204"/>
                    </a:lnTo>
                    <a:lnTo>
                      <a:pt x="158" y="199"/>
                    </a:lnTo>
                    <a:lnTo>
                      <a:pt x="146" y="201"/>
                    </a:lnTo>
                    <a:lnTo>
                      <a:pt x="135" y="199"/>
                    </a:lnTo>
                    <a:lnTo>
                      <a:pt x="128" y="193"/>
                    </a:lnTo>
                    <a:lnTo>
                      <a:pt x="128" y="179"/>
                    </a:lnTo>
                    <a:lnTo>
                      <a:pt x="110" y="180"/>
                    </a:lnTo>
                    <a:lnTo>
                      <a:pt x="100" y="178"/>
                    </a:lnTo>
                    <a:lnTo>
                      <a:pt x="94" y="170"/>
                    </a:lnTo>
                    <a:lnTo>
                      <a:pt x="100" y="154"/>
                    </a:lnTo>
                    <a:lnTo>
                      <a:pt x="85" y="152"/>
                    </a:lnTo>
                    <a:lnTo>
                      <a:pt x="78" y="145"/>
                    </a:lnTo>
                    <a:lnTo>
                      <a:pt x="78" y="136"/>
                    </a:lnTo>
                    <a:lnTo>
                      <a:pt x="84" y="126"/>
                    </a:lnTo>
                    <a:lnTo>
                      <a:pt x="73" y="119"/>
                    </a:lnTo>
                    <a:lnTo>
                      <a:pt x="66" y="113"/>
                    </a:lnTo>
                    <a:lnTo>
                      <a:pt x="68" y="105"/>
                    </a:lnTo>
                    <a:lnTo>
                      <a:pt x="80" y="97"/>
                    </a:lnTo>
                    <a:lnTo>
                      <a:pt x="73" y="92"/>
                    </a:lnTo>
                    <a:lnTo>
                      <a:pt x="70" y="85"/>
                    </a:lnTo>
                    <a:lnTo>
                      <a:pt x="68" y="79"/>
                    </a:lnTo>
                    <a:lnTo>
                      <a:pt x="68" y="72"/>
                    </a:lnTo>
                    <a:lnTo>
                      <a:pt x="73" y="64"/>
                    </a:lnTo>
                    <a:lnTo>
                      <a:pt x="80" y="55"/>
                    </a:lnTo>
                    <a:lnTo>
                      <a:pt x="93" y="46"/>
                    </a:lnTo>
                    <a:lnTo>
                      <a:pt x="110" y="36"/>
                    </a:lnTo>
                    <a:lnTo>
                      <a:pt x="101" y="31"/>
                    </a:lnTo>
                    <a:lnTo>
                      <a:pt x="98" y="25"/>
                    </a:lnTo>
                    <a:lnTo>
                      <a:pt x="100" y="18"/>
                    </a:lnTo>
                    <a:lnTo>
                      <a:pt x="105" y="10"/>
                    </a:lnTo>
                    <a:lnTo>
                      <a:pt x="96" y="5"/>
                    </a:lnTo>
                    <a:lnTo>
                      <a:pt x="87" y="2"/>
                    </a:lnTo>
                    <a:lnTo>
                      <a:pt x="78" y="0"/>
                    </a:lnTo>
                    <a:lnTo>
                      <a:pt x="70" y="0"/>
                    </a:lnTo>
                    <a:lnTo>
                      <a:pt x="61" y="0"/>
                    </a:lnTo>
                    <a:lnTo>
                      <a:pt x="52" y="1"/>
                    </a:lnTo>
                    <a:lnTo>
                      <a:pt x="45" y="3"/>
                    </a:lnTo>
                    <a:lnTo>
                      <a:pt x="39" y="5"/>
                    </a:lnTo>
                    <a:lnTo>
                      <a:pt x="52" y="9"/>
                    </a:lnTo>
                    <a:lnTo>
                      <a:pt x="57" y="13"/>
                    </a:lnTo>
                    <a:lnTo>
                      <a:pt x="57" y="18"/>
                    </a:lnTo>
                    <a:lnTo>
                      <a:pt x="52" y="22"/>
                    </a:lnTo>
                    <a:lnTo>
                      <a:pt x="43" y="26"/>
                    </a:lnTo>
                    <a:lnTo>
                      <a:pt x="30" y="30"/>
                    </a:lnTo>
                    <a:lnTo>
                      <a:pt x="18" y="33"/>
                    </a:lnTo>
                    <a:lnTo>
                      <a:pt x="7" y="37"/>
                    </a:lnTo>
                    <a:lnTo>
                      <a:pt x="14" y="39"/>
                    </a:lnTo>
                    <a:lnTo>
                      <a:pt x="25" y="41"/>
                    </a:lnTo>
                    <a:lnTo>
                      <a:pt x="38" y="42"/>
                    </a:lnTo>
                    <a:lnTo>
                      <a:pt x="48" y="42"/>
                    </a:lnTo>
                    <a:lnTo>
                      <a:pt x="45" y="47"/>
                    </a:lnTo>
                    <a:lnTo>
                      <a:pt x="38" y="52"/>
                    </a:lnTo>
                    <a:lnTo>
                      <a:pt x="27" y="57"/>
                    </a:lnTo>
                    <a:lnTo>
                      <a:pt x="14" y="62"/>
                    </a:lnTo>
                    <a:lnTo>
                      <a:pt x="20" y="62"/>
                    </a:lnTo>
                    <a:lnTo>
                      <a:pt x="29" y="63"/>
                    </a:lnTo>
                    <a:lnTo>
                      <a:pt x="36" y="64"/>
                    </a:lnTo>
                    <a:lnTo>
                      <a:pt x="43" y="66"/>
                    </a:lnTo>
                    <a:lnTo>
                      <a:pt x="45" y="69"/>
                    </a:lnTo>
                    <a:lnTo>
                      <a:pt x="45" y="73"/>
                    </a:lnTo>
                    <a:lnTo>
                      <a:pt x="43" y="77"/>
                    </a:lnTo>
                    <a:lnTo>
                      <a:pt x="38" y="80"/>
                    </a:lnTo>
                    <a:lnTo>
                      <a:pt x="29" y="82"/>
                    </a:lnTo>
                    <a:lnTo>
                      <a:pt x="18" y="85"/>
                    </a:lnTo>
                    <a:lnTo>
                      <a:pt x="9" y="91"/>
                    </a:lnTo>
                    <a:lnTo>
                      <a:pt x="0" y="98"/>
                    </a:lnTo>
                    <a:lnTo>
                      <a:pt x="6" y="96"/>
                    </a:lnTo>
                    <a:lnTo>
                      <a:pt x="14" y="95"/>
                    </a:lnTo>
                    <a:lnTo>
                      <a:pt x="23" y="94"/>
                    </a:lnTo>
                    <a:lnTo>
                      <a:pt x="32" y="95"/>
                    </a:lnTo>
                    <a:lnTo>
                      <a:pt x="23" y="103"/>
                    </a:lnTo>
                    <a:lnTo>
                      <a:pt x="18" y="114"/>
                    </a:lnTo>
                    <a:lnTo>
                      <a:pt x="14" y="126"/>
                    </a:lnTo>
                    <a:lnTo>
                      <a:pt x="13" y="139"/>
                    </a:lnTo>
                    <a:lnTo>
                      <a:pt x="16" y="133"/>
                    </a:lnTo>
                    <a:lnTo>
                      <a:pt x="23" y="127"/>
                    </a:lnTo>
                    <a:lnTo>
                      <a:pt x="32" y="121"/>
                    </a:lnTo>
                    <a:lnTo>
                      <a:pt x="41" y="117"/>
                    </a:lnTo>
                    <a:lnTo>
                      <a:pt x="43" y="132"/>
                    </a:lnTo>
                    <a:lnTo>
                      <a:pt x="32" y="143"/>
                    </a:lnTo>
                    <a:lnTo>
                      <a:pt x="22" y="154"/>
                    </a:lnTo>
                    <a:lnTo>
                      <a:pt x="16" y="168"/>
                    </a:lnTo>
                    <a:lnTo>
                      <a:pt x="22" y="165"/>
                    </a:lnTo>
                    <a:lnTo>
                      <a:pt x="34" y="162"/>
                    </a:lnTo>
                    <a:lnTo>
                      <a:pt x="46" y="161"/>
                    </a:lnTo>
                    <a:lnTo>
                      <a:pt x="57" y="161"/>
                    </a:lnTo>
                    <a:lnTo>
                      <a:pt x="54" y="171"/>
                    </a:lnTo>
                    <a:lnTo>
                      <a:pt x="54" y="181"/>
                    </a:lnTo>
                    <a:lnTo>
                      <a:pt x="57" y="192"/>
                    </a:lnTo>
                    <a:lnTo>
                      <a:pt x="64" y="201"/>
                    </a:lnTo>
                    <a:lnTo>
                      <a:pt x="66" y="195"/>
                    </a:lnTo>
                    <a:lnTo>
                      <a:pt x="73" y="190"/>
                    </a:lnTo>
                    <a:lnTo>
                      <a:pt x="82" y="187"/>
                    </a:lnTo>
                    <a:lnTo>
                      <a:pt x="93" y="187"/>
                    </a:lnTo>
                    <a:lnTo>
                      <a:pt x="96" y="192"/>
                    </a:lnTo>
                    <a:lnTo>
                      <a:pt x="98" y="199"/>
                    </a:lnTo>
                    <a:lnTo>
                      <a:pt x="100" y="207"/>
                    </a:lnTo>
                    <a:lnTo>
                      <a:pt x="100" y="215"/>
                    </a:lnTo>
                    <a:lnTo>
                      <a:pt x="105" y="214"/>
                    </a:lnTo>
                    <a:lnTo>
                      <a:pt x="109" y="214"/>
                    </a:lnTo>
                    <a:lnTo>
                      <a:pt x="112" y="212"/>
                    </a:lnTo>
                    <a:lnTo>
                      <a:pt x="116" y="209"/>
                    </a:lnTo>
                    <a:lnTo>
                      <a:pt x="117" y="215"/>
                    </a:lnTo>
                    <a:lnTo>
                      <a:pt x="114" y="221"/>
                    </a:lnTo>
                    <a:lnTo>
                      <a:pt x="107" y="227"/>
                    </a:lnTo>
                    <a:lnTo>
                      <a:pt x="96" y="231"/>
                    </a:lnTo>
                    <a:lnTo>
                      <a:pt x="112" y="233"/>
                    </a:lnTo>
                    <a:lnTo>
                      <a:pt x="126" y="232"/>
                    </a:lnTo>
                    <a:lnTo>
                      <a:pt x="135" y="229"/>
                    </a:lnTo>
                    <a:lnTo>
                      <a:pt x="139" y="224"/>
                    </a:lnTo>
                    <a:lnTo>
                      <a:pt x="142" y="229"/>
                    </a:lnTo>
                    <a:lnTo>
                      <a:pt x="146" y="234"/>
                    </a:lnTo>
                    <a:lnTo>
                      <a:pt x="146" y="241"/>
                    </a:lnTo>
                    <a:lnTo>
                      <a:pt x="146" y="246"/>
                    </a:lnTo>
                    <a:lnTo>
                      <a:pt x="157" y="245"/>
                    </a:lnTo>
                    <a:lnTo>
                      <a:pt x="162" y="242"/>
                    </a:lnTo>
                    <a:lnTo>
                      <a:pt x="167" y="237"/>
                    </a:lnTo>
                    <a:lnTo>
                      <a:pt x="173" y="236"/>
                    </a:lnTo>
                    <a:lnTo>
                      <a:pt x="181" y="242"/>
                    </a:lnTo>
                    <a:lnTo>
                      <a:pt x="181" y="253"/>
                    </a:lnTo>
                    <a:lnTo>
                      <a:pt x="181" y="265"/>
                    </a:lnTo>
                    <a:lnTo>
                      <a:pt x="188" y="273"/>
                    </a:lnTo>
                    <a:lnTo>
                      <a:pt x="190" y="261"/>
                    </a:lnTo>
                    <a:lnTo>
                      <a:pt x="199" y="257"/>
                    </a:lnTo>
                    <a:lnTo>
                      <a:pt x="208" y="261"/>
                    </a:lnTo>
                    <a:lnTo>
                      <a:pt x="215" y="271"/>
                    </a:lnTo>
                    <a:lnTo>
                      <a:pt x="229" y="271"/>
                    </a:lnTo>
                    <a:lnTo>
                      <a:pt x="235" y="279"/>
                    </a:lnTo>
                    <a:lnTo>
                      <a:pt x="233" y="290"/>
                    </a:lnTo>
                    <a:lnTo>
                      <a:pt x="231" y="295"/>
                    </a:lnTo>
                    <a:lnTo>
                      <a:pt x="249" y="293"/>
                    </a:lnTo>
                    <a:lnTo>
                      <a:pt x="260" y="298"/>
                    </a:lnTo>
                    <a:lnTo>
                      <a:pt x="260" y="306"/>
                    </a:lnTo>
                    <a:lnTo>
                      <a:pt x="249" y="316"/>
                    </a:lnTo>
                    <a:lnTo>
                      <a:pt x="252" y="316"/>
                    </a:lnTo>
                    <a:lnTo>
                      <a:pt x="260" y="316"/>
                    </a:lnTo>
                    <a:lnTo>
                      <a:pt x="270" y="316"/>
                    </a:lnTo>
                    <a:lnTo>
                      <a:pt x="283" y="316"/>
                    </a:lnTo>
                    <a:lnTo>
                      <a:pt x="295" y="317"/>
                    </a:lnTo>
                    <a:lnTo>
                      <a:pt x="302" y="319"/>
                    </a:lnTo>
                    <a:lnTo>
                      <a:pt x="307" y="323"/>
                    </a:lnTo>
                    <a:lnTo>
                      <a:pt x="304" y="328"/>
                    </a:lnTo>
                    <a:lnTo>
                      <a:pt x="311" y="328"/>
                    </a:lnTo>
                    <a:lnTo>
                      <a:pt x="318" y="327"/>
                    </a:lnTo>
                    <a:lnTo>
                      <a:pt x="322" y="324"/>
                    </a:lnTo>
                    <a:lnTo>
                      <a:pt x="325" y="320"/>
                    </a:lnTo>
                    <a:lnTo>
                      <a:pt x="327" y="326"/>
                    </a:lnTo>
                    <a:lnTo>
                      <a:pt x="325" y="331"/>
                    </a:lnTo>
                    <a:lnTo>
                      <a:pt x="318" y="337"/>
                    </a:lnTo>
                    <a:lnTo>
                      <a:pt x="307" y="343"/>
                    </a:lnTo>
                    <a:lnTo>
                      <a:pt x="320" y="342"/>
                    </a:lnTo>
                    <a:lnTo>
                      <a:pt x="331" y="342"/>
                    </a:lnTo>
                    <a:lnTo>
                      <a:pt x="339" y="344"/>
                    </a:lnTo>
                    <a:lnTo>
                      <a:pt x="348" y="347"/>
                    </a:lnTo>
                    <a:lnTo>
                      <a:pt x="354" y="351"/>
                    </a:lnTo>
                    <a:lnTo>
                      <a:pt x="359" y="356"/>
                    </a:lnTo>
                    <a:lnTo>
                      <a:pt x="361" y="362"/>
                    </a:lnTo>
                    <a:lnTo>
                      <a:pt x="361" y="368"/>
                    </a:lnTo>
                    <a:lnTo>
                      <a:pt x="373" y="365"/>
                    </a:lnTo>
                    <a:lnTo>
                      <a:pt x="377" y="369"/>
                    </a:lnTo>
                    <a:lnTo>
                      <a:pt x="373" y="376"/>
                    </a:lnTo>
                    <a:lnTo>
                      <a:pt x="363" y="384"/>
                    </a:lnTo>
                    <a:lnTo>
                      <a:pt x="379" y="381"/>
                    </a:lnTo>
                    <a:lnTo>
                      <a:pt x="396" y="380"/>
                    </a:lnTo>
                    <a:lnTo>
                      <a:pt x="414" y="381"/>
                    </a:lnTo>
                    <a:lnTo>
                      <a:pt x="432" y="383"/>
                    </a:lnTo>
                    <a:lnTo>
                      <a:pt x="446" y="386"/>
                    </a:lnTo>
                    <a:lnTo>
                      <a:pt x="458" y="389"/>
                    </a:lnTo>
                    <a:lnTo>
                      <a:pt x="466" y="391"/>
                    </a:lnTo>
                    <a:lnTo>
                      <a:pt x="469" y="392"/>
                    </a:lnTo>
                    <a:lnTo>
                      <a:pt x="473" y="388"/>
                    </a:lnTo>
                    <a:lnTo>
                      <a:pt x="480" y="386"/>
                    </a:lnTo>
                    <a:lnTo>
                      <a:pt x="489" y="388"/>
                    </a:lnTo>
                    <a:lnTo>
                      <a:pt x="499" y="390"/>
                    </a:lnTo>
                    <a:lnTo>
                      <a:pt x="508" y="394"/>
                    </a:lnTo>
                    <a:lnTo>
                      <a:pt x="515" y="397"/>
                    </a:lnTo>
                    <a:lnTo>
                      <a:pt x="521" y="399"/>
                    </a:lnTo>
                    <a:lnTo>
                      <a:pt x="522" y="400"/>
                    </a:lnTo>
                    <a:lnTo>
                      <a:pt x="537" y="389"/>
                    </a:lnTo>
                    <a:lnTo>
                      <a:pt x="547" y="381"/>
                    </a:lnTo>
                    <a:lnTo>
                      <a:pt x="556" y="379"/>
                    </a:lnTo>
                    <a:lnTo>
                      <a:pt x="561" y="379"/>
                    </a:lnTo>
                    <a:lnTo>
                      <a:pt x="565" y="383"/>
                    </a:lnTo>
                    <a:lnTo>
                      <a:pt x="563" y="388"/>
                    </a:lnTo>
                    <a:lnTo>
                      <a:pt x="561" y="393"/>
                    </a:lnTo>
                    <a:lnTo>
                      <a:pt x="554" y="397"/>
                    </a:lnTo>
                    <a:lnTo>
                      <a:pt x="560" y="396"/>
                    </a:lnTo>
                    <a:lnTo>
                      <a:pt x="576" y="393"/>
                    </a:lnTo>
                    <a:lnTo>
                      <a:pt x="592" y="392"/>
                    </a:lnTo>
                    <a:lnTo>
                      <a:pt x="606" y="394"/>
                    </a:lnTo>
                    <a:lnTo>
                      <a:pt x="629" y="416"/>
                    </a:lnTo>
                    <a:lnTo>
                      <a:pt x="629" y="425"/>
                    </a:lnTo>
                    <a:lnTo>
                      <a:pt x="636" y="422"/>
                    </a:lnTo>
                    <a:lnTo>
                      <a:pt x="654" y="418"/>
                    </a:lnTo>
                    <a:lnTo>
                      <a:pt x="670" y="415"/>
                    </a:lnTo>
                    <a:lnTo>
                      <a:pt x="677" y="420"/>
                    </a:lnTo>
                    <a:lnTo>
                      <a:pt x="679" y="419"/>
                    </a:lnTo>
                    <a:lnTo>
                      <a:pt x="686" y="417"/>
                    </a:lnTo>
                    <a:lnTo>
                      <a:pt x="693" y="414"/>
                    </a:lnTo>
                    <a:lnTo>
                      <a:pt x="703" y="411"/>
                    </a:lnTo>
                    <a:lnTo>
                      <a:pt x="714" y="409"/>
                    </a:lnTo>
                    <a:lnTo>
                      <a:pt x="723" y="407"/>
                    </a:lnTo>
                    <a:lnTo>
                      <a:pt x="730" y="408"/>
                    </a:lnTo>
                    <a:lnTo>
                      <a:pt x="735" y="410"/>
                    </a:lnTo>
                    <a:lnTo>
                      <a:pt x="739" y="409"/>
                    </a:lnTo>
                    <a:lnTo>
                      <a:pt x="746" y="407"/>
                    </a:lnTo>
                    <a:lnTo>
                      <a:pt x="755" y="404"/>
                    </a:lnTo>
                    <a:lnTo>
                      <a:pt x="762" y="400"/>
                    </a:lnTo>
                    <a:lnTo>
                      <a:pt x="766" y="401"/>
                    </a:lnTo>
                    <a:lnTo>
                      <a:pt x="771" y="405"/>
                    </a:lnTo>
                    <a:lnTo>
                      <a:pt x="778" y="410"/>
                    </a:lnTo>
                    <a:lnTo>
                      <a:pt x="783" y="414"/>
                    </a:lnTo>
                    <a:lnTo>
                      <a:pt x="791" y="407"/>
                    </a:lnTo>
                    <a:lnTo>
                      <a:pt x="799" y="403"/>
                    </a:lnTo>
                    <a:lnTo>
                      <a:pt x="810" y="402"/>
                    </a:lnTo>
                    <a:lnTo>
                      <a:pt x="824" y="402"/>
                    </a:lnTo>
                    <a:lnTo>
                      <a:pt x="826" y="405"/>
                    </a:lnTo>
                    <a:lnTo>
                      <a:pt x="830" y="410"/>
                    </a:lnTo>
                    <a:lnTo>
                      <a:pt x="835" y="414"/>
                    </a:lnTo>
                    <a:lnTo>
                      <a:pt x="837" y="416"/>
                    </a:lnTo>
                    <a:lnTo>
                      <a:pt x="838" y="409"/>
                    </a:lnTo>
                    <a:lnTo>
                      <a:pt x="846" y="405"/>
                    </a:lnTo>
                    <a:lnTo>
                      <a:pt x="854" y="403"/>
                    </a:lnTo>
                    <a:lnTo>
                      <a:pt x="865" y="402"/>
                    </a:lnTo>
                    <a:lnTo>
                      <a:pt x="876" y="404"/>
                    </a:lnTo>
                    <a:lnTo>
                      <a:pt x="883" y="408"/>
                    </a:lnTo>
                    <a:lnTo>
                      <a:pt x="886" y="415"/>
                    </a:lnTo>
                    <a:lnTo>
                      <a:pt x="885" y="423"/>
                    </a:lnTo>
                    <a:lnTo>
                      <a:pt x="890" y="420"/>
                    </a:lnTo>
                    <a:lnTo>
                      <a:pt x="895" y="417"/>
                    </a:lnTo>
                    <a:lnTo>
                      <a:pt x="901" y="414"/>
                    </a:lnTo>
                    <a:lnTo>
                      <a:pt x="906" y="412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6" name="Freeform 406"/>
              <p:cNvSpPr>
                <a:spLocks/>
              </p:cNvSpPr>
              <p:nvPr/>
            </p:nvSpPr>
            <p:spPr bwMode="auto">
              <a:xfrm>
                <a:off x="1522" y="2449"/>
                <a:ext cx="201" cy="471"/>
              </a:xfrm>
              <a:custGeom>
                <a:avLst/>
                <a:gdLst>
                  <a:gd name="T0" fmla="*/ 243 w 401"/>
                  <a:gd name="T1" fmla="*/ 471 h 471"/>
                  <a:gd name="T2" fmla="*/ 259 w 401"/>
                  <a:gd name="T3" fmla="*/ 441 h 471"/>
                  <a:gd name="T4" fmla="*/ 313 w 401"/>
                  <a:gd name="T5" fmla="*/ 432 h 471"/>
                  <a:gd name="T6" fmla="*/ 336 w 401"/>
                  <a:gd name="T7" fmla="*/ 415 h 471"/>
                  <a:gd name="T8" fmla="*/ 359 w 401"/>
                  <a:gd name="T9" fmla="*/ 404 h 471"/>
                  <a:gd name="T10" fmla="*/ 339 w 401"/>
                  <a:gd name="T11" fmla="*/ 389 h 471"/>
                  <a:gd name="T12" fmla="*/ 394 w 401"/>
                  <a:gd name="T13" fmla="*/ 364 h 471"/>
                  <a:gd name="T14" fmla="*/ 352 w 401"/>
                  <a:gd name="T15" fmla="*/ 361 h 471"/>
                  <a:gd name="T16" fmla="*/ 373 w 401"/>
                  <a:gd name="T17" fmla="*/ 351 h 471"/>
                  <a:gd name="T18" fmla="*/ 371 w 401"/>
                  <a:gd name="T19" fmla="*/ 336 h 471"/>
                  <a:gd name="T20" fmla="*/ 392 w 401"/>
                  <a:gd name="T21" fmla="*/ 341 h 471"/>
                  <a:gd name="T22" fmla="*/ 385 w 401"/>
                  <a:gd name="T23" fmla="*/ 314 h 471"/>
                  <a:gd name="T24" fmla="*/ 387 w 401"/>
                  <a:gd name="T25" fmla="*/ 294 h 471"/>
                  <a:gd name="T26" fmla="*/ 401 w 401"/>
                  <a:gd name="T27" fmla="*/ 261 h 471"/>
                  <a:gd name="T28" fmla="*/ 375 w 401"/>
                  <a:gd name="T29" fmla="*/ 234 h 471"/>
                  <a:gd name="T30" fmla="*/ 352 w 401"/>
                  <a:gd name="T31" fmla="*/ 207 h 471"/>
                  <a:gd name="T32" fmla="*/ 357 w 401"/>
                  <a:gd name="T33" fmla="*/ 198 h 471"/>
                  <a:gd name="T34" fmla="*/ 345 w 401"/>
                  <a:gd name="T35" fmla="*/ 180 h 471"/>
                  <a:gd name="T36" fmla="*/ 316 w 401"/>
                  <a:gd name="T37" fmla="*/ 169 h 471"/>
                  <a:gd name="T38" fmla="*/ 284 w 401"/>
                  <a:gd name="T39" fmla="*/ 142 h 471"/>
                  <a:gd name="T40" fmla="*/ 302 w 401"/>
                  <a:gd name="T41" fmla="*/ 134 h 471"/>
                  <a:gd name="T42" fmla="*/ 286 w 401"/>
                  <a:gd name="T43" fmla="*/ 121 h 471"/>
                  <a:gd name="T44" fmla="*/ 254 w 401"/>
                  <a:gd name="T45" fmla="*/ 107 h 471"/>
                  <a:gd name="T46" fmla="*/ 272 w 401"/>
                  <a:gd name="T47" fmla="*/ 99 h 471"/>
                  <a:gd name="T48" fmla="*/ 250 w 401"/>
                  <a:gd name="T49" fmla="*/ 88 h 471"/>
                  <a:gd name="T50" fmla="*/ 226 w 401"/>
                  <a:gd name="T51" fmla="*/ 86 h 471"/>
                  <a:gd name="T52" fmla="*/ 185 w 401"/>
                  <a:gd name="T53" fmla="*/ 86 h 471"/>
                  <a:gd name="T54" fmla="*/ 210 w 401"/>
                  <a:gd name="T55" fmla="*/ 70 h 471"/>
                  <a:gd name="T56" fmla="*/ 194 w 401"/>
                  <a:gd name="T57" fmla="*/ 52 h 471"/>
                  <a:gd name="T58" fmla="*/ 156 w 401"/>
                  <a:gd name="T59" fmla="*/ 42 h 471"/>
                  <a:gd name="T60" fmla="*/ 181 w 401"/>
                  <a:gd name="T61" fmla="*/ 32 h 471"/>
                  <a:gd name="T62" fmla="*/ 144 w 401"/>
                  <a:gd name="T63" fmla="*/ 21 h 471"/>
                  <a:gd name="T64" fmla="*/ 117 w 401"/>
                  <a:gd name="T65" fmla="*/ 13 h 471"/>
                  <a:gd name="T66" fmla="*/ 76 w 401"/>
                  <a:gd name="T67" fmla="*/ 23 h 471"/>
                  <a:gd name="T68" fmla="*/ 85 w 401"/>
                  <a:gd name="T69" fmla="*/ 6 h 471"/>
                  <a:gd name="T70" fmla="*/ 46 w 401"/>
                  <a:gd name="T71" fmla="*/ 12 h 471"/>
                  <a:gd name="T72" fmla="*/ 9 w 401"/>
                  <a:gd name="T73" fmla="*/ 27 h 471"/>
                  <a:gd name="T74" fmla="*/ 57 w 401"/>
                  <a:gd name="T75" fmla="*/ 38 h 471"/>
                  <a:gd name="T76" fmla="*/ 94 w 401"/>
                  <a:gd name="T77" fmla="*/ 48 h 471"/>
                  <a:gd name="T78" fmla="*/ 115 w 401"/>
                  <a:gd name="T79" fmla="*/ 49 h 471"/>
                  <a:gd name="T80" fmla="*/ 163 w 401"/>
                  <a:gd name="T81" fmla="*/ 72 h 471"/>
                  <a:gd name="T82" fmla="*/ 162 w 401"/>
                  <a:gd name="T83" fmla="*/ 93 h 471"/>
                  <a:gd name="T84" fmla="*/ 213 w 401"/>
                  <a:gd name="T85" fmla="*/ 113 h 471"/>
                  <a:gd name="T86" fmla="*/ 254 w 401"/>
                  <a:gd name="T87" fmla="*/ 137 h 471"/>
                  <a:gd name="T88" fmla="*/ 270 w 401"/>
                  <a:gd name="T89" fmla="*/ 173 h 471"/>
                  <a:gd name="T90" fmla="*/ 305 w 401"/>
                  <a:gd name="T91" fmla="*/ 213 h 471"/>
                  <a:gd name="T92" fmla="*/ 339 w 401"/>
                  <a:gd name="T93" fmla="*/ 234 h 471"/>
                  <a:gd name="T94" fmla="*/ 348 w 401"/>
                  <a:gd name="T95" fmla="*/ 291 h 471"/>
                  <a:gd name="T96" fmla="*/ 325 w 401"/>
                  <a:gd name="T97" fmla="*/ 326 h 471"/>
                  <a:gd name="T98" fmla="*/ 305 w 401"/>
                  <a:gd name="T99" fmla="*/ 371 h 471"/>
                  <a:gd name="T100" fmla="*/ 252 w 401"/>
                  <a:gd name="T101" fmla="*/ 408 h 471"/>
                  <a:gd name="T102" fmla="*/ 213 w 401"/>
                  <a:gd name="T103" fmla="*/ 421 h 471"/>
                  <a:gd name="T104" fmla="*/ 213 w 401"/>
                  <a:gd name="T105" fmla="*/ 439 h 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01" h="471">
                    <a:moveTo>
                      <a:pt x="217" y="460"/>
                    </a:moveTo>
                    <a:lnTo>
                      <a:pt x="224" y="462"/>
                    </a:lnTo>
                    <a:lnTo>
                      <a:pt x="231" y="464"/>
                    </a:lnTo>
                    <a:lnTo>
                      <a:pt x="236" y="467"/>
                    </a:lnTo>
                    <a:lnTo>
                      <a:pt x="243" y="471"/>
                    </a:lnTo>
                    <a:lnTo>
                      <a:pt x="243" y="467"/>
                    </a:lnTo>
                    <a:lnTo>
                      <a:pt x="247" y="459"/>
                    </a:lnTo>
                    <a:lnTo>
                      <a:pt x="249" y="449"/>
                    </a:lnTo>
                    <a:lnTo>
                      <a:pt x="249" y="441"/>
                    </a:lnTo>
                    <a:lnTo>
                      <a:pt x="259" y="441"/>
                    </a:lnTo>
                    <a:lnTo>
                      <a:pt x="273" y="440"/>
                    </a:lnTo>
                    <a:lnTo>
                      <a:pt x="286" y="439"/>
                    </a:lnTo>
                    <a:lnTo>
                      <a:pt x="297" y="440"/>
                    </a:lnTo>
                    <a:lnTo>
                      <a:pt x="305" y="454"/>
                    </a:lnTo>
                    <a:lnTo>
                      <a:pt x="313" y="432"/>
                    </a:lnTo>
                    <a:lnTo>
                      <a:pt x="323" y="428"/>
                    </a:lnTo>
                    <a:lnTo>
                      <a:pt x="341" y="431"/>
                    </a:lnTo>
                    <a:lnTo>
                      <a:pt x="341" y="428"/>
                    </a:lnTo>
                    <a:lnTo>
                      <a:pt x="339" y="422"/>
                    </a:lnTo>
                    <a:lnTo>
                      <a:pt x="336" y="415"/>
                    </a:lnTo>
                    <a:lnTo>
                      <a:pt x="329" y="410"/>
                    </a:lnTo>
                    <a:lnTo>
                      <a:pt x="341" y="401"/>
                    </a:lnTo>
                    <a:lnTo>
                      <a:pt x="346" y="401"/>
                    </a:lnTo>
                    <a:lnTo>
                      <a:pt x="352" y="402"/>
                    </a:lnTo>
                    <a:lnTo>
                      <a:pt x="359" y="404"/>
                    </a:lnTo>
                    <a:lnTo>
                      <a:pt x="366" y="406"/>
                    </a:lnTo>
                    <a:lnTo>
                      <a:pt x="364" y="402"/>
                    </a:lnTo>
                    <a:lnTo>
                      <a:pt x="359" y="398"/>
                    </a:lnTo>
                    <a:lnTo>
                      <a:pt x="350" y="393"/>
                    </a:lnTo>
                    <a:lnTo>
                      <a:pt x="339" y="389"/>
                    </a:lnTo>
                    <a:lnTo>
                      <a:pt x="345" y="382"/>
                    </a:lnTo>
                    <a:lnTo>
                      <a:pt x="364" y="381"/>
                    </a:lnTo>
                    <a:lnTo>
                      <a:pt x="378" y="377"/>
                    </a:lnTo>
                    <a:lnTo>
                      <a:pt x="387" y="371"/>
                    </a:lnTo>
                    <a:lnTo>
                      <a:pt x="394" y="364"/>
                    </a:lnTo>
                    <a:lnTo>
                      <a:pt x="384" y="367"/>
                    </a:lnTo>
                    <a:lnTo>
                      <a:pt x="369" y="369"/>
                    </a:lnTo>
                    <a:lnTo>
                      <a:pt x="357" y="369"/>
                    </a:lnTo>
                    <a:lnTo>
                      <a:pt x="345" y="368"/>
                    </a:lnTo>
                    <a:lnTo>
                      <a:pt x="352" y="361"/>
                    </a:lnTo>
                    <a:lnTo>
                      <a:pt x="359" y="358"/>
                    </a:lnTo>
                    <a:lnTo>
                      <a:pt x="368" y="358"/>
                    </a:lnTo>
                    <a:lnTo>
                      <a:pt x="378" y="360"/>
                    </a:lnTo>
                    <a:lnTo>
                      <a:pt x="376" y="356"/>
                    </a:lnTo>
                    <a:lnTo>
                      <a:pt x="373" y="351"/>
                    </a:lnTo>
                    <a:lnTo>
                      <a:pt x="366" y="347"/>
                    </a:lnTo>
                    <a:lnTo>
                      <a:pt x="357" y="344"/>
                    </a:lnTo>
                    <a:lnTo>
                      <a:pt x="361" y="342"/>
                    </a:lnTo>
                    <a:lnTo>
                      <a:pt x="364" y="339"/>
                    </a:lnTo>
                    <a:lnTo>
                      <a:pt x="371" y="336"/>
                    </a:lnTo>
                    <a:lnTo>
                      <a:pt x="376" y="332"/>
                    </a:lnTo>
                    <a:lnTo>
                      <a:pt x="380" y="334"/>
                    </a:lnTo>
                    <a:lnTo>
                      <a:pt x="384" y="336"/>
                    </a:lnTo>
                    <a:lnTo>
                      <a:pt x="387" y="339"/>
                    </a:lnTo>
                    <a:lnTo>
                      <a:pt x="392" y="341"/>
                    </a:lnTo>
                    <a:lnTo>
                      <a:pt x="392" y="336"/>
                    </a:lnTo>
                    <a:lnTo>
                      <a:pt x="391" y="331"/>
                    </a:lnTo>
                    <a:lnTo>
                      <a:pt x="385" y="326"/>
                    </a:lnTo>
                    <a:lnTo>
                      <a:pt x="378" y="320"/>
                    </a:lnTo>
                    <a:lnTo>
                      <a:pt x="385" y="314"/>
                    </a:lnTo>
                    <a:lnTo>
                      <a:pt x="392" y="306"/>
                    </a:lnTo>
                    <a:lnTo>
                      <a:pt x="396" y="297"/>
                    </a:lnTo>
                    <a:lnTo>
                      <a:pt x="396" y="288"/>
                    </a:lnTo>
                    <a:lnTo>
                      <a:pt x="392" y="292"/>
                    </a:lnTo>
                    <a:lnTo>
                      <a:pt x="387" y="294"/>
                    </a:lnTo>
                    <a:lnTo>
                      <a:pt x="382" y="295"/>
                    </a:lnTo>
                    <a:lnTo>
                      <a:pt x="376" y="296"/>
                    </a:lnTo>
                    <a:lnTo>
                      <a:pt x="382" y="285"/>
                    </a:lnTo>
                    <a:lnTo>
                      <a:pt x="392" y="273"/>
                    </a:lnTo>
                    <a:lnTo>
                      <a:pt x="401" y="261"/>
                    </a:lnTo>
                    <a:lnTo>
                      <a:pt x="401" y="249"/>
                    </a:lnTo>
                    <a:lnTo>
                      <a:pt x="389" y="252"/>
                    </a:lnTo>
                    <a:lnTo>
                      <a:pt x="380" y="249"/>
                    </a:lnTo>
                    <a:lnTo>
                      <a:pt x="376" y="241"/>
                    </a:lnTo>
                    <a:lnTo>
                      <a:pt x="375" y="234"/>
                    </a:lnTo>
                    <a:lnTo>
                      <a:pt x="371" y="228"/>
                    </a:lnTo>
                    <a:lnTo>
                      <a:pt x="366" y="221"/>
                    </a:lnTo>
                    <a:lnTo>
                      <a:pt x="355" y="213"/>
                    </a:lnTo>
                    <a:lnTo>
                      <a:pt x="346" y="207"/>
                    </a:lnTo>
                    <a:lnTo>
                      <a:pt x="352" y="207"/>
                    </a:lnTo>
                    <a:lnTo>
                      <a:pt x="359" y="208"/>
                    </a:lnTo>
                    <a:lnTo>
                      <a:pt x="364" y="209"/>
                    </a:lnTo>
                    <a:lnTo>
                      <a:pt x="369" y="210"/>
                    </a:lnTo>
                    <a:lnTo>
                      <a:pt x="366" y="206"/>
                    </a:lnTo>
                    <a:lnTo>
                      <a:pt x="357" y="198"/>
                    </a:lnTo>
                    <a:lnTo>
                      <a:pt x="346" y="190"/>
                    </a:lnTo>
                    <a:lnTo>
                      <a:pt x="339" y="184"/>
                    </a:lnTo>
                    <a:lnTo>
                      <a:pt x="339" y="183"/>
                    </a:lnTo>
                    <a:lnTo>
                      <a:pt x="341" y="181"/>
                    </a:lnTo>
                    <a:lnTo>
                      <a:pt x="345" y="180"/>
                    </a:lnTo>
                    <a:lnTo>
                      <a:pt x="353" y="179"/>
                    </a:lnTo>
                    <a:lnTo>
                      <a:pt x="346" y="174"/>
                    </a:lnTo>
                    <a:lnTo>
                      <a:pt x="337" y="171"/>
                    </a:lnTo>
                    <a:lnTo>
                      <a:pt x="329" y="170"/>
                    </a:lnTo>
                    <a:lnTo>
                      <a:pt x="316" y="169"/>
                    </a:lnTo>
                    <a:lnTo>
                      <a:pt x="304" y="165"/>
                    </a:lnTo>
                    <a:lnTo>
                      <a:pt x="291" y="159"/>
                    </a:lnTo>
                    <a:lnTo>
                      <a:pt x="282" y="151"/>
                    </a:lnTo>
                    <a:lnTo>
                      <a:pt x="281" y="144"/>
                    </a:lnTo>
                    <a:lnTo>
                      <a:pt x="284" y="142"/>
                    </a:lnTo>
                    <a:lnTo>
                      <a:pt x="293" y="140"/>
                    </a:lnTo>
                    <a:lnTo>
                      <a:pt x="302" y="142"/>
                    </a:lnTo>
                    <a:lnTo>
                      <a:pt x="313" y="144"/>
                    </a:lnTo>
                    <a:lnTo>
                      <a:pt x="309" y="137"/>
                    </a:lnTo>
                    <a:lnTo>
                      <a:pt x="302" y="134"/>
                    </a:lnTo>
                    <a:lnTo>
                      <a:pt x="293" y="132"/>
                    </a:lnTo>
                    <a:lnTo>
                      <a:pt x="281" y="131"/>
                    </a:lnTo>
                    <a:lnTo>
                      <a:pt x="281" y="128"/>
                    </a:lnTo>
                    <a:lnTo>
                      <a:pt x="282" y="125"/>
                    </a:lnTo>
                    <a:lnTo>
                      <a:pt x="286" y="121"/>
                    </a:lnTo>
                    <a:lnTo>
                      <a:pt x="289" y="117"/>
                    </a:lnTo>
                    <a:lnTo>
                      <a:pt x="284" y="114"/>
                    </a:lnTo>
                    <a:lnTo>
                      <a:pt x="275" y="112"/>
                    </a:lnTo>
                    <a:lnTo>
                      <a:pt x="263" y="109"/>
                    </a:lnTo>
                    <a:lnTo>
                      <a:pt x="254" y="107"/>
                    </a:lnTo>
                    <a:lnTo>
                      <a:pt x="258" y="105"/>
                    </a:lnTo>
                    <a:lnTo>
                      <a:pt x="263" y="103"/>
                    </a:lnTo>
                    <a:lnTo>
                      <a:pt x="270" y="102"/>
                    </a:lnTo>
                    <a:lnTo>
                      <a:pt x="277" y="100"/>
                    </a:lnTo>
                    <a:lnTo>
                      <a:pt x="272" y="99"/>
                    </a:lnTo>
                    <a:lnTo>
                      <a:pt x="263" y="98"/>
                    </a:lnTo>
                    <a:lnTo>
                      <a:pt x="250" y="98"/>
                    </a:lnTo>
                    <a:lnTo>
                      <a:pt x="242" y="98"/>
                    </a:lnTo>
                    <a:lnTo>
                      <a:pt x="249" y="94"/>
                    </a:lnTo>
                    <a:lnTo>
                      <a:pt x="250" y="88"/>
                    </a:lnTo>
                    <a:lnTo>
                      <a:pt x="249" y="83"/>
                    </a:lnTo>
                    <a:lnTo>
                      <a:pt x="245" y="79"/>
                    </a:lnTo>
                    <a:lnTo>
                      <a:pt x="240" y="82"/>
                    </a:lnTo>
                    <a:lnTo>
                      <a:pt x="233" y="84"/>
                    </a:lnTo>
                    <a:lnTo>
                      <a:pt x="226" y="86"/>
                    </a:lnTo>
                    <a:lnTo>
                      <a:pt x="218" y="87"/>
                    </a:lnTo>
                    <a:lnTo>
                      <a:pt x="210" y="87"/>
                    </a:lnTo>
                    <a:lnTo>
                      <a:pt x="201" y="87"/>
                    </a:lnTo>
                    <a:lnTo>
                      <a:pt x="194" y="87"/>
                    </a:lnTo>
                    <a:lnTo>
                      <a:pt x="185" y="86"/>
                    </a:lnTo>
                    <a:lnTo>
                      <a:pt x="188" y="83"/>
                    </a:lnTo>
                    <a:lnTo>
                      <a:pt x="195" y="80"/>
                    </a:lnTo>
                    <a:lnTo>
                      <a:pt x="204" y="77"/>
                    </a:lnTo>
                    <a:lnTo>
                      <a:pt x="217" y="75"/>
                    </a:lnTo>
                    <a:lnTo>
                      <a:pt x="210" y="70"/>
                    </a:lnTo>
                    <a:lnTo>
                      <a:pt x="201" y="66"/>
                    </a:lnTo>
                    <a:lnTo>
                      <a:pt x="188" y="65"/>
                    </a:lnTo>
                    <a:lnTo>
                      <a:pt x="174" y="65"/>
                    </a:lnTo>
                    <a:lnTo>
                      <a:pt x="185" y="59"/>
                    </a:lnTo>
                    <a:lnTo>
                      <a:pt x="194" y="52"/>
                    </a:lnTo>
                    <a:lnTo>
                      <a:pt x="199" y="46"/>
                    </a:lnTo>
                    <a:lnTo>
                      <a:pt x="201" y="40"/>
                    </a:lnTo>
                    <a:lnTo>
                      <a:pt x="186" y="43"/>
                    </a:lnTo>
                    <a:lnTo>
                      <a:pt x="170" y="43"/>
                    </a:lnTo>
                    <a:lnTo>
                      <a:pt x="156" y="42"/>
                    </a:lnTo>
                    <a:lnTo>
                      <a:pt x="151" y="40"/>
                    </a:lnTo>
                    <a:lnTo>
                      <a:pt x="155" y="38"/>
                    </a:lnTo>
                    <a:lnTo>
                      <a:pt x="162" y="36"/>
                    </a:lnTo>
                    <a:lnTo>
                      <a:pt x="170" y="33"/>
                    </a:lnTo>
                    <a:lnTo>
                      <a:pt x="181" y="32"/>
                    </a:lnTo>
                    <a:lnTo>
                      <a:pt x="176" y="29"/>
                    </a:lnTo>
                    <a:lnTo>
                      <a:pt x="169" y="26"/>
                    </a:lnTo>
                    <a:lnTo>
                      <a:pt x="162" y="24"/>
                    </a:lnTo>
                    <a:lnTo>
                      <a:pt x="153" y="22"/>
                    </a:lnTo>
                    <a:lnTo>
                      <a:pt x="144" y="21"/>
                    </a:lnTo>
                    <a:lnTo>
                      <a:pt x="137" y="21"/>
                    </a:lnTo>
                    <a:lnTo>
                      <a:pt x="128" y="21"/>
                    </a:lnTo>
                    <a:lnTo>
                      <a:pt x="123" y="21"/>
                    </a:lnTo>
                    <a:lnTo>
                      <a:pt x="123" y="10"/>
                    </a:lnTo>
                    <a:lnTo>
                      <a:pt x="117" y="13"/>
                    </a:lnTo>
                    <a:lnTo>
                      <a:pt x="112" y="16"/>
                    </a:lnTo>
                    <a:lnTo>
                      <a:pt x="103" y="18"/>
                    </a:lnTo>
                    <a:lnTo>
                      <a:pt x="96" y="20"/>
                    </a:lnTo>
                    <a:lnTo>
                      <a:pt x="85" y="22"/>
                    </a:lnTo>
                    <a:lnTo>
                      <a:pt x="76" y="23"/>
                    </a:lnTo>
                    <a:lnTo>
                      <a:pt x="69" y="24"/>
                    </a:lnTo>
                    <a:lnTo>
                      <a:pt x="62" y="24"/>
                    </a:lnTo>
                    <a:lnTo>
                      <a:pt x="73" y="19"/>
                    </a:lnTo>
                    <a:lnTo>
                      <a:pt x="80" y="12"/>
                    </a:lnTo>
                    <a:lnTo>
                      <a:pt x="85" y="6"/>
                    </a:lnTo>
                    <a:lnTo>
                      <a:pt x="87" y="0"/>
                    </a:lnTo>
                    <a:lnTo>
                      <a:pt x="78" y="4"/>
                    </a:lnTo>
                    <a:lnTo>
                      <a:pt x="69" y="7"/>
                    </a:lnTo>
                    <a:lnTo>
                      <a:pt x="57" y="10"/>
                    </a:lnTo>
                    <a:lnTo>
                      <a:pt x="46" y="12"/>
                    </a:lnTo>
                    <a:lnTo>
                      <a:pt x="34" y="14"/>
                    </a:lnTo>
                    <a:lnTo>
                      <a:pt x="21" y="15"/>
                    </a:lnTo>
                    <a:lnTo>
                      <a:pt x="11" y="14"/>
                    </a:lnTo>
                    <a:lnTo>
                      <a:pt x="0" y="13"/>
                    </a:lnTo>
                    <a:lnTo>
                      <a:pt x="9" y="27"/>
                    </a:lnTo>
                    <a:lnTo>
                      <a:pt x="18" y="29"/>
                    </a:lnTo>
                    <a:lnTo>
                      <a:pt x="28" y="32"/>
                    </a:lnTo>
                    <a:lnTo>
                      <a:pt x="36" y="35"/>
                    </a:lnTo>
                    <a:lnTo>
                      <a:pt x="41" y="39"/>
                    </a:lnTo>
                    <a:lnTo>
                      <a:pt x="57" y="38"/>
                    </a:lnTo>
                    <a:lnTo>
                      <a:pt x="73" y="38"/>
                    </a:lnTo>
                    <a:lnTo>
                      <a:pt x="83" y="40"/>
                    </a:lnTo>
                    <a:lnTo>
                      <a:pt x="92" y="43"/>
                    </a:lnTo>
                    <a:lnTo>
                      <a:pt x="94" y="46"/>
                    </a:lnTo>
                    <a:lnTo>
                      <a:pt x="94" y="48"/>
                    </a:lnTo>
                    <a:lnTo>
                      <a:pt x="92" y="51"/>
                    </a:lnTo>
                    <a:lnTo>
                      <a:pt x="89" y="54"/>
                    </a:lnTo>
                    <a:lnTo>
                      <a:pt x="99" y="52"/>
                    </a:lnTo>
                    <a:lnTo>
                      <a:pt x="108" y="50"/>
                    </a:lnTo>
                    <a:lnTo>
                      <a:pt x="115" y="49"/>
                    </a:lnTo>
                    <a:lnTo>
                      <a:pt x="119" y="49"/>
                    </a:lnTo>
                    <a:lnTo>
                      <a:pt x="126" y="53"/>
                    </a:lnTo>
                    <a:lnTo>
                      <a:pt x="142" y="60"/>
                    </a:lnTo>
                    <a:lnTo>
                      <a:pt x="158" y="68"/>
                    </a:lnTo>
                    <a:lnTo>
                      <a:pt x="163" y="72"/>
                    </a:lnTo>
                    <a:lnTo>
                      <a:pt x="162" y="76"/>
                    </a:lnTo>
                    <a:lnTo>
                      <a:pt x="158" y="81"/>
                    </a:lnTo>
                    <a:lnTo>
                      <a:pt x="155" y="87"/>
                    </a:lnTo>
                    <a:lnTo>
                      <a:pt x="151" y="91"/>
                    </a:lnTo>
                    <a:lnTo>
                      <a:pt x="162" y="93"/>
                    </a:lnTo>
                    <a:lnTo>
                      <a:pt x="174" y="96"/>
                    </a:lnTo>
                    <a:lnTo>
                      <a:pt x="185" y="99"/>
                    </a:lnTo>
                    <a:lnTo>
                      <a:pt x="197" y="104"/>
                    </a:lnTo>
                    <a:lnTo>
                      <a:pt x="206" y="108"/>
                    </a:lnTo>
                    <a:lnTo>
                      <a:pt x="213" y="113"/>
                    </a:lnTo>
                    <a:lnTo>
                      <a:pt x="218" y="118"/>
                    </a:lnTo>
                    <a:lnTo>
                      <a:pt x="220" y="123"/>
                    </a:lnTo>
                    <a:lnTo>
                      <a:pt x="233" y="123"/>
                    </a:lnTo>
                    <a:lnTo>
                      <a:pt x="247" y="128"/>
                    </a:lnTo>
                    <a:lnTo>
                      <a:pt x="254" y="137"/>
                    </a:lnTo>
                    <a:lnTo>
                      <a:pt x="254" y="153"/>
                    </a:lnTo>
                    <a:lnTo>
                      <a:pt x="261" y="155"/>
                    </a:lnTo>
                    <a:lnTo>
                      <a:pt x="268" y="160"/>
                    </a:lnTo>
                    <a:lnTo>
                      <a:pt x="270" y="166"/>
                    </a:lnTo>
                    <a:lnTo>
                      <a:pt x="270" y="173"/>
                    </a:lnTo>
                    <a:lnTo>
                      <a:pt x="289" y="177"/>
                    </a:lnTo>
                    <a:lnTo>
                      <a:pt x="304" y="185"/>
                    </a:lnTo>
                    <a:lnTo>
                      <a:pt x="307" y="197"/>
                    </a:lnTo>
                    <a:lnTo>
                      <a:pt x="295" y="212"/>
                    </a:lnTo>
                    <a:lnTo>
                      <a:pt x="305" y="213"/>
                    </a:lnTo>
                    <a:lnTo>
                      <a:pt x="316" y="216"/>
                    </a:lnTo>
                    <a:lnTo>
                      <a:pt x="327" y="220"/>
                    </a:lnTo>
                    <a:lnTo>
                      <a:pt x="334" y="224"/>
                    </a:lnTo>
                    <a:lnTo>
                      <a:pt x="339" y="229"/>
                    </a:lnTo>
                    <a:lnTo>
                      <a:pt x="339" y="234"/>
                    </a:lnTo>
                    <a:lnTo>
                      <a:pt x="336" y="239"/>
                    </a:lnTo>
                    <a:lnTo>
                      <a:pt x="327" y="245"/>
                    </a:lnTo>
                    <a:lnTo>
                      <a:pt x="341" y="260"/>
                    </a:lnTo>
                    <a:lnTo>
                      <a:pt x="348" y="276"/>
                    </a:lnTo>
                    <a:lnTo>
                      <a:pt x="348" y="291"/>
                    </a:lnTo>
                    <a:lnTo>
                      <a:pt x="341" y="302"/>
                    </a:lnTo>
                    <a:lnTo>
                      <a:pt x="330" y="310"/>
                    </a:lnTo>
                    <a:lnTo>
                      <a:pt x="325" y="316"/>
                    </a:lnTo>
                    <a:lnTo>
                      <a:pt x="323" y="321"/>
                    </a:lnTo>
                    <a:lnTo>
                      <a:pt x="325" y="326"/>
                    </a:lnTo>
                    <a:lnTo>
                      <a:pt x="327" y="333"/>
                    </a:lnTo>
                    <a:lnTo>
                      <a:pt x="325" y="341"/>
                    </a:lnTo>
                    <a:lnTo>
                      <a:pt x="318" y="349"/>
                    </a:lnTo>
                    <a:lnTo>
                      <a:pt x="302" y="355"/>
                    </a:lnTo>
                    <a:lnTo>
                      <a:pt x="305" y="371"/>
                    </a:lnTo>
                    <a:lnTo>
                      <a:pt x="302" y="385"/>
                    </a:lnTo>
                    <a:lnTo>
                      <a:pt x="288" y="396"/>
                    </a:lnTo>
                    <a:lnTo>
                      <a:pt x="261" y="399"/>
                    </a:lnTo>
                    <a:lnTo>
                      <a:pt x="258" y="403"/>
                    </a:lnTo>
                    <a:lnTo>
                      <a:pt x="252" y="408"/>
                    </a:lnTo>
                    <a:lnTo>
                      <a:pt x="247" y="412"/>
                    </a:lnTo>
                    <a:lnTo>
                      <a:pt x="240" y="416"/>
                    </a:lnTo>
                    <a:lnTo>
                      <a:pt x="233" y="419"/>
                    </a:lnTo>
                    <a:lnTo>
                      <a:pt x="222" y="421"/>
                    </a:lnTo>
                    <a:lnTo>
                      <a:pt x="213" y="421"/>
                    </a:lnTo>
                    <a:lnTo>
                      <a:pt x="201" y="420"/>
                    </a:lnTo>
                    <a:lnTo>
                      <a:pt x="199" y="424"/>
                    </a:lnTo>
                    <a:lnTo>
                      <a:pt x="201" y="429"/>
                    </a:lnTo>
                    <a:lnTo>
                      <a:pt x="204" y="434"/>
                    </a:lnTo>
                    <a:lnTo>
                      <a:pt x="213" y="439"/>
                    </a:lnTo>
                    <a:lnTo>
                      <a:pt x="217" y="46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7" name="Freeform 407"/>
              <p:cNvSpPr>
                <a:spLocks/>
              </p:cNvSpPr>
              <p:nvPr/>
            </p:nvSpPr>
            <p:spPr bwMode="auto">
              <a:xfrm>
                <a:off x="1154" y="2472"/>
                <a:ext cx="63" cy="17"/>
              </a:xfrm>
              <a:custGeom>
                <a:avLst/>
                <a:gdLst>
                  <a:gd name="T0" fmla="*/ 117 w 126"/>
                  <a:gd name="T1" fmla="*/ 0 h 17"/>
                  <a:gd name="T2" fmla="*/ 119 w 126"/>
                  <a:gd name="T3" fmla="*/ 2 h 17"/>
                  <a:gd name="T4" fmla="*/ 123 w 126"/>
                  <a:gd name="T5" fmla="*/ 5 h 17"/>
                  <a:gd name="T6" fmla="*/ 124 w 126"/>
                  <a:gd name="T7" fmla="*/ 10 h 17"/>
                  <a:gd name="T8" fmla="*/ 126 w 126"/>
                  <a:gd name="T9" fmla="*/ 14 h 17"/>
                  <a:gd name="T10" fmla="*/ 110 w 126"/>
                  <a:gd name="T11" fmla="*/ 15 h 17"/>
                  <a:gd name="T12" fmla="*/ 92 w 126"/>
                  <a:gd name="T13" fmla="*/ 16 h 17"/>
                  <a:gd name="T14" fmla="*/ 75 w 126"/>
                  <a:gd name="T15" fmla="*/ 17 h 17"/>
                  <a:gd name="T16" fmla="*/ 55 w 126"/>
                  <a:gd name="T17" fmla="*/ 17 h 17"/>
                  <a:gd name="T18" fmla="*/ 36 w 126"/>
                  <a:gd name="T19" fmla="*/ 17 h 17"/>
                  <a:gd name="T20" fmla="*/ 20 w 126"/>
                  <a:gd name="T21" fmla="*/ 17 h 17"/>
                  <a:gd name="T22" fmla="*/ 7 w 126"/>
                  <a:gd name="T23" fmla="*/ 17 h 17"/>
                  <a:gd name="T24" fmla="*/ 0 w 126"/>
                  <a:gd name="T25" fmla="*/ 16 h 17"/>
                  <a:gd name="T26" fmla="*/ 7 w 126"/>
                  <a:gd name="T27" fmla="*/ 14 h 17"/>
                  <a:gd name="T28" fmla="*/ 20 w 126"/>
                  <a:gd name="T29" fmla="*/ 13 h 17"/>
                  <a:gd name="T30" fmla="*/ 36 w 126"/>
                  <a:gd name="T31" fmla="*/ 11 h 17"/>
                  <a:gd name="T32" fmla="*/ 53 w 126"/>
                  <a:gd name="T33" fmla="*/ 10 h 17"/>
                  <a:gd name="T34" fmla="*/ 73 w 126"/>
                  <a:gd name="T35" fmla="*/ 8 h 17"/>
                  <a:gd name="T36" fmla="*/ 91 w 126"/>
                  <a:gd name="T37" fmla="*/ 6 h 17"/>
                  <a:gd name="T38" fmla="*/ 105 w 126"/>
                  <a:gd name="T39" fmla="*/ 3 h 17"/>
                  <a:gd name="T40" fmla="*/ 117 w 126"/>
                  <a:gd name="T41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6" h="17">
                    <a:moveTo>
                      <a:pt x="117" y="0"/>
                    </a:moveTo>
                    <a:lnTo>
                      <a:pt x="119" y="2"/>
                    </a:lnTo>
                    <a:lnTo>
                      <a:pt x="123" y="5"/>
                    </a:lnTo>
                    <a:lnTo>
                      <a:pt x="124" y="10"/>
                    </a:lnTo>
                    <a:lnTo>
                      <a:pt x="126" y="14"/>
                    </a:lnTo>
                    <a:lnTo>
                      <a:pt x="110" y="15"/>
                    </a:lnTo>
                    <a:lnTo>
                      <a:pt x="92" y="16"/>
                    </a:lnTo>
                    <a:lnTo>
                      <a:pt x="75" y="17"/>
                    </a:lnTo>
                    <a:lnTo>
                      <a:pt x="55" y="17"/>
                    </a:lnTo>
                    <a:lnTo>
                      <a:pt x="36" y="17"/>
                    </a:lnTo>
                    <a:lnTo>
                      <a:pt x="20" y="17"/>
                    </a:lnTo>
                    <a:lnTo>
                      <a:pt x="7" y="17"/>
                    </a:lnTo>
                    <a:lnTo>
                      <a:pt x="0" y="16"/>
                    </a:lnTo>
                    <a:lnTo>
                      <a:pt x="7" y="14"/>
                    </a:lnTo>
                    <a:lnTo>
                      <a:pt x="20" y="13"/>
                    </a:lnTo>
                    <a:lnTo>
                      <a:pt x="36" y="11"/>
                    </a:lnTo>
                    <a:lnTo>
                      <a:pt x="53" y="10"/>
                    </a:lnTo>
                    <a:lnTo>
                      <a:pt x="73" y="8"/>
                    </a:lnTo>
                    <a:lnTo>
                      <a:pt x="91" y="6"/>
                    </a:lnTo>
                    <a:lnTo>
                      <a:pt x="105" y="3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8" name="Freeform 408"/>
              <p:cNvSpPr>
                <a:spLocks/>
              </p:cNvSpPr>
              <p:nvPr/>
            </p:nvSpPr>
            <p:spPr bwMode="auto">
              <a:xfrm>
                <a:off x="1127" y="2411"/>
                <a:ext cx="82" cy="71"/>
              </a:xfrm>
              <a:custGeom>
                <a:avLst/>
                <a:gdLst>
                  <a:gd name="T0" fmla="*/ 163 w 165"/>
                  <a:gd name="T1" fmla="*/ 52 h 71"/>
                  <a:gd name="T2" fmla="*/ 163 w 165"/>
                  <a:gd name="T3" fmla="*/ 49 h 71"/>
                  <a:gd name="T4" fmla="*/ 163 w 165"/>
                  <a:gd name="T5" fmla="*/ 46 h 71"/>
                  <a:gd name="T6" fmla="*/ 163 w 165"/>
                  <a:gd name="T7" fmla="*/ 44 h 71"/>
                  <a:gd name="T8" fmla="*/ 165 w 165"/>
                  <a:gd name="T9" fmla="*/ 42 h 71"/>
                  <a:gd name="T10" fmla="*/ 158 w 165"/>
                  <a:gd name="T11" fmla="*/ 43 h 71"/>
                  <a:gd name="T12" fmla="*/ 151 w 165"/>
                  <a:gd name="T13" fmla="*/ 41 h 71"/>
                  <a:gd name="T14" fmla="*/ 149 w 165"/>
                  <a:gd name="T15" fmla="*/ 35 h 71"/>
                  <a:gd name="T16" fmla="*/ 156 w 165"/>
                  <a:gd name="T17" fmla="*/ 19 h 71"/>
                  <a:gd name="T18" fmla="*/ 149 w 165"/>
                  <a:gd name="T19" fmla="*/ 13 h 71"/>
                  <a:gd name="T20" fmla="*/ 142 w 165"/>
                  <a:gd name="T21" fmla="*/ 8 h 71"/>
                  <a:gd name="T22" fmla="*/ 135 w 165"/>
                  <a:gd name="T23" fmla="*/ 3 h 71"/>
                  <a:gd name="T24" fmla="*/ 128 w 165"/>
                  <a:gd name="T25" fmla="*/ 0 h 71"/>
                  <a:gd name="T26" fmla="*/ 121 w 165"/>
                  <a:gd name="T27" fmla="*/ 3 h 71"/>
                  <a:gd name="T28" fmla="*/ 112 w 165"/>
                  <a:gd name="T29" fmla="*/ 7 h 71"/>
                  <a:gd name="T30" fmla="*/ 105 w 165"/>
                  <a:gd name="T31" fmla="*/ 11 h 71"/>
                  <a:gd name="T32" fmla="*/ 97 w 165"/>
                  <a:gd name="T33" fmla="*/ 15 h 71"/>
                  <a:gd name="T34" fmla="*/ 89 w 165"/>
                  <a:gd name="T35" fmla="*/ 19 h 71"/>
                  <a:gd name="T36" fmla="*/ 83 w 165"/>
                  <a:gd name="T37" fmla="*/ 23 h 71"/>
                  <a:gd name="T38" fmla="*/ 76 w 165"/>
                  <a:gd name="T39" fmla="*/ 26 h 71"/>
                  <a:gd name="T40" fmla="*/ 71 w 165"/>
                  <a:gd name="T41" fmla="*/ 31 h 71"/>
                  <a:gd name="T42" fmla="*/ 64 w 165"/>
                  <a:gd name="T43" fmla="*/ 34 h 71"/>
                  <a:gd name="T44" fmla="*/ 57 w 165"/>
                  <a:gd name="T45" fmla="*/ 38 h 71"/>
                  <a:gd name="T46" fmla="*/ 48 w 165"/>
                  <a:gd name="T47" fmla="*/ 41 h 71"/>
                  <a:gd name="T48" fmla="*/ 39 w 165"/>
                  <a:gd name="T49" fmla="*/ 45 h 71"/>
                  <a:gd name="T50" fmla="*/ 32 w 165"/>
                  <a:gd name="T51" fmla="*/ 48 h 71"/>
                  <a:gd name="T52" fmla="*/ 25 w 165"/>
                  <a:gd name="T53" fmla="*/ 50 h 71"/>
                  <a:gd name="T54" fmla="*/ 19 w 165"/>
                  <a:gd name="T55" fmla="*/ 53 h 71"/>
                  <a:gd name="T56" fmla="*/ 16 w 165"/>
                  <a:gd name="T57" fmla="*/ 54 h 71"/>
                  <a:gd name="T58" fmla="*/ 10 w 165"/>
                  <a:gd name="T59" fmla="*/ 57 h 71"/>
                  <a:gd name="T60" fmla="*/ 5 w 165"/>
                  <a:gd name="T61" fmla="*/ 62 h 71"/>
                  <a:gd name="T62" fmla="*/ 2 w 165"/>
                  <a:gd name="T63" fmla="*/ 67 h 71"/>
                  <a:gd name="T64" fmla="*/ 0 w 165"/>
                  <a:gd name="T65" fmla="*/ 71 h 71"/>
                  <a:gd name="T66" fmla="*/ 25 w 165"/>
                  <a:gd name="T67" fmla="*/ 71 h 71"/>
                  <a:gd name="T68" fmla="*/ 51 w 165"/>
                  <a:gd name="T69" fmla="*/ 71 h 71"/>
                  <a:gd name="T70" fmla="*/ 76 w 165"/>
                  <a:gd name="T71" fmla="*/ 69 h 71"/>
                  <a:gd name="T72" fmla="*/ 101 w 165"/>
                  <a:gd name="T73" fmla="*/ 66 h 71"/>
                  <a:gd name="T74" fmla="*/ 122 w 165"/>
                  <a:gd name="T75" fmla="*/ 63 h 71"/>
                  <a:gd name="T76" fmla="*/ 140 w 165"/>
                  <a:gd name="T77" fmla="*/ 59 h 71"/>
                  <a:gd name="T78" fmla="*/ 154 w 165"/>
                  <a:gd name="T79" fmla="*/ 56 h 71"/>
                  <a:gd name="T80" fmla="*/ 163 w 165"/>
                  <a:gd name="T81" fmla="*/ 52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65" h="71">
                    <a:moveTo>
                      <a:pt x="163" y="52"/>
                    </a:moveTo>
                    <a:lnTo>
                      <a:pt x="163" y="49"/>
                    </a:lnTo>
                    <a:lnTo>
                      <a:pt x="163" y="46"/>
                    </a:lnTo>
                    <a:lnTo>
                      <a:pt x="163" y="44"/>
                    </a:lnTo>
                    <a:lnTo>
                      <a:pt x="165" y="42"/>
                    </a:lnTo>
                    <a:lnTo>
                      <a:pt x="158" y="43"/>
                    </a:lnTo>
                    <a:lnTo>
                      <a:pt x="151" y="41"/>
                    </a:lnTo>
                    <a:lnTo>
                      <a:pt x="149" y="35"/>
                    </a:lnTo>
                    <a:lnTo>
                      <a:pt x="156" y="19"/>
                    </a:lnTo>
                    <a:lnTo>
                      <a:pt x="149" y="13"/>
                    </a:lnTo>
                    <a:lnTo>
                      <a:pt x="142" y="8"/>
                    </a:lnTo>
                    <a:lnTo>
                      <a:pt x="135" y="3"/>
                    </a:lnTo>
                    <a:lnTo>
                      <a:pt x="128" y="0"/>
                    </a:lnTo>
                    <a:lnTo>
                      <a:pt x="121" y="3"/>
                    </a:lnTo>
                    <a:lnTo>
                      <a:pt x="112" y="7"/>
                    </a:lnTo>
                    <a:lnTo>
                      <a:pt x="105" y="11"/>
                    </a:lnTo>
                    <a:lnTo>
                      <a:pt x="97" y="15"/>
                    </a:lnTo>
                    <a:lnTo>
                      <a:pt x="89" y="19"/>
                    </a:lnTo>
                    <a:lnTo>
                      <a:pt x="83" y="23"/>
                    </a:lnTo>
                    <a:lnTo>
                      <a:pt x="76" y="26"/>
                    </a:lnTo>
                    <a:lnTo>
                      <a:pt x="71" y="31"/>
                    </a:lnTo>
                    <a:lnTo>
                      <a:pt x="64" y="34"/>
                    </a:lnTo>
                    <a:lnTo>
                      <a:pt x="57" y="38"/>
                    </a:lnTo>
                    <a:lnTo>
                      <a:pt x="48" y="41"/>
                    </a:lnTo>
                    <a:lnTo>
                      <a:pt x="39" y="45"/>
                    </a:lnTo>
                    <a:lnTo>
                      <a:pt x="32" y="48"/>
                    </a:lnTo>
                    <a:lnTo>
                      <a:pt x="25" y="50"/>
                    </a:lnTo>
                    <a:lnTo>
                      <a:pt x="19" y="53"/>
                    </a:lnTo>
                    <a:lnTo>
                      <a:pt x="16" y="54"/>
                    </a:lnTo>
                    <a:lnTo>
                      <a:pt x="10" y="57"/>
                    </a:lnTo>
                    <a:lnTo>
                      <a:pt x="5" y="62"/>
                    </a:lnTo>
                    <a:lnTo>
                      <a:pt x="2" y="67"/>
                    </a:lnTo>
                    <a:lnTo>
                      <a:pt x="0" y="71"/>
                    </a:lnTo>
                    <a:lnTo>
                      <a:pt x="25" y="71"/>
                    </a:lnTo>
                    <a:lnTo>
                      <a:pt x="51" y="71"/>
                    </a:lnTo>
                    <a:lnTo>
                      <a:pt x="76" y="69"/>
                    </a:lnTo>
                    <a:lnTo>
                      <a:pt x="101" y="66"/>
                    </a:lnTo>
                    <a:lnTo>
                      <a:pt x="122" y="63"/>
                    </a:lnTo>
                    <a:lnTo>
                      <a:pt x="140" y="59"/>
                    </a:lnTo>
                    <a:lnTo>
                      <a:pt x="154" y="56"/>
                    </a:lnTo>
                    <a:lnTo>
                      <a:pt x="163" y="5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649" name="Group 409"/>
            <p:cNvGrpSpPr>
              <a:grpSpLocks noChangeAspect="1"/>
            </p:cNvGrpSpPr>
            <p:nvPr/>
          </p:nvGrpSpPr>
          <p:grpSpPr bwMode="auto">
            <a:xfrm>
              <a:off x="3888" y="1344"/>
              <a:ext cx="480" cy="480"/>
              <a:chOff x="912" y="2256"/>
              <a:chExt cx="816" cy="816"/>
            </a:xfrm>
          </p:grpSpPr>
          <p:sp>
            <p:nvSpPr>
              <p:cNvPr id="10650" name="AutoShape 410"/>
              <p:cNvSpPr>
                <a:spLocks noChangeAspect="1" noChangeArrowheads="1" noTextEdit="1"/>
              </p:cNvSpPr>
              <p:nvPr/>
            </p:nvSpPr>
            <p:spPr bwMode="auto">
              <a:xfrm>
                <a:off x="912" y="2256"/>
                <a:ext cx="816" cy="8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1" name="Freeform 411"/>
              <p:cNvSpPr>
                <a:spLocks/>
              </p:cNvSpPr>
              <p:nvPr/>
            </p:nvSpPr>
            <p:spPr bwMode="auto">
              <a:xfrm>
                <a:off x="932" y="2713"/>
                <a:ext cx="303" cy="324"/>
              </a:xfrm>
              <a:custGeom>
                <a:avLst/>
                <a:gdLst>
                  <a:gd name="T0" fmla="*/ 105 w 607"/>
                  <a:gd name="T1" fmla="*/ 0 h 324"/>
                  <a:gd name="T2" fmla="*/ 60 w 607"/>
                  <a:gd name="T3" fmla="*/ 30 h 324"/>
                  <a:gd name="T4" fmla="*/ 30 w 607"/>
                  <a:gd name="T5" fmla="*/ 63 h 324"/>
                  <a:gd name="T6" fmla="*/ 9 w 607"/>
                  <a:gd name="T7" fmla="*/ 101 h 324"/>
                  <a:gd name="T8" fmla="*/ 0 w 607"/>
                  <a:gd name="T9" fmla="*/ 138 h 324"/>
                  <a:gd name="T10" fmla="*/ 0 w 607"/>
                  <a:gd name="T11" fmla="*/ 176 h 324"/>
                  <a:gd name="T12" fmla="*/ 11 w 607"/>
                  <a:gd name="T13" fmla="*/ 212 h 324"/>
                  <a:gd name="T14" fmla="*/ 30 w 607"/>
                  <a:gd name="T15" fmla="*/ 243 h 324"/>
                  <a:gd name="T16" fmla="*/ 59 w 607"/>
                  <a:gd name="T17" fmla="*/ 271 h 324"/>
                  <a:gd name="T18" fmla="*/ 69 w 607"/>
                  <a:gd name="T19" fmla="*/ 278 h 324"/>
                  <a:gd name="T20" fmla="*/ 82 w 607"/>
                  <a:gd name="T21" fmla="*/ 284 h 324"/>
                  <a:gd name="T22" fmla="*/ 94 w 607"/>
                  <a:gd name="T23" fmla="*/ 291 h 324"/>
                  <a:gd name="T24" fmla="*/ 110 w 607"/>
                  <a:gd name="T25" fmla="*/ 296 h 324"/>
                  <a:gd name="T26" fmla="*/ 124 w 607"/>
                  <a:gd name="T27" fmla="*/ 301 h 324"/>
                  <a:gd name="T28" fmla="*/ 142 w 607"/>
                  <a:gd name="T29" fmla="*/ 306 h 324"/>
                  <a:gd name="T30" fmla="*/ 160 w 607"/>
                  <a:gd name="T31" fmla="*/ 310 h 324"/>
                  <a:gd name="T32" fmla="*/ 178 w 607"/>
                  <a:gd name="T33" fmla="*/ 314 h 324"/>
                  <a:gd name="T34" fmla="*/ 195 w 607"/>
                  <a:gd name="T35" fmla="*/ 317 h 324"/>
                  <a:gd name="T36" fmla="*/ 215 w 607"/>
                  <a:gd name="T37" fmla="*/ 319 h 324"/>
                  <a:gd name="T38" fmla="*/ 234 w 607"/>
                  <a:gd name="T39" fmla="*/ 321 h 324"/>
                  <a:gd name="T40" fmla="*/ 254 w 607"/>
                  <a:gd name="T41" fmla="*/ 324 h 324"/>
                  <a:gd name="T42" fmla="*/ 274 w 607"/>
                  <a:gd name="T43" fmla="*/ 324 h 324"/>
                  <a:gd name="T44" fmla="*/ 295 w 607"/>
                  <a:gd name="T45" fmla="*/ 324 h 324"/>
                  <a:gd name="T46" fmla="*/ 314 w 607"/>
                  <a:gd name="T47" fmla="*/ 324 h 324"/>
                  <a:gd name="T48" fmla="*/ 336 w 607"/>
                  <a:gd name="T49" fmla="*/ 323 h 324"/>
                  <a:gd name="T50" fmla="*/ 357 w 607"/>
                  <a:gd name="T51" fmla="*/ 321 h 324"/>
                  <a:gd name="T52" fmla="*/ 378 w 607"/>
                  <a:gd name="T53" fmla="*/ 318 h 324"/>
                  <a:gd name="T54" fmla="*/ 398 w 607"/>
                  <a:gd name="T55" fmla="*/ 316 h 324"/>
                  <a:gd name="T56" fmla="*/ 419 w 607"/>
                  <a:gd name="T57" fmla="*/ 312 h 324"/>
                  <a:gd name="T58" fmla="*/ 439 w 607"/>
                  <a:gd name="T59" fmla="*/ 308 h 324"/>
                  <a:gd name="T60" fmla="*/ 458 w 607"/>
                  <a:gd name="T61" fmla="*/ 303 h 324"/>
                  <a:gd name="T62" fmla="*/ 478 w 607"/>
                  <a:gd name="T63" fmla="*/ 298 h 324"/>
                  <a:gd name="T64" fmla="*/ 496 w 607"/>
                  <a:gd name="T65" fmla="*/ 292 h 324"/>
                  <a:gd name="T66" fmla="*/ 512 w 607"/>
                  <a:gd name="T67" fmla="*/ 286 h 324"/>
                  <a:gd name="T68" fmla="*/ 527 w 607"/>
                  <a:gd name="T69" fmla="*/ 279 h 324"/>
                  <a:gd name="T70" fmla="*/ 543 w 607"/>
                  <a:gd name="T71" fmla="*/ 272 h 324"/>
                  <a:gd name="T72" fmla="*/ 558 w 607"/>
                  <a:gd name="T73" fmla="*/ 264 h 324"/>
                  <a:gd name="T74" fmla="*/ 570 w 607"/>
                  <a:gd name="T75" fmla="*/ 256 h 324"/>
                  <a:gd name="T76" fmla="*/ 584 w 607"/>
                  <a:gd name="T77" fmla="*/ 246 h 324"/>
                  <a:gd name="T78" fmla="*/ 595 w 607"/>
                  <a:gd name="T79" fmla="*/ 236 h 324"/>
                  <a:gd name="T80" fmla="*/ 606 w 607"/>
                  <a:gd name="T81" fmla="*/ 226 h 324"/>
                  <a:gd name="T82" fmla="*/ 607 w 607"/>
                  <a:gd name="T83" fmla="*/ 194 h 324"/>
                  <a:gd name="T84" fmla="*/ 568 w 607"/>
                  <a:gd name="T85" fmla="*/ 185 h 324"/>
                  <a:gd name="T86" fmla="*/ 574 w 607"/>
                  <a:gd name="T87" fmla="*/ 141 h 324"/>
                  <a:gd name="T88" fmla="*/ 558 w 607"/>
                  <a:gd name="T89" fmla="*/ 134 h 324"/>
                  <a:gd name="T90" fmla="*/ 540 w 607"/>
                  <a:gd name="T91" fmla="*/ 107 h 324"/>
                  <a:gd name="T92" fmla="*/ 467 w 607"/>
                  <a:gd name="T93" fmla="*/ 115 h 324"/>
                  <a:gd name="T94" fmla="*/ 465 w 607"/>
                  <a:gd name="T95" fmla="*/ 101 h 324"/>
                  <a:gd name="T96" fmla="*/ 442 w 607"/>
                  <a:gd name="T97" fmla="*/ 95 h 324"/>
                  <a:gd name="T98" fmla="*/ 440 w 607"/>
                  <a:gd name="T99" fmla="*/ 79 h 324"/>
                  <a:gd name="T100" fmla="*/ 405 w 607"/>
                  <a:gd name="T101" fmla="*/ 64 h 324"/>
                  <a:gd name="T102" fmla="*/ 355 w 607"/>
                  <a:gd name="T103" fmla="*/ 68 h 324"/>
                  <a:gd name="T104" fmla="*/ 350 w 607"/>
                  <a:gd name="T105" fmla="*/ 55 h 324"/>
                  <a:gd name="T106" fmla="*/ 329 w 607"/>
                  <a:gd name="T107" fmla="*/ 57 h 324"/>
                  <a:gd name="T108" fmla="*/ 297 w 607"/>
                  <a:gd name="T109" fmla="*/ 31 h 324"/>
                  <a:gd name="T110" fmla="*/ 295 w 607"/>
                  <a:gd name="T111" fmla="*/ 15 h 324"/>
                  <a:gd name="T112" fmla="*/ 258 w 607"/>
                  <a:gd name="T113" fmla="*/ 5 h 324"/>
                  <a:gd name="T114" fmla="*/ 208 w 607"/>
                  <a:gd name="T115" fmla="*/ 13 h 324"/>
                  <a:gd name="T116" fmla="*/ 105 w 607"/>
                  <a:gd name="T117" fmla="*/ 0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07" h="324">
                    <a:moveTo>
                      <a:pt x="105" y="0"/>
                    </a:moveTo>
                    <a:lnTo>
                      <a:pt x="60" y="30"/>
                    </a:lnTo>
                    <a:lnTo>
                      <a:pt x="30" y="63"/>
                    </a:lnTo>
                    <a:lnTo>
                      <a:pt x="9" y="101"/>
                    </a:lnTo>
                    <a:lnTo>
                      <a:pt x="0" y="138"/>
                    </a:lnTo>
                    <a:lnTo>
                      <a:pt x="0" y="176"/>
                    </a:lnTo>
                    <a:lnTo>
                      <a:pt x="11" y="212"/>
                    </a:lnTo>
                    <a:lnTo>
                      <a:pt x="30" y="243"/>
                    </a:lnTo>
                    <a:lnTo>
                      <a:pt x="59" y="271"/>
                    </a:lnTo>
                    <a:lnTo>
                      <a:pt x="69" y="278"/>
                    </a:lnTo>
                    <a:lnTo>
                      <a:pt x="82" y="284"/>
                    </a:lnTo>
                    <a:lnTo>
                      <a:pt x="94" y="291"/>
                    </a:lnTo>
                    <a:lnTo>
                      <a:pt x="110" y="296"/>
                    </a:lnTo>
                    <a:lnTo>
                      <a:pt x="124" y="301"/>
                    </a:lnTo>
                    <a:lnTo>
                      <a:pt x="142" y="306"/>
                    </a:lnTo>
                    <a:lnTo>
                      <a:pt x="160" y="310"/>
                    </a:lnTo>
                    <a:lnTo>
                      <a:pt x="178" y="314"/>
                    </a:lnTo>
                    <a:lnTo>
                      <a:pt x="195" y="317"/>
                    </a:lnTo>
                    <a:lnTo>
                      <a:pt x="215" y="319"/>
                    </a:lnTo>
                    <a:lnTo>
                      <a:pt x="234" y="321"/>
                    </a:lnTo>
                    <a:lnTo>
                      <a:pt x="254" y="324"/>
                    </a:lnTo>
                    <a:lnTo>
                      <a:pt x="274" y="324"/>
                    </a:lnTo>
                    <a:lnTo>
                      <a:pt x="295" y="324"/>
                    </a:lnTo>
                    <a:lnTo>
                      <a:pt x="314" y="324"/>
                    </a:lnTo>
                    <a:lnTo>
                      <a:pt x="336" y="323"/>
                    </a:lnTo>
                    <a:lnTo>
                      <a:pt x="357" y="321"/>
                    </a:lnTo>
                    <a:lnTo>
                      <a:pt x="378" y="318"/>
                    </a:lnTo>
                    <a:lnTo>
                      <a:pt x="398" y="316"/>
                    </a:lnTo>
                    <a:lnTo>
                      <a:pt x="419" y="312"/>
                    </a:lnTo>
                    <a:lnTo>
                      <a:pt x="439" y="308"/>
                    </a:lnTo>
                    <a:lnTo>
                      <a:pt x="458" y="303"/>
                    </a:lnTo>
                    <a:lnTo>
                      <a:pt x="478" y="298"/>
                    </a:lnTo>
                    <a:lnTo>
                      <a:pt x="496" y="292"/>
                    </a:lnTo>
                    <a:lnTo>
                      <a:pt x="512" y="286"/>
                    </a:lnTo>
                    <a:lnTo>
                      <a:pt x="527" y="279"/>
                    </a:lnTo>
                    <a:lnTo>
                      <a:pt x="543" y="272"/>
                    </a:lnTo>
                    <a:lnTo>
                      <a:pt x="558" y="264"/>
                    </a:lnTo>
                    <a:lnTo>
                      <a:pt x="570" y="256"/>
                    </a:lnTo>
                    <a:lnTo>
                      <a:pt x="584" y="246"/>
                    </a:lnTo>
                    <a:lnTo>
                      <a:pt x="595" y="236"/>
                    </a:lnTo>
                    <a:lnTo>
                      <a:pt x="606" y="226"/>
                    </a:lnTo>
                    <a:lnTo>
                      <a:pt x="607" y="194"/>
                    </a:lnTo>
                    <a:lnTo>
                      <a:pt x="568" y="185"/>
                    </a:lnTo>
                    <a:lnTo>
                      <a:pt x="574" y="141"/>
                    </a:lnTo>
                    <a:lnTo>
                      <a:pt x="558" y="134"/>
                    </a:lnTo>
                    <a:lnTo>
                      <a:pt x="540" y="107"/>
                    </a:lnTo>
                    <a:lnTo>
                      <a:pt x="467" y="115"/>
                    </a:lnTo>
                    <a:lnTo>
                      <a:pt x="465" y="101"/>
                    </a:lnTo>
                    <a:lnTo>
                      <a:pt x="442" y="95"/>
                    </a:lnTo>
                    <a:lnTo>
                      <a:pt x="440" y="79"/>
                    </a:lnTo>
                    <a:lnTo>
                      <a:pt x="405" y="64"/>
                    </a:lnTo>
                    <a:lnTo>
                      <a:pt x="355" y="68"/>
                    </a:lnTo>
                    <a:lnTo>
                      <a:pt x="350" y="55"/>
                    </a:lnTo>
                    <a:lnTo>
                      <a:pt x="329" y="57"/>
                    </a:lnTo>
                    <a:lnTo>
                      <a:pt x="297" y="31"/>
                    </a:lnTo>
                    <a:lnTo>
                      <a:pt x="295" y="15"/>
                    </a:lnTo>
                    <a:lnTo>
                      <a:pt x="258" y="5"/>
                    </a:lnTo>
                    <a:lnTo>
                      <a:pt x="208" y="13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2" name="Freeform 412"/>
              <p:cNvSpPr>
                <a:spLocks/>
              </p:cNvSpPr>
              <p:nvPr/>
            </p:nvSpPr>
            <p:spPr bwMode="auto">
              <a:xfrm>
                <a:off x="1020" y="3005"/>
                <a:ext cx="214" cy="41"/>
              </a:xfrm>
              <a:custGeom>
                <a:avLst/>
                <a:gdLst>
                  <a:gd name="T0" fmla="*/ 318 w 428"/>
                  <a:gd name="T1" fmla="*/ 0 h 41"/>
                  <a:gd name="T2" fmla="*/ 300 w 428"/>
                  <a:gd name="T3" fmla="*/ 6 h 41"/>
                  <a:gd name="T4" fmla="*/ 280 w 428"/>
                  <a:gd name="T5" fmla="*/ 11 h 41"/>
                  <a:gd name="T6" fmla="*/ 261 w 428"/>
                  <a:gd name="T7" fmla="*/ 16 h 41"/>
                  <a:gd name="T8" fmla="*/ 241 w 428"/>
                  <a:gd name="T9" fmla="*/ 20 h 41"/>
                  <a:gd name="T10" fmla="*/ 220 w 428"/>
                  <a:gd name="T11" fmla="*/ 24 h 41"/>
                  <a:gd name="T12" fmla="*/ 200 w 428"/>
                  <a:gd name="T13" fmla="*/ 26 h 41"/>
                  <a:gd name="T14" fmla="*/ 179 w 428"/>
                  <a:gd name="T15" fmla="*/ 29 h 41"/>
                  <a:gd name="T16" fmla="*/ 158 w 428"/>
                  <a:gd name="T17" fmla="*/ 31 h 41"/>
                  <a:gd name="T18" fmla="*/ 136 w 428"/>
                  <a:gd name="T19" fmla="*/ 32 h 41"/>
                  <a:gd name="T20" fmla="*/ 117 w 428"/>
                  <a:gd name="T21" fmla="*/ 32 h 41"/>
                  <a:gd name="T22" fmla="*/ 96 w 428"/>
                  <a:gd name="T23" fmla="*/ 32 h 41"/>
                  <a:gd name="T24" fmla="*/ 76 w 428"/>
                  <a:gd name="T25" fmla="*/ 32 h 41"/>
                  <a:gd name="T26" fmla="*/ 56 w 428"/>
                  <a:gd name="T27" fmla="*/ 29 h 41"/>
                  <a:gd name="T28" fmla="*/ 37 w 428"/>
                  <a:gd name="T29" fmla="*/ 27 h 41"/>
                  <a:gd name="T30" fmla="*/ 17 w 428"/>
                  <a:gd name="T31" fmla="*/ 25 h 41"/>
                  <a:gd name="T32" fmla="*/ 0 w 428"/>
                  <a:gd name="T33" fmla="*/ 22 h 41"/>
                  <a:gd name="T34" fmla="*/ 19 w 428"/>
                  <a:gd name="T35" fmla="*/ 27 h 41"/>
                  <a:gd name="T36" fmla="*/ 42 w 428"/>
                  <a:gd name="T37" fmla="*/ 32 h 41"/>
                  <a:gd name="T38" fmla="*/ 71 w 428"/>
                  <a:gd name="T39" fmla="*/ 35 h 41"/>
                  <a:gd name="T40" fmla="*/ 101 w 428"/>
                  <a:gd name="T41" fmla="*/ 38 h 41"/>
                  <a:gd name="T42" fmla="*/ 135 w 428"/>
                  <a:gd name="T43" fmla="*/ 39 h 41"/>
                  <a:gd name="T44" fmla="*/ 170 w 428"/>
                  <a:gd name="T45" fmla="*/ 41 h 41"/>
                  <a:gd name="T46" fmla="*/ 206 w 428"/>
                  <a:gd name="T47" fmla="*/ 41 h 41"/>
                  <a:gd name="T48" fmla="*/ 241 w 428"/>
                  <a:gd name="T49" fmla="*/ 41 h 41"/>
                  <a:gd name="T50" fmla="*/ 275 w 428"/>
                  <a:gd name="T51" fmla="*/ 40 h 41"/>
                  <a:gd name="T52" fmla="*/ 309 w 428"/>
                  <a:gd name="T53" fmla="*/ 38 h 41"/>
                  <a:gd name="T54" fmla="*/ 339 w 428"/>
                  <a:gd name="T55" fmla="*/ 36 h 41"/>
                  <a:gd name="T56" fmla="*/ 365 w 428"/>
                  <a:gd name="T57" fmla="*/ 34 h 41"/>
                  <a:gd name="T58" fmla="*/ 389 w 428"/>
                  <a:gd name="T59" fmla="*/ 31 h 41"/>
                  <a:gd name="T60" fmla="*/ 408 w 428"/>
                  <a:gd name="T61" fmla="*/ 26 h 41"/>
                  <a:gd name="T62" fmla="*/ 421 w 428"/>
                  <a:gd name="T63" fmla="*/ 22 h 41"/>
                  <a:gd name="T64" fmla="*/ 428 w 428"/>
                  <a:gd name="T65" fmla="*/ 17 h 41"/>
                  <a:gd name="T66" fmla="*/ 428 w 428"/>
                  <a:gd name="T67" fmla="*/ 12 h 41"/>
                  <a:gd name="T68" fmla="*/ 419 w 428"/>
                  <a:gd name="T69" fmla="*/ 8 h 41"/>
                  <a:gd name="T70" fmla="*/ 403 w 428"/>
                  <a:gd name="T71" fmla="*/ 5 h 41"/>
                  <a:gd name="T72" fmla="*/ 383 w 428"/>
                  <a:gd name="T73" fmla="*/ 2 h 41"/>
                  <a:gd name="T74" fmla="*/ 364 w 428"/>
                  <a:gd name="T75" fmla="*/ 1 h 41"/>
                  <a:gd name="T76" fmla="*/ 344 w 428"/>
                  <a:gd name="T77" fmla="*/ 0 h 41"/>
                  <a:gd name="T78" fmla="*/ 328 w 428"/>
                  <a:gd name="T79" fmla="*/ 0 h 41"/>
                  <a:gd name="T80" fmla="*/ 318 w 428"/>
                  <a:gd name="T81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28" h="41">
                    <a:moveTo>
                      <a:pt x="318" y="0"/>
                    </a:moveTo>
                    <a:lnTo>
                      <a:pt x="300" y="6"/>
                    </a:lnTo>
                    <a:lnTo>
                      <a:pt x="280" y="11"/>
                    </a:lnTo>
                    <a:lnTo>
                      <a:pt x="261" y="16"/>
                    </a:lnTo>
                    <a:lnTo>
                      <a:pt x="241" y="20"/>
                    </a:lnTo>
                    <a:lnTo>
                      <a:pt x="220" y="24"/>
                    </a:lnTo>
                    <a:lnTo>
                      <a:pt x="200" y="26"/>
                    </a:lnTo>
                    <a:lnTo>
                      <a:pt x="179" y="29"/>
                    </a:lnTo>
                    <a:lnTo>
                      <a:pt x="158" y="31"/>
                    </a:lnTo>
                    <a:lnTo>
                      <a:pt x="136" y="32"/>
                    </a:lnTo>
                    <a:lnTo>
                      <a:pt x="117" y="32"/>
                    </a:lnTo>
                    <a:lnTo>
                      <a:pt x="96" y="32"/>
                    </a:lnTo>
                    <a:lnTo>
                      <a:pt x="76" y="32"/>
                    </a:lnTo>
                    <a:lnTo>
                      <a:pt x="56" y="29"/>
                    </a:lnTo>
                    <a:lnTo>
                      <a:pt x="37" y="27"/>
                    </a:lnTo>
                    <a:lnTo>
                      <a:pt x="17" y="25"/>
                    </a:lnTo>
                    <a:lnTo>
                      <a:pt x="0" y="22"/>
                    </a:lnTo>
                    <a:lnTo>
                      <a:pt x="19" y="27"/>
                    </a:lnTo>
                    <a:lnTo>
                      <a:pt x="42" y="32"/>
                    </a:lnTo>
                    <a:lnTo>
                      <a:pt x="71" y="35"/>
                    </a:lnTo>
                    <a:lnTo>
                      <a:pt x="101" y="38"/>
                    </a:lnTo>
                    <a:lnTo>
                      <a:pt x="135" y="39"/>
                    </a:lnTo>
                    <a:lnTo>
                      <a:pt x="170" y="41"/>
                    </a:lnTo>
                    <a:lnTo>
                      <a:pt x="206" y="41"/>
                    </a:lnTo>
                    <a:lnTo>
                      <a:pt x="241" y="41"/>
                    </a:lnTo>
                    <a:lnTo>
                      <a:pt x="275" y="40"/>
                    </a:lnTo>
                    <a:lnTo>
                      <a:pt x="309" y="38"/>
                    </a:lnTo>
                    <a:lnTo>
                      <a:pt x="339" y="36"/>
                    </a:lnTo>
                    <a:lnTo>
                      <a:pt x="365" y="34"/>
                    </a:lnTo>
                    <a:lnTo>
                      <a:pt x="389" y="31"/>
                    </a:lnTo>
                    <a:lnTo>
                      <a:pt x="408" y="26"/>
                    </a:lnTo>
                    <a:lnTo>
                      <a:pt x="421" y="22"/>
                    </a:lnTo>
                    <a:lnTo>
                      <a:pt x="428" y="17"/>
                    </a:lnTo>
                    <a:lnTo>
                      <a:pt x="428" y="12"/>
                    </a:lnTo>
                    <a:lnTo>
                      <a:pt x="419" y="8"/>
                    </a:lnTo>
                    <a:lnTo>
                      <a:pt x="403" y="5"/>
                    </a:lnTo>
                    <a:lnTo>
                      <a:pt x="383" y="2"/>
                    </a:lnTo>
                    <a:lnTo>
                      <a:pt x="364" y="1"/>
                    </a:lnTo>
                    <a:lnTo>
                      <a:pt x="344" y="0"/>
                    </a:lnTo>
                    <a:lnTo>
                      <a:pt x="328" y="0"/>
                    </a:lnTo>
                    <a:lnTo>
                      <a:pt x="318" y="0"/>
                    </a:lnTo>
                    <a:close/>
                  </a:path>
                </a:pathLst>
              </a:custGeom>
              <a:solidFill>
                <a:srgbClr val="667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3" name="Freeform 413"/>
              <p:cNvSpPr>
                <a:spLocks/>
              </p:cNvSpPr>
              <p:nvPr/>
            </p:nvSpPr>
            <p:spPr bwMode="auto">
              <a:xfrm>
                <a:off x="942" y="2739"/>
                <a:ext cx="274" cy="281"/>
              </a:xfrm>
              <a:custGeom>
                <a:avLst/>
                <a:gdLst>
                  <a:gd name="T0" fmla="*/ 7 w 547"/>
                  <a:gd name="T1" fmla="*/ 84 h 281"/>
                  <a:gd name="T2" fmla="*/ 38 w 547"/>
                  <a:gd name="T3" fmla="*/ 218 h 281"/>
                  <a:gd name="T4" fmla="*/ 217 w 547"/>
                  <a:gd name="T5" fmla="*/ 253 h 281"/>
                  <a:gd name="T6" fmla="*/ 221 w 547"/>
                  <a:gd name="T7" fmla="*/ 259 h 281"/>
                  <a:gd name="T8" fmla="*/ 197 w 547"/>
                  <a:gd name="T9" fmla="*/ 268 h 281"/>
                  <a:gd name="T10" fmla="*/ 183 w 547"/>
                  <a:gd name="T11" fmla="*/ 273 h 281"/>
                  <a:gd name="T12" fmla="*/ 237 w 547"/>
                  <a:gd name="T13" fmla="*/ 266 h 281"/>
                  <a:gd name="T14" fmla="*/ 286 w 547"/>
                  <a:gd name="T15" fmla="*/ 251 h 281"/>
                  <a:gd name="T16" fmla="*/ 300 w 547"/>
                  <a:gd name="T17" fmla="*/ 249 h 281"/>
                  <a:gd name="T18" fmla="*/ 281 w 547"/>
                  <a:gd name="T19" fmla="*/ 260 h 281"/>
                  <a:gd name="T20" fmla="*/ 251 w 547"/>
                  <a:gd name="T21" fmla="*/ 271 h 281"/>
                  <a:gd name="T22" fmla="*/ 297 w 547"/>
                  <a:gd name="T23" fmla="*/ 265 h 281"/>
                  <a:gd name="T24" fmla="*/ 338 w 547"/>
                  <a:gd name="T25" fmla="*/ 250 h 281"/>
                  <a:gd name="T26" fmla="*/ 364 w 547"/>
                  <a:gd name="T27" fmla="*/ 239 h 281"/>
                  <a:gd name="T28" fmla="*/ 363 w 547"/>
                  <a:gd name="T29" fmla="*/ 247 h 281"/>
                  <a:gd name="T30" fmla="*/ 311 w 547"/>
                  <a:gd name="T31" fmla="*/ 271 h 281"/>
                  <a:gd name="T32" fmla="*/ 327 w 547"/>
                  <a:gd name="T33" fmla="*/ 273 h 281"/>
                  <a:gd name="T34" fmla="*/ 386 w 547"/>
                  <a:gd name="T35" fmla="*/ 250 h 281"/>
                  <a:gd name="T36" fmla="*/ 419 w 547"/>
                  <a:gd name="T37" fmla="*/ 232 h 281"/>
                  <a:gd name="T38" fmla="*/ 425 w 547"/>
                  <a:gd name="T39" fmla="*/ 235 h 281"/>
                  <a:gd name="T40" fmla="*/ 389 w 547"/>
                  <a:gd name="T41" fmla="*/ 260 h 281"/>
                  <a:gd name="T42" fmla="*/ 379 w 547"/>
                  <a:gd name="T43" fmla="*/ 272 h 281"/>
                  <a:gd name="T44" fmla="*/ 439 w 547"/>
                  <a:gd name="T45" fmla="*/ 250 h 281"/>
                  <a:gd name="T46" fmla="*/ 476 w 547"/>
                  <a:gd name="T47" fmla="*/ 227 h 281"/>
                  <a:gd name="T48" fmla="*/ 499 w 547"/>
                  <a:gd name="T49" fmla="*/ 217 h 281"/>
                  <a:gd name="T50" fmla="*/ 478 w 547"/>
                  <a:gd name="T51" fmla="*/ 236 h 281"/>
                  <a:gd name="T52" fmla="*/ 437 w 547"/>
                  <a:gd name="T53" fmla="*/ 260 h 281"/>
                  <a:gd name="T54" fmla="*/ 482 w 547"/>
                  <a:gd name="T55" fmla="*/ 245 h 281"/>
                  <a:gd name="T56" fmla="*/ 512 w 547"/>
                  <a:gd name="T57" fmla="*/ 234 h 281"/>
                  <a:gd name="T58" fmla="*/ 537 w 547"/>
                  <a:gd name="T59" fmla="*/ 223 h 281"/>
                  <a:gd name="T60" fmla="*/ 546 w 547"/>
                  <a:gd name="T61" fmla="*/ 207 h 281"/>
                  <a:gd name="T62" fmla="*/ 505 w 547"/>
                  <a:gd name="T63" fmla="*/ 196 h 281"/>
                  <a:gd name="T64" fmla="*/ 439 w 547"/>
                  <a:gd name="T65" fmla="*/ 195 h 281"/>
                  <a:gd name="T66" fmla="*/ 416 w 547"/>
                  <a:gd name="T67" fmla="*/ 172 h 281"/>
                  <a:gd name="T68" fmla="*/ 395 w 547"/>
                  <a:gd name="T69" fmla="*/ 177 h 281"/>
                  <a:gd name="T70" fmla="*/ 366 w 547"/>
                  <a:gd name="T71" fmla="*/ 183 h 281"/>
                  <a:gd name="T72" fmla="*/ 345 w 547"/>
                  <a:gd name="T73" fmla="*/ 184 h 281"/>
                  <a:gd name="T74" fmla="*/ 311 w 547"/>
                  <a:gd name="T75" fmla="*/ 183 h 281"/>
                  <a:gd name="T76" fmla="*/ 292 w 547"/>
                  <a:gd name="T77" fmla="*/ 178 h 281"/>
                  <a:gd name="T78" fmla="*/ 285 w 547"/>
                  <a:gd name="T79" fmla="*/ 160 h 281"/>
                  <a:gd name="T80" fmla="*/ 256 w 547"/>
                  <a:gd name="T81" fmla="*/ 159 h 281"/>
                  <a:gd name="T82" fmla="*/ 226 w 547"/>
                  <a:gd name="T83" fmla="*/ 172 h 281"/>
                  <a:gd name="T84" fmla="*/ 219 w 547"/>
                  <a:gd name="T85" fmla="*/ 193 h 281"/>
                  <a:gd name="T86" fmla="*/ 192 w 547"/>
                  <a:gd name="T87" fmla="*/ 206 h 281"/>
                  <a:gd name="T88" fmla="*/ 183 w 547"/>
                  <a:gd name="T89" fmla="*/ 202 h 281"/>
                  <a:gd name="T90" fmla="*/ 205 w 547"/>
                  <a:gd name="T91" fmla="*/ 185 h 281"/>
                  <a:gd name="T92" fmla="*/ 201 w 547"/>
                  <a:gd name="T93" fmla="*/ 177 h 281"/>
                  <a:gd name="T94" fmla="*/ 196 w 547"/>
                  <a:gd name="T95" fmla="*/ 104 h 281"/>
                  <a:gd name="T96" fmla="*/ 75 w 547"/>
                  <a:gd name="T97" fmla="*/ 77 h 281"/>
                  <a:gd name="T98" fmla="*/ 86 w 547"/>
                  <a:gd name="T99" fmla="*/ 43 h 281"/>
                  <a:gd name="T100" fmla="*/ 73 w 547"/>
                  <a:gd name="T101" fmla="*/ 0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47" h="281">
                    <a:moveTo>
                      <a:pt x="73" y="0"/>
                    </a:moveTo>
                    <a:lnTo>
                      <a:pt x="32" y="38"/>
                    </a:lnTo>
                    <a:lnTo>
                      <a:pt x="7" y="84"/>
                    </a:lnTo>
                    <a:lnTo>
                      <a:pt x="0" y="132"/>
                    </a:lnTo>
                    <a:lnTo>
                      <a:pt x="11" y="178"/>
                    </a:lnTo>
                    <a:lnTo>
                      <a:pt x="38" y="218"/>
                    </a:lnTo>
                    <a:lnTo>
                      <a:pt x="82" y="247"/>
                    </a:lnTo>
                    <a:lnTo>
                      <a:pt x="141" y="260"/>
                    </a:lnTo>
                    <a:lnTo>
                      <a:pt x="217" y="253"/>
                    </a:lnTo>
                    <a:lnTo>
                      <a:pt x="221" y="254"/>
                    </a:lnTo>
                    <a:lnTo>
                      <a:pt x="222" y="256"/>
                    </a:lnTo>
                    <a:lnTo>
                      <a:pt x="221" y="259"/>
                    </a:lnTo>
                    <a:lnTo>
                      <a:pt x="217" y="262"/>
                    </a:lnTo>
                    <a:lnTo>
                      <a:pt x="208" y="265"/>
                    </a:lnTo>
                    <a:lnTo>
                      <a:pt x="197" y="268"/>
                    </a:lnTo>
                    <a:lnTo>
                      <a:pt x="183" y="270"/>
                    </a:lnTo>
                    <a:lnTo>
                      <a:pt x="167" y="272"/>
                    </a:lnTo>
                    <a:lnTo>
                      <a:pt x="183" y="273"/>
                    </a:lnTo>
                    <a:lnTo>
                      <a:pt x="201" y="272"/>
                    </a:lnTo>
                    <a:lnTo>
                      <a:pt x="219" y="269"/>
                    </a:lnTo>
                    <a:lnTo>
                      <a:pt x="237" y="266"/>
                    </a:lnTo>
                    <a:lnTo>
                      <a:pt x="254" y="261"/>
                    </a:lnTo>
                    <a:lnTo>
                      <a:pt x="270" y="257"/>
                    </a:lnTo>
                    <a:lnTo>
                      <a:pt x="286" y="251"/>
                    </a:lnTo>
                    <a:lnTo>
                      <a:pt x="300" y="246"/>
                    </a:lnTo>
                    <a:lnTo>
                      <a:pt x="302" y="247"/>
                    </a:lnTo>
                    <a:lnTo>
                      <a:pt x="300" y="249"/>
                    </a:lnTo>
                    <a:lnTo>
                      <a:pt x="297" y="253"/>
                    </a:lnTo>
                    <a:lnTo>
                      <a:pt x="290" y="256"/>
                    </a:lnTo>
                    <a:lnTo>
                      <a:pt x="281" y="260"/>
                    </a:lnTo>
                    <a:lnTo>
                      <a:pt x="272" y="264"/>
                    </a:lnTo>
                    <a:lnTo>
                      <a:pt x="261" y="268"/>
                    </a:lnTo>
                    <a:lnTo>
                      <a:pt x="251" y="271"/>
                    </a:lnTo>
                    <a:lnTo>
                      <a:pt x="265" y="271"/>
                    </a:lnTo>
                    <a:lnTo>
                      <a:pt x="281" y="269"/>
                    </a:lnTo>
                    <a:lnTo>
                      <a:pt x="297" y="265"/>
                    </a:lnTo>
                    <a:lnTo>
                      <a:pt x="311" y="260"/>
                    </a:lnTo>
                    <a:lnTo>
                      <a:pt x="325" y="255"/>
                    </a:lnTo>
                    <a:lnTo>
                      <a:pt x="338" y="250"/>
                    </a:lnTo>
                    <a:lnTo>
                      <a:pt x="348" y="245"/>
                    </a:lnTo>
                    <a:lnTo>
                      <a:pt x="357" y="241"/>
                    </a:lnTo>
                    <a:lnTo>
                      <a:pt x="364" y="239"/>
                    </a:lnTo>
                    <a:lnTo>
                      <a:pt x="368" y="240"/>
                    </a:lnTo>
                    <a:lnTo>
                      <a:pt x="368" y="242"/>
                    </a:lnTo>
                    <a:lnTo>
                      <a:pt x="363" y="247"/>
                    </a:lnTo>
                    <a:lnTo>
                      <a:pt x="352" y="254"/>
                    </a:lnTo>
                    <a:lnTo>
                      <a:pt x="336" y="262"/>
                    </a:lnTo>
                    <a:lnTo>
                      <a:pt x="311" y="271"/>
                    </a:lnTo>
                    <a:lnTo>
                      <a:pt x="277" y="281"/>
                    </a:lnTo>
                    <a:lnTo>
                      <a:pt x="304" y="278"/>
                    </a:lnTo>
                    <a:lnTo>
                      <a:pt x="327" y="273"/>
                    </a:lnTo>
                    <a:lnTo>
                      <a:pt x="350" y="266"/>
                    </a:lnTo>
                    <a:lnTo>
                      <a:pt x="370" y="258"/>
                    </a:lnTo>
                    <a:lnTo>
                      <a:pt x="386" y="250"/>
                    </a:lnTo>
                    <a:lnTo>
                      <a:pt x="400" y="243"/>
                    </a:lnTo>
                    <a:lnTo>
                      <a:pt x="411" y="236"/>
                    </a:lnTo>
                    <a:lnTo>
                      <a:pt x="419" y="232"/>
                    </a:lnTo>
                    <a:lnTo>
                      <a:pt x="428" y="229"/>
                    </a:lnTo>
                    <a:lnTo>
                      <a:pt x="430" y="230"/>
                    </a:lnTo>
                    <a:lnTo>
                      <a:pt x="425" y="235"/>
                    </a:lnTo>
                    <a:lnTo>
                      <a:pt x="416" y="242"/>
                    </a:lnTo>
                    <a:lnTo>
                      <a:pt x="403" y="251"/>
                    </a:lnTo>
                    <a:lnTo>
                      <a:pt x="389" y="260"/>
                    </a:lnTo>
                    <a:lnTo>
                      <a:pt x="372" y="268"/>
                    </a:lnTo>
                    <a:lnTo>
                      <a:pt x="354" y="274"/>
                    </a:lnTo>
                    <a:lnTo>
                      <a:pt x="379" y="272"/>
                    </a:lnTo>
                    <a:lnTo>
                      <a:pt x="400" y="266"/>
                    </a:lnTo>
                    <a:lnTo>
                      <a:pt x="421" y="259"/>
                    </a:lnTo>
                    <a:lnTo>
                      <a:pt x="439" y="250"/>
                    </a:lnTo>
                    <a:lnTo>
                      <a:pt x="453" y="242"/>
                    </a:lnTo>
                    <a:lnTo>
                      <a:pt x="467" y="233"/>
                    </a:lnTo>
                    <a:lnTo>
                      <a:pt x="476" y="227"/>
                    </a:lnTo>
                    <a:lnTo>
                      <a:pt x="483" y="223"/>
                    </a:lnTo>
                    <a:lnTo>
                      <a:pt x="496" y="217"/>
                    </a:lnTo>
                    <a:lnTo>
                      <a:pt x="499" y="217"/>
                    </a:lnTo>
                    <a:lnTo>
                      <a:pt x="498" y="221"/>
                    </a:lnTo>
                    <a:lnTo>
                      <a:pt x="491" y="228"/>
                    </a:lnTo>
                    <a:lnTo>
                      <a:pt x="478" y="236"/>
                    </a:lnTo>
                    <a:lnTo>
                      <a:pt x="466" y="245"/>
                    </a:lnTo>
                    <a:lnTo>
                      <a:pt x="451" y="253"/>
                    </a:lnTo>
                    <a:lnTo>
                      <a:pt x="437" y="260"/>
                    </a:lnTo>
                    <a:lnTo>
                      <a:pt x="455" y="254"/>
                    </a:lnTo>
                    <a:lnTo>
                      <a:pt x="469" y="249"/>
                    </a:lnTo>
                    <a:lnTo>
                      <a:pt x="482" y="245"/>
                    </a:lnTo>
                    <a:lnTo>
                      <a:pt x="494" y="241"/>
                    </a:lnTo>
                    <a:lnTo>
                      <a:pt x="503" y="237"/>
                    </a:lnTo>
                    <a:lnTo>
                      <a:pt x="512" y="234"/>
                    </a:lnTo>
                    <a:lnTo>
                      <a:pt x="519" y="231"/>
                    </a:lnTo>
                    <a:lnTo>
                      <a:pt x="526" y="228"/>
                    </a:lnTo>
                    <a:lnTo>
                      <a:pt x="537" y="223"/>
                    </a:lnTo>
                    <a:lnTo>
                      <a:pt x="544" y="216"/>
                    </a:lnTo>
                    <a:lnTo>
                      <a:pt x="547" y="211"/>
                    </a:lnTo>
                    <a:lnTo>
                      <a:pt x="546" y="207"/>
                    </a:lnTo>
                    <a:lnTo>
                      <a:pt x="535" y="203"/>
                    </a:lnTo>
                    <a:lnTo>
                      <a:pt x="519" y="199"/>
                    </a:lnTo>
                    <a:lnTo>
                      <a:pt x="505" y="196"/>
                    </a:lnTo>
                    <a:lnTo>
                      <a:pt x="499" y="195"/>
                    </a:lnTo>
                    <a:lnTo>
                      <a:pt x="489" y="202"/>
                    </a:lnTo>
                    <a:lnTo>
                      <a:pt x="439" y="195"/>
                    </a:lnTo>
                    <a:lnTo>
                      <a:pt x="430" y="175"/>
                    </a:lnTo>
                    <a:lnTo>
                      <a:pt x="418" y="171"/>
                    </a:lnTo>
                    <a:lnTo>
                      <a:pt x="416" y="172"/>
                    </a:lnTo>
                    <a:lnTo>
                      <a:pt x="411" y="173"/>
                    </a:lnTo>
                    <a:lnTo>
                      <a:pt x="403" y="175"/>
                    </a:lnTo>
                    <a:lnTo>
                      <a:pt x="395" y="177"/>
                    </a:lnTo>
                    <a:lnTo>
                      <a:pt x="384" y="180"/>
                    </a:lnTo>
                    <a:lnTo>
                      <a:pt x="375" y="182"/>
                    </a:lnTo>
                    <a:lnTo>
                      <a:pt x="366" y="183"/>
                    </a:lnTo>
                    <a:lnTo>
                      <a:pt x="361" y="184"/>
                    </a:lnTo>
                    <a:lnTo>
                      <a:pt x="354" y="184"/>
                    </a:lnTo>
                    <a:lnTo>
                      <a:pt x="345" y="184"/>
                    </a:lnTo>
                    <a:lnTo>
                      <a:pt x="334" y="184"/>
                    </a:lnTo>
                    <a:lnTo>
                      <a:pt x="324" y="184"/>
                    </a:lnTo>
                    <a:lnTo>
                      <a:pt x="311" y="183"/>
                    </a:lnTo>
                    <a:lnTo>
                      <a:pt x="302" y="182"/>
                    </a:lnTo>
                    <a:lnTo>
                      <a:pt x="295" y="180"/>
                    </a:lnTo>
                    <a:lnTo>
                      <a:pt x="292" y="178"/>
                    </a:lnTo>
                    <a:lnTo>
                      <a:pt x="290" y="173"/>
                    </a:lnTo>
                    <a:lnTo>
                      <a:pt x="286" y="166"/>
                    </a:lnTo>
                    <a:lnTo>
                      <a:pt x="285" y="160"/>
                    </a:lnTo>
                    <a:lnTo>
                      <a:pt x="285" y="157"/>
                    </a:lnTo>
                    <a:lnTo>
                      <a:pt x="270" y="158"/>
                    </a:lnTo>
                    <a:lnTo>
                      <a:pt x="256" y="159"/>
                    </a:lnTo>
                    <a:lnTo>
                      <a:pt x="245" y="162"/>
                    </a:lnTo>
                    <a:lnTo>
                      <a:pt x="235" y="166"/>
                    </a:lnTo>
                    <a:lnTo>
                      <a:pt x="226" y="172"/>
                    </a:lnTo>
                    <a:lnTo>
                      <a:pt x="221" y="178"/>
                    </a:lnTo>
                    <a:lnTo>
                      <a:pt x="219" y="185"/>
                    </a:lnTo>
                    <a:lnTo>
                      <a:pt x="219" y="193"/>
                    </a:lnTo>
                    <a:lnTo>
                      <a:pt x="213" y="197"/>
                    </a:lnTo>
                    <a:lnTo>
                      <a:pt x="203" y="198"/>
                    </a:lnTo>
                    <a:lnTo>
                      <a:pt x="192" y="206"/>
                    </a:lnTo>
                    <a:lnTo>
                      <a:pt x="196" y="216"/>
                    </a:lnTo>
                    <a:lnTo>
                      <a:pt x="182" y="207"/>
                    </a:lnTo>
                    <a:lnTo>
                      <a:pt x="183" y="202"/>
                    </a:lnTo>
                    <a:lnTo>
                      <a:pt x="192" y="200"/>
                    </a:lnTo>
                    <a:lnTo>
                      <a:pt x="203" y="193"/>
                    </a:lnTo>
                    <a:lnTo>
                      <a:pt x="205" y="185"/>
                    </a:lnTo>
                    <a:lnTo>
                      <a:pt x="203" y="184"/>
                    </a:lnTo>
                    <a:lnTo>
                      <a:pt x="201" y="181"/>
                    </a:lnTo>
                    <a:lnTo>
                      <a:pt x="201" y="177"/>
                    </a:lnTo>
                    <a:lnTo>
                      <a:pt x="205" y="172"/>
                    </a:lnTo>
                    <a:lnTo>
                      <a:pt x="174" y="142"/>
                    </a:lnTo>
                    <a:lnTo>
                      <a:pt x="196" y="104"/>
                    </a:lnTo>
                    <a:lnTo>
                      <a:pt x="132" y="86"/>
                    </a:lnTo>
                    <a:lnTo>
                      <a:pt x="86" y="92"/>
                    </a:lnTo>
                    <a:lnTo>
                      <a:pt x="75" y="77"/>
                    </a:lnTo>
                    <a:lnTo>
                      <a:pt x="93" y="60"/>
                    </a:lnTo>
                    <a:lnTo>
                      <a:pt x="91" y="55"/>
                    </a:lnTo>
                    <a:lnTo>
                      <a:pt x="86" y="43"/>
                    </a:lnTo>
                    <a:lnTo>
                      <a:pt x="75" y="30"/>
                    </a:lnTo>
                    <a:lnTo>
                      <a:pt x="63" y="21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4" name="Freeform 414"/>
              <p:cNvSpPr>
                <a:spLocks/>
              </p:cNvSpPr>
              <p:nvPr/>
            </p:nvSpPr>
            <p:spPr bwMode="auto">
              <a:xfrm>
                <a:off x="990" y="2725"/>
                <a:ext cx="236" cy="216"/>
              </a:xfrm>
              <a:custGeom>
                <a:avLst/>
                <a:gdLst>
                  <a:gd name="T0" fmla="*/ 2 w 473"/>
                  <a:gd name="T1" fmla="*/ 2 h 216"/>
                  <a:gd name="T2" fmla="*/ 112 w 473"/>
                  <a:gd name="T3" fmla="*/ 9 h 216"/>
                  <a:gd name="T4" fmla="*/ 123 w 473"/>
                  <a:gd name="T5" fmla="*/ 0 h 216"/>
                  <a:gd name="T6" fmla="*/ 149 w 473"/>
                  <a:gd name="T7" fmla="*/ 14 h 216"/>
                  <a:gd name="T8" fmla="*/ 155 w 473"/>
                  <a:gd name="T9" fmla="*/ 32 h 216"/>
                  <a:gd name="T10" fmla="*/ 190 w 473"/>
                  <a:gd name="T11" fmla="*/ 52 h 216"/>
                  <a:gd name="T12" fmla="*/ 219 w 473"/>
                  <a:gd name="T13" fmla="*/ 50 h 216"/>
                  <a:gd name="T14" fmla="*/ 233 w 473"/>
                  <a:gd name="T15" fmla="*/ 66 h 216"/>
                  <a:gd name="T16" fmla="*/ 292 w 473"/>
                  <a:gd name="T17" fmla="*/ 63 h 216"/>
                  <a:gd name="T18" fmla="*/ 302 w 473"/>
                  <a:gd name="T19" fmla="*/ 77 h 216"/>
                  <a:gd name="T20" fmla="*/ 292 w 473"/>
                  <a:gd name="T21" fmla="*/ 86 h 216"/>
                  <a:gd name="T22" fmla="*/ 322 w 473"/>
                  <a:gd name="T23" fmla="*/ 101 h 216"/>
                  <a:gd name="T24" fmla="*/ 323 w 473"/>
                  <a:gd name="T25" fmla="*/ 114 h 216"/>
                  <a:gd name="T26" fmla="*/ 354 w 473"/>
                  <a:gd name="T27" fmla="*/ 116 h 216"/>
                  <a:gd name="T28" fmla="*/ 409 w 473"/>
                  <a:gd name="T29" fmla="*/ 109 h 216"/>
                  <a:gd name="T30" fmla="*/ 423 w 473"/>
                  <a:gd name="T31" fmla="*/ 127 h 216"/>
                  <a:gd name="T32" fmla="*/ 441 w 473"/>
                  <a:gd name="T33" fmla="*/ 132 h 216"/>
                  <a:gd name="T34" fmla="*/ 425 w 473"/>
                  <a:gd name="T35" fmla="*/ 180 h 216"/>
                  <a:gd name="T36" fmla="*/ 473 w 473"/>
                  <a:gd name="T37" fmla="*/ 187 h 216"/>
                  <a:gd name="T38" fmla="*/ 466 w 473"/>
                  <a:gd name="T39" fmla="*/ 216 h 216"/>
                  <a:gd name="T40" fmla="*/ 412 w 473"/>
                  <a:gd name="T41" fmla="*/ 204 h 216"/>
                  <a:gd name="T42" fmla="*/ 396 w 473"/>
                  <a:gd name="T43" fmla="*/ 209 h 216"/>
                  <a:gd name="T44" fmla="*/ 366 w 473"/>
                  <a:gd name="T45" fmla="*/ 197 h 216"/>
                  <a:gd name="T46" fmla="*/ 361 w 473"/>
                  <a:gd name="T47" fmla="*/ 182 h 216"/>
                  <a:gd name="T48" fmla="*/ 325 w 473"/>
                  <a:gd name="T49" fmla="*/ 173 h 216"/>
                  <a:gd name="T50" fmla="*/ 274 w 473"/>
                  <a:gd name="T51" fmla="*/ 190 h 216"/>
                  <a:gd name="T52" fmla="*/ 233 w 473"/>
                  <a:gd name="T53" fmla="*/ 189 h 216"/>
                  <a:gd name="T54" fmla="*/ 228 w 473"/>
                  <a:gd name="T55" fmla="*/ 171 h 216"/>
                  <a:gd name="T56" fmla="*/ 196 w 473"/>
                  <a:gd name="T57" fmla="*/ 161 h 216"/>
                  <a:gd name="T58" fmla="*/ 116 w 473"/>
                  <a:gd name="T59" fmla="*/ 174 h 216"/>
                  <a:gd name="T60" fmla="*/ 105 w 473"/>
                  <a:gd name="T61" fmla="*/ 159 h 216"/>
                  <a:gd name="T62" fmla="*/ 130 w 473"/>
                  <a:gd name="T63" fmla="*/ 127 h 216"/>
                  <a:gd name="T64" fmla="*/ 125 w 473"/>
                  <a:gd name="T65" fmla="*/ 112 h 216"/>
                  <a:gd name="T66" fmla="*/ 52 w 473"/>
                  <a:gd name="T67" fmla="*/ 94 h 216"/>
                  <a:gd name="T68" fmla="*/ 62 w 473"/>
                  <a:gd name="T69" fmla="*/ 86 h 216"/>
                  <a:gd name="T70" fmla="*/ 59 w 473"/>
                  <a:gd name="T71" fmla="*/ 82 h 216"/>
                  <a:gd name="T72" fmla="*/ 36 w 473"/>
                  <a:gd name="T73" fmla="*/ 91 h 216"/>
                  <a:gd name="T74" fmla="*/ 20 w 473"/>
                  <a:gd name="T75" fmla="*/ 88 h 216"/>
                  <a:gd name="T76" fmla="*/ 57 w 473"/>
                  <a:gd name="T77" fmla="*/ 67 h 216"/>
                  <a:gd name="T78" fmla="*/ 52 w 473"/>
                  <a:gd name="T79" fmla="*/ 61 h 216"/>
                  <a:gd name="T80" fmla="*/ 32 w 473"/>
                  <a:gd name="T81" fmla="*/ 71 h 216"/>
                  <a:gd name="T82" fmla="*/ 32 w 473"/>
                  <a:gd name="T83" fmla="*/ 60 h 216"/>
                  <a:gd name="T84" fmla="*/ 61 w 473"/>
                  <a:gd name="T85" fmla="*/ 43 h 216"/>
                  <a:gd name="T86" fmla="*/ 54 w 473"/>
                  <a:gd name="T87" fmla="*/ 38 h 216"/>
                  <a:gd name="T88" fmla="*/ 23 w 473"/>
                  <a:gd name="T89" fmla="*/ 54 h 216"/>
                  <a:gd name="T90" fmla="*/ 16 w 473"/>
                  <a:gd name="T91" fmla="*/ 47 h 216"/>
                  <a:gd name="T92" fmla="*/ 30 w 473"/>
                  <a:gd name="T93" fmla="*/ 35 h 216"/>
                  <a:gd name="T94" fmla="*/ 64 w 473"/>
                  <a:gd name="T95" fmla="*/ 18 h 216"/>
                  <a:gd name="T96" fmla="*/ 52 w 473"/>
                  <a:gd name="T97" fmla="*/ 16 h 216"/>
                  <a:gd name="T98" fmla="*/ 27 w 473"/>
                  <a:gd name="T99" fmla="*/ 27 h 216"/>
                  <a:gd name="T100" fmla="*/ 20 w 473"/>
                  <a:gd name="T101" fmla="*/ 24 h 216"/>
                  <a:gd name="T102" fmla="*/ 46 w 473"/>
                  <a:gd name="T103" fmla="*/ 10 h 216"/>
                  <a:gd name="T104" fmla="*/ 36 w 473"/>
                  <a:gd name="T105" fmla="*/ 6 h 216"/>
                  <a:gd name="T106" fmla="*/ 11 w 473"/>
                  <a:gd name="T107" fmla="*/ 20 h 216"/>
                  <a:gd name="T108" fmla="*/ 0 w 473"/>
                  <a:gd name="T109" fmla="*/ 19 h 216"/>
                  <a:gd name="T110" fmla="*/ 2 w 473"/>
                  <a:gd name="T111" fmla="*/ 2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73" h="216">
                    <a:moveTo>
                      <a:pt x="2" y="2"/>
                    </a:moveTo>
                    <a:lnTo>
                      <a:pt x="112" y="9"/>
                    </a:lnTo>
                    <a:lnTo>
                      <a:pt x="123" y="0"/>
                    </a:lnTo>
                    <a:lnTo>
                      <a:pt x="149" y="14"/>
                    </a:lnTo>
                    <a:lnTo>
                      <a:pt x="155" y="32"/>
                    </a:lnTo>
                    <a:lnTo>
                      <a:pt x="190" y="52"/>
                    </a:lnTo>
                    <a:lnTo>
                      <a:pt x="219" y="50"/>
                    </a:lnTo>
                    <a:lnTo>
                      <a:pt x="233" y="66"/>
                    </a:lnTo>
                    <a:lnTo>
                      <a:pt x="292" y="63"/>
                    </a:lnTo>
                    <a:lnTo>
                      <a:pt x="302" y="77"/>
                    </a:lnTo>
                    <a:lnTo>
                      <a:pt x="292" y="86"/>
                    </a:lnTo>
                    <a:lnTo>
                      <a:pt x="322" y="101"/>
                    </a:lnTo>
                    <a:lnTo>
                      <a:pt x="323" y="114"/>
                    </a:lnTo>
                    <a:lnTo>
                      <a:pt x="354" y="116"/>
                    </a:lnTo>
                    <a:lnTo>
                      <a:pt x="409" y="109"/>
                    </a:lnTo>
                    <a:lnTo>
                      <a:pt x="423" y="127"/>
                    </a:lnTo>
                    <a:lnTo>
                      <a:pt x="441" y="132"/>
                    </a:lnTo>
                    <a:lnTo>
                      <a:pt x="425" y="180"/>
                    </a:lnTo>
                    <a:lnTo>
                      <a:pt x="473" y="187"/>
                    </a:lnTo>
                    <a:lnTo>
                      <a:pt x="466" y="216"/>
                    </a:lnTo>
                    <a:lnTo>
                      <a:pt x="412" y="204"/>
                    </a:lnTo>
                    <a:lnTo>
                      <a:pt x="396" y="209"/>
                    </a:lnTo>
                    <a:lnTo>
                      <a:pt x="366" y="197"/>
                    </a:lnTo>
                    <a:lnTo>
                      <a:pt x="361" y="182"/>
                    </a:lnTo>
                    <a:lnTo>
                      <a:pt x="325" y="173"/>
                    </a:lnTo>
                    <a:lnTo>
                      <a:pt x="274" y="190"/>
                    </a:lnTo>
                    <a:lnTo>
                      <a:pt x="233" y="189"/>
                    </a:lnTo>
                    <a:lnTo>
                      <a:pt x="228" y="171"/>
                    </a:lnTo>
                    <a:lnTo>
                      <a:pt x="196" y="161"/>
                    </a:lnTo>
                    <a:lnTo>
                      <a:pt x="116" y="174"/>
                    </a:lnTo>
                    <a:lnTo>
                      <a:pt x="105" y="159"/>
                    </a:lnTo>
                    <a:lnTo>
                      <a:pt x="130" y="127"/>
                    </a:lnTo>
                    <a:lnTo>
                      <a:pt x="125" y="112"/>
                    </a:lnTo>
                    <a:lnTo>
                      <a:pt x="52" y="94"/>
                    </a:lnTo>
                    <a:lnTo>
                      <a:pt x="62" y="86"/>
                    </a:lnTo>
                    <a:lnTo>
                      <a:pt x="59" y="82"/>
                    </a:lnTo>
                    <a:lnTo>
                      <a:pt x="36" y="91"/>
                    </a:lnTo>
                    <a:lnTo>
                      <a:pt x="20" y="88"/>
                    </a:lnTo>
                    <a:lnTo>
                      <a:pt x="57" y="67"/>
                    </a:lnTo>
                    <a:lnTo>
                      <a:pt x="52" y="61"/>
                    </a:lnTo>
                    <a:lnTo>
                      <a:pt x="32" y="71"/>
                    </a:lnTo>
                    <a:lnTo>
                      <a:pt x="32" y="60"/>
                    </a:lnTo>
                    <a:lnTo>
                      <a:pt x="61" y="43"/>
                    </a:lnTo>
                    <a:lnTo>
                      <a:pt x="54" y="38"/>
                    </a:lnTo>
                    <a:lnTo>
                      <a:pt x="23" y="54"/>
                    </a:lnTo>
                    <a:lnTo>
                      <a:pt x="16" y="47"/>
                    </a:lnTo>
                    <a:lnTo>
                      <a:pt x="30" y="35"/>
                    </a:lnTo>
                    <a:lnTo>
                      <a:pt x="64" y="18"/>
                    </a:lnTo>
                    <a:lnTo>
                      <a:pt x="52" y="16"/>
                    </a:lnTo>
                    <a:lnTo>
                      <a:pt x="27" y="27"/>
                    </a:lnTo>
                    <a:lnTo>
                      <a:pt x="20" y="24"/>
                    </a:lnTo>
                    <a:lnTo>
                      <a:pt x="46" y="10"/>
                    </a:lnTo>
                    <a:lnTo>
                      <a:pt x="36" y="6"/>
                    </a:lnTo>
                    <a:lnTo>
                      <a:pt x="11" y="20"/>
                    </a:lnTo>
                    <a:lnTo>
                      <a:pt x="0" y="19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5" name="Freeform 415"/>
              <p:cNvSpPr>
                <a:spLocks/>
              </p:cNvSpPr>
              <p:nvPr/>
            </p:nvSpPr>
            <p:spPr bwMode="auto">
              <a:xfrm>
                <a:off x="1185" y="2290"/>
                <a:ext cx="511" cy="598"/>
              </a:xfrm>
              <a:custGeom>
                <a:avLst/>
                <a:gdLst>
                  <a:gd name="T0" fmla="*/ 9 w 1021"/>
                  <a:gd name="T1" fmla="*/ 96 h 598"/>
                  <a:gd name="T2" fmla="*/ 50 w 1021"/>
                  <a:gd name="T3" fmla="*/ 57 h 598"/>
                  <a:gd name="T4" fmla="*/ 99 w 1021"/>
                  <a:gd name="T5" fmla="*/ 29 h 598"/>
                  <a:gd name="T6" fmla="*/ 135 w 1021"/>
                  <a:gd name="T7" fmla="*/ 15 h 598"/>
                  <a:gd name="T8" fmla="*/ 190 w 1021"/>
                  <a:gd name="T9" fmla="*/ 2 h 598"/>
                  <a:gd name="T10" fmla="*/ 247 w 1021"/>
                  <a:gd name="T11" fmla="*/ 4 h 598"/>
                  <a:gd name="T12" fmla="*/ 316 w 1021"/>
                  <a:gd name="T13" fmla="*/ 4 h 598"/>
                  <a:gd name="T14" fmla="*/ 371 w 1021"/>
                  <a:gd name="T15" fmla="*/ 26 h 598"/>
                  <a:gd name="T16" fmla="*/ 412 w 1021"/>
                  <a:gd name="T17" fmla="*/ 46 h 598"/>
                  <a:gd name="T18" fmla="*/ 456 w 1021"/>
                  <a:gd name="T19" fmla="*/ 62 h 598"/>
                  <a:gd name="T20" fmla="*/ 463 w 1021"/>
                  <a:gd name="T21" fmla="*/ 88 h 598"/>
                  <a:gd name="T22" fmla="*/ 499 w 1021"/>
                  <a:gd name="T23" fmla="*/ 113 h 598"/>
                  <a:gd name="T24" fmla="*/ 515 w 1021"/>
                  <a:gd name="T25" fmla="*/ 137 h 598"/>
                  <a:gd name="T26" fmla="*/ 554 w 1021"/>
                  <a:gd name="T27" fmla="*/ 152 h 598"/>
                  <a:gd name="T28" fmla="*/ 568 w 1021"/>
                  <a:gd name="T29" fmla="*/ 177 h 598"/>
                  <a:gd name="T30" fmla="*/ 604 w 1021"/>
                  <a:gd name="T31" fmla="*/ 189 h 598"/>
                  <a:gd name="T32" fmla="*/ 643 w 1021"/>
                  <a:gd name="T33" fmla="*/ 187 h 598"/>
                  <a:gd name="T34" fmla="*/ 682 w 1021"/>
                  <a:gd name="T35" fmla="*/ 186 h 598"/>
                  <a:gd name="T36" fmla="*/ 730 w 1021"/>
                  <a:gd name="T37" fmla="*/ 197 h 598"/>
                  <a:gd name="T38" fmla="*/ 767 w 1021"/>
                  <a:gd name="T39" fmla="*/ 207 h 598"/>
                  <a:gd name="T40" fmla="*/ 788 w 1021"/>
                  <a:gd name="T41" fmla="*/ 208 h 598"/>
                  <a:gd name="T42" fmla="*/ 836 w 1021"/>
                  <a:gd name="T43" fmla="*/ 231 h 598"/>
                  <a:gd name="T44" fmla="*/ 835 w 1021"/>
                  <a:gd name="T45" fmla="*/ 252 h 598"/>
                  <a:gd name="T46" fmla="*/ 886 w 1021"/>
                  <a:gd name="T47" fmla="*/ 272 h 598"/>
                  <a:gd name="T48" fmla="*/ 927 w 1021"/>
                  <a:gd name="T49" fmla="*/ 296 h 598"/>
                  <a:gd name="T50" fmla="*/ 943 w 1021"/>
                  <a:gd name="T51" fmla="*/ 332 h 598"/>
                  <a:gd name="T52" fmla="*/ 978 w 1021"/>
                  <a:gd name="T53" fmla="*/ 372 h 598"/>
                  <a:gd name="T54" fmla="*/ 1012 w 1021"/>
                  <a:gd name="T55" fmla="*/ 393 h 598"/>
                  <a:gd name="T56" fmla="*/ 1021 w 1021"/>
                  <a:gd name="T57" fmla="*/ 450 h 598"/>
                  <a:gd name="T58" fmla="*/ 998 w 1021"/>
                  <a:gd name="T59" fmla="*/ 485 h 598"/>
                  <a:gd name="T60" fmla="*/ 978 w 1021"/>
                  <a:gd name="T61" fmla="*/ 530 h 598"/>
                  <a:gd name="T62" fmla="*/ 925 w 1021"/>
                  <a:gd name="T63" fmla="*/ 567 h 598"/>
                  <a:gd name="T64" fmla="*/ 886 w 1021"/>
                  <a:gd name="T65" fmla="*/ 580 h 598"/>
                  <a:gd name="T66" fmla="*/ 886 w 1021"/>
                  <a:gd name="T67" fmla="*/ 598 h 598"/>
                  <a:gd name="T68" fmla="*/ 836 w 1021"/>
                  <a:gd name="T69" fmla="*/ 583 h 598"/>
                  <a:gd name="T70" fmla="*/ 797 w 1021"/>
                  <a:gd name="T71" fmla="*/ 563 h 598"/>
                  <a:gd name="T72" fmla="*/ 737 w 1021"/>
                  <a:gd name="T73" fmla="*/ 559 h 598"/>
                  <a:gd name="T74" fmla="*/ 739 w 1021"/>
                  <a:gd name="T75" fmla="*/ 591 h 598"/>
                  <a:gd name="T76" fmla="*/ 673 w 1021"/>
                  <a:gd name="T77" fmla="*/ 586 h 598"/>
                  <a:gd name="T78" fmla="*/ 625 w 1021"/>
                  <a:gd name="T79" fmla="*/ 590 h 598"/>
                  <a:gd name="T80" fmla="*/ 584 w 1021"/>
                  <a:gd name="T81" fmla="*/ 582 h 598"/>
                  <a:gd name="T82" fmla="*/ 538 w 1021"/>
                  <a:gd name="T83" fmla="*/ 574 h 598"/>
                  <a:gd name="T84" fmla="*/ 495 w 1021"/>
                  <a:gd name="T85" fmla="*/ 574 h 598"/>
                  <a:gd name="T86" fmla="*/ 447 w 1021"/>
                  <a:gd name="T87" fmla="*/ 565 h 598"/>
                  <a:gd name="T88" fmla="*/ 391 w 1021"/>
                  <a:gd name="T89" fmla="*/ 564 h 598"/>
                  <a:gd name="T90" fmla="*/ 311 w 1021"/>
                  <a:gd name="T91" fmla="*/ 552 h 598"/>
                  <a:gd name="T92" fmla="*/ 277 w 1021"/>
                  <a:gd name="T93" fmla="*/ 512 h 598"/>
                  <a:gd name="T94" fmla="*/ 224 w 1021"/>
                  <a:gd name="T95" fmla="*/ 493 h 598"/>
                  <a:gd name="T96" fmla="*/ 176 w 1021"/>
                  <a:gd name="T97" fmla="*/ 465 h 598"/>
                  <a:gd name="T98" fmla="*/ 128 w 1021"/>
                  <a:gd name="T99" fmla="*/ 436 h 598"/>
                  <a:gd name="T100" fmla="*/ 94 w 1021"/>
                  <a:gd name="T101" fmla="*/ 414 h 598"/>
                  <a:gd name="T102" fmla="*/ 62 w 1021"/>
                  <a:gd name="T103" fmla="*/ 389 h 598"/>
                  <a:gd name="T104" fmla="*/ 19 w 1021"/>
                  <a:gd name="T105" fmla="*/ 362 h 598"/>
                  <a:gd name="T106" fmla="*/ 0 w 1021"/>
                  <a:gd name="T107" fmla="*/ 323 h 598"/>
                  <a:gd name="T108" fmla="*/ 2 w 1021"/>
                  <a:gd name="T109" fmla="*/ 289 h 598"/>
                  <a:gd name="T110" fmla="*/ 44 w 1021"/>
                  <a:gd name="T111" fmla="*/ 246 h 598"/>
                  <a:gd name="T112" fmla="*/ 41 w 1021"/>
                  <a:gd name="T113" fmla="*/ 213 h 598"/>
                  <a:gd name="T114" fmla="*/ 59 w 1021"/>
                  <a:gd name="T115" fmla="*/ 187 h 598"/>
                  <a:gd name="T116" fmla="*/ 48 w 1021"/>
                  <a:gd name="T117" fmla="*/ 175 h 598"/>
                  <a:gd name="T118" fmla="*/ 48 w 1021"/>
                  <a:gd name="T119" fmla="*/ 163 h 598"/>
                  <a:gd name="T120" fmla="*/ 32 w 1021"/>
                  <a:gd name="T121" fmla="*/ 134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21" h="598">
                    <a:moveTo>
                      <a:pt x="11" y="121"/>
                    </a:moveTo>
                    <a:lnTo>
                      <a:pt x="5" y="115"/>
                    </a:lnTo>
                    <a:lnTo>
                      <a:pt x="4" y="110"/>
                    </a:lnTo>
                    <a:lnTo>
                      <a:pt x="4" y="103"/>
                    </a:lnTo>
                    <a:lnTo>
                      <a:pt x="9" y="96"/>
                    </a:lnTo>
                    <a:lnTo>
                      <a:pt x="23" y="92"/>
                    </a:lnTo>
                    <a:lnTo>
                      <a:pt x="16" y="82"/>
                    </a:lnTo>
                    <a:lnTo>
                      <a:pt x="18" y="71"/>
                    </a:lnTo>
                    <a:lnTo>
                      <a:pt x="28" y="62"/>
                    </a:lnTo>
                    <a:lnTo>
                      <a:pt x="50" y="57"/>
                    </a:lnTo>
                    <a:lnTo>
                      <a:pt x="48" y="47"/>
                    </a:lnTo>
                    <a:lnTo>
                      <a:pt x="57" y="39"/>
                    </a:lnTo>
                    <a:lnTo>
                      <a:pt x="71" y="33"/>
                    </a:lnTo>
                    <a:lnTo>
                      <a:pt x="94" y="33"/>
                    </a:lnTo>
                    <a:lnTo>
                      <a:pt x="99" y="29"/>
                    </a:lnTo>
                    <a:lnTo>
                      <a:pt x="105" y="25"/>
                    </a:lnTo>
                    <a:lnTo>
                      <a:pt x="112" y="21"/>
                    </a:lnTo>
                    <a:lnTo>
                      <a:pt x="119" y="18"/>
                    </a:lnTo>
                    <a:lnTo>
                      <a:pt x="126" y="16"/>
                    </a:lnTo>
                    <a:lnTo>
                      <a:pt x="135" y="15"/>
                    </a:lnTo>
                    <a:lnTo>
                      <a:pt x="144" y="14"/>
                    </a:lnTo>
                    <a:lnTo>
                      <a:pt x="154" y="15"/>
                    </a:lnTo>
                    <a:lnTo>
                      <a:pt x="165" y="9"/>
                    </a:lnTo>
                    <a:lnTo>
                      <a:pt x="178" y="5"/>
                    </a:lnTo>
                    <a:lnTo>
                      <a:pt x="190" y="2"/>
                    </a:lnTo>
                    <a:lnTo>
                      <a:pt x="202" y="4"/>
                    </a:lnTo>
                    <a:lnTo>
                      <a:pt x="215" y="6"/>
                    </a:lnTo>
                    <a:lnTo>
                      <a:pt x="227" y="7"/>
                    </a:lnTo>
                    <a:lnTo>
                      <a:pt x="236" y="6"/>
                    </a:lnTo>
                    <a:lnTo>
                      <a:pt x="247" y="4"/>
                    </a:lnTo>
                    <a:lnTo>
                      <a:pt x="256" y="2"/>
                    </a:lnTo>
                    <a:lnTo>
                      <a:pt x="268" y="1"/>
                    </a:lnTo>
                    <a:lnTo>
                      <a:pt x="284" y="0"/>
                    </a:lnTo>
                    <a:lnTo>
                      <a:pt x="300" y="0"/>
                    </a:lnTo>
                    <a:lnTo>
                      <a:pt x="316" y="4"/>
                    </a:lnTo>
                    <a:lnTo>
                      <a:pt x="328" y="8"/>
                    </a:lnTo>
                    <a:lnTo>
                      <a:pt x="339" y="15"/>
                    </a:lnTo>
                    <a:lnTo>
                      <a:pt x="343" y="26"/>
                    </a:lnTo>
                    <a:lnTo>
                      <a:pt x="357" y="26"/>
                    </a:lnTo>
                    <a:lnTo>
                      <a:pt x="371" y="26"/>
                    </a:lnTo>
                    <a:lnTo>
                      <a:pt x="384" y="28"/>
                    </a:lnTo>
                    <a:lnTo>
                      <a:pt x="394" y="30"/>
                    </a:lnTo>
                    <a:lnTo>
                      <a:pt x="403" y="34"/>
                    </a:lnTo>
                    <a:lnTo>
                      <a:pt x="408" y="39"/>
                    </a:lnTo>
                    <a:lnTo>
                      <a:pt x="412" y="46"/>
                    </a:lnTo>
                    <a:lnTo>
                      <a:pt x="414" y="54"/>
                    </a:lnTo>
                    <a:lnTo>
                      <a:pt x="428" y="55"/>
                    </a:lnTo>
                    <a:lnTo>
                      <a:pt x="439" y="57"/>
                    </a:lnTo>
                    <a:lnTo>
                      <a:pt x="449" y="59"/>
                    </a:lnTo>
                    <a:lnTo>
                      <a:pt x="456" y="62"/>
                    </a:lnTo>
                    <a:lnTo>
                      <a:pt x="462" y="66"/>
                    </a:lnTo>
                    <a:lnTo>
                      <a:pt x="463" y="71"/>
                    </a:lnTo>
                    <a:lnTo>
                      <a:pt x="462" y="78"/>
                    </a:lnTo>
                    <a:lnTo>
                      <a:pt x="455" y="85"/>
                    </a:lnTo>
                    <a:lnTo>
                      <a:pt x="463" y="88"/>
                    </a:lnTo>
                    <a:lnTo>
                      <a:pt x="474" y="92"/>
                    </a:lnTo>
                    <a:lnTo>
                      <a:pt x="483" y="96"/>
                    </a:lnTo>
                    <a:lnTo>
                      <a:pt x="492" y="101"/>
                    </a:lnTo>
                    <a:lnTo>
                      <a:pt x="497" y="107"/>
                    </a:lnTo>
                    <a:lnTo>
                      <a:pt x="499" y="113"/>
                    </a:lnTo>
                    <a:lnTo>
                      <a:pt x="497" y="119"/>
                    </a:lnTo>
                    <a:lnTo>
                      <a:pt x="490" y="126"/>
                    </a:lnTo>
                    <a:lnTo>
                      <a:pt x="499" y="128"/>
                    </a:lnTo>
                    <a:lnTo>
                      <a:pt x="508" y="132"/>
                    </a:lnTo>
                    <a:lnTo>
                      <a:pt x="515" y="137"/>
                    </a:lnTo>
                    <a:lnTo>
                      <a:pt x="517" y="142"/>
                    </a:lnTo>
                    <a:lnTo>
                      <a:pt x="526" y="142"/>
                    </a:lnTo>
                    <a:lnTo>
                      <a:pt x="536" y="144"/>
                    </a:lnTo>
                    <a:lnTo>
                      <a:pt x="545" y="147"/>
                    </a:lnTo>
                    <a:lnTo>
                      <a:pt x="554" y="152"/>
                    </a:lnTo>
                    <a:lnTo>
                      <a:pt x="559" y="157"/>
                    </a:lnTo>
                    <a:lnTo>
                      <a:pt x="563" y="163"/>
                    </a:lnTo>
                    <a:lnTo>
                      <a:pt x="563" y="170"/>
                    </a:lnTo>
                    <a:lnTo>
                      <a:pt x="558" y="177"/>
                    </a:lnTo>
                    <a:lnTo>
                      <a:pt x="568" y="177"/>
                    </a:lnTo>
                    <a:lnTo>
                      <a:pt x="579" y="178"/>
                    </a:lnTo>
                    <a:lnTo>
                      <a:pt x="586" y="181"/>
                    </a:lnTo>
                    <a:lnTo>
                      <a:pt x="591" y="185"/>
                    </a:lnTo>
                    <a:lnTo>
                      <a:pt x="597" y="188"/>
                    </a:lnTo>
                    <a:lnTo>
                      <a:pt x="604" y="189"/>
                    </a:lnTo>
                    <a:lnTo>
                      <a:pt x="613" y="189"/>
                    </a:lnTo>
                    <a:lnTo>
                      <a:pt x="622" y="189"/>
                    </a:lnTo>
                    <a:lnTo>
                      <a:pt x="627" y="188"/>
                    </a:lnTo>
                    <a:lnTo>
                      <a:pt x="634" y="188"/>
                    </a:lnTo>
                    <a:lnTo>
                      <a:pt x="643" y="187"/>
                    </a:lnTo>
                    <a:lnTo>
                      <a:pt x="652" y="186"/>
                    </a:lnTo>
                    <a:lnTo>
                      <a:pt x="661" y="185"/>
                    </a:lnTo>
                    <a:lnTo>
                      <a:pt x="669" y="185"/>
                    </a:lnTo>
                    <a:lnTo>
                      <a:pt x="677" y="185"/>
                    </a:lnTo>
                    <a:lnTo>
                      <a:pt x="682" y="186"/>
                    </a:lnTo>
                    <a:lnTo>
                      <a:pt x="691" y="188"/>
                    </a:lnTo>
                    <a:lnTo>
                      <a:pt x="701" y="191"/>
                    </a:lnTo>
                    <a:lnTo>
                      <a:pt x="709" y="194"/>
                    </a:lnTo>
                    <a:lnTo>
                      <a:pt x="714" y="198"/>
                    </a:lnTo>
                    <a:lnTo>
                      <a:pt x="730" y="197"/>
                    </a:lnTo>
                    <a:lnTo>
                      <a:pt x="746" y="197"/>
                    </a:lnTo>
                    <a:lnTo>
                      <a:pt x="756" y="199"/>
                    </a:lnTo>
                    <a:lnTo>
                      <a:pt x="765" y="202"/>
                    </a:lnTo>
                    <a:lnTo>
                      <a:pt x="767" y="205"/>
                    </a:lnTo>
                    <a:lnTo>
                      <a:pt x="767" y="207"/>
                    </a:lnTo>
                    <a:lnTo>
                      <a:pt x="765" y="210"/>
                    </a:lnTo>
                    <a:lnTo>
                      <a:pt x="762" y="213"/>
                    </a:lnTo>
                    <a:lnTo>
                      <a:pt x="772" y="211"/>
                    </a:lnTo>
                    <a:lnTo>
                      <a:pt x="781" y="209"/>
                    </a:lnTo>
                    <a:lnTo>
                      <a:pt x="788" y="208"/>
                    </a:lnTo>
                    <a:lnTo>
                      <a:pt x="792" y="208"/>
                    </a:lnTo>
                    <a:lnTo>
                      <a:pt x="799" y="212"/>
                    </a:lnTo>
                    <a:lnTo>
                      <a:pt x="815" y="219"/>
                    </a:lnTo>
                    <a:lnTo>
                      <a:pt x="831" y="227"/>
                    </a:lnTo>
                    <a:lnTo>
                      <a:pt x="836" y="231"/>
                    </a:lnTo>
                    <a:lnTo>
                      <a:pt x="835" y="235"/>
                    </a:lnTo>
                    <a:lnTo>
                      <a:pt x="831" y="240"/>
                    </a:lnTo>
                    <a:lnTo>
                      <a:pt x="828" y="246"/>
                    </a:lnTo>
                    <a:lnTo>
                      <a:pt x="824" y="250"/>
                    </a:lnTo>
                    <a:lnTo>
                      <a:pt x="835" y="252"/>
                    </a:lnTo>
                    <a:lnTo>
                      <a:pt x="847" y="255"/>
                    </a:lnTo>
                    <a:lnTo>
                      <a:pt x="858" y="258"/>
                    </a:lnTo>
                    <a:lnTo>
                      <a:pt x="870" y="263"/>
                    </a:lnTo>
                    <a:lnTo>
                      <a:pt x="879" y="267"/>
                    </a:lnTo>
                    <a:lnTo>
                      <a:pt x="886" y="272"/>
                    </a:lnTo>
                    <a:lnTo>
                      <a:pt x="891" y="277"/>
                    </a:lnTo>
                    <a:lnTo>
                      <a:pt x="893" y="282"/>
                    </a:lnTo>
                    <a:lnTo>
                      <a:pt x="906" y="282"/>
                    </a:lnTo>
                    <a:lnTo>
                      <a:pt x="920" y="287"/>
                    </a:lnTo>
                    <a:lnTo>
                      <a:pt x="927" y="296"/>
                    </a:lnTo>
                    <a:lnTo>
                      <a:pt x="927" y="312"/>
                    </a:lnTo>
                    <a:lnTo>
                      <a:pt x="934" y="314"/>
                    </a:lnTo>
                    <a:lnTo>
                      <a:pt x="941" y="319"/>
                    </a:lnTo>
                    <a:lnTo>
                      <a:pt x="943" y="325"/>
                    </a:lnTo>
                    <a:lnTo>
                      <a:pt x="943" y="332"/>
                    </a:lnTo>
                    <a:lnTo>
                      <a:pt x="962" y="336"/>
                    </a:lnTo>
                    <a:lnTo>
                      <a:pt x="977" y="344"/>
                    </a:lnTo>
                    <a:lnTo>
                      <a:pt x="980" y="356"/>
                    </a:lnTo>
                    <a:lnTo>
                      <a:pt x="968" y="371"/>
                    </a:lnTo>
                    <a:lnTo>
                      <a:pt x="978" y="372"/>
                    </a:lnTo>
                    <a:lnTo>
                      <a:pt x="989" y="375"/>
                    </a:lnTo>
                    <a:lnTo>
                      <a:pt x="1000" y="379"/>
                    </a:lnTo>
                    <a:lnTo>
                      <a:pt x="1007" y="383"/>
                    </a:lnTo>
                    <a:lnTo>
                      <a:pt x="1012" y="388"/>
                    </a:lnTo>
                    <a:lnTo>
                      <a:pt x="1012" y="393"/>
                    </a:lnTo>
                    <a:lnTo>
                      <a:pt x="1009" y="398"/>
                    </a:lnTo>
                    <a:lnTo>
                      <a:pt x="1000" y="404"/>
                    </a:lnTo>
                    <a:lnTo>
                      <a:pt x="1014" y="419"/>
                    </a:lnTo>
                    <a:lnTo>
                      <a:pt x="1021" y="435"/>
                    </a:lnTo>
                    <a:lnTo>
                      <a:pt x="1021" y="450"/>
                    </a:lnTo>
                    <a:lnTo>
                      <a:pt x="1014" y="461"/>
                    </a:lnTo>
                    <a:lnTo>
                      <a:pt x="1003" y="469"/>
                    </a:lnTo>
                    <a:lnTo>
                      <a:pt x="998" y="475"/>
                    </a:lnTo>
                    <a:lnTo>
                      <a:pt x="996" y="480"/>
                    </a:lnTo>
                    <a:lnTo>
                      <a:pt x="998" y="485"/>
                    </a:lnTo>
                    <a:lnTo>
                      <a:pt x="1000" y="492"/>
                    </a:lnTo>
                    <a:lnTo>
                      <a:pt x="998" y="500"/>
                    </a:lnTo>
                    <a:lnTo>
                      <a:pt x="991" y="508"/>
                    </a:lnTo>
                    <a:lnTo>
                      <a:pt x="975" y="514"/>
                    </a:lnTo>
                    <a:lnTo>
                      <a:pt x="978" y="530"/>
                    </a:lnTo>
                    <a:lnTo>
                      <a:pt x="975" y="544"/>
                    </a:lnTo>
                    <a:lnTo>
                      <a:pt x="961" y="555"/>
                    </a:lnTo>
                    <a:lnTo>
                      <a:pt x="934" y="558"/>
                    </a:lnTo>
                    <a:lnTo>
                      <a:pt x="931" y="562"/>
                    </a:lnTo>
                    <a:lnTo>
                      <a:pt x="925" y="567"/>
                    </a:lnTo>
                    <a:lnTo>
                      <a:pt x="920" y="571"/>
                    </a:lnTo>
                    <a:lnTo>
                      <a:pt x="913" y="575"/>
                    </a:lnTo>
                    <a:lnTo>
                      <a:pt x="906" y="578"/>
                    </a:lnTo>
                    <a:lnTo>
                      <a:pt x="895" y="580"/>
                    </a:lnTo>
                    <a:lnTo>
                      <a:pt x="886" y="580"/>
                    </a:lnTo>
                    <a:lnTo>
                      <a:pt x="874" y="579"/>
                    </a:lnTo>
                    <a:lnTo>
                      <a:pt x="872" y="583"/>
                    </a:lnTo>
                    <a:lnTo>
                      <a:pt x="874" y="588"/>
                    </a:lnTo>
                    <a:lnTo>
                      <a:pt x="877" y="593"/>
                    </a:lnTo>
                    <a:lnTo>
                      <a:pt x="886" y="598"/>
                    </a:lnTo>
                    <a:lnTo>
                      <a:pt x="875" y="594"/>
                    </a:lnTo>
                    <a:lnTo>
                      <a:pt x="865" y="592"/>
                    </a:lnTo>
                    <a:lnTo>
                      <a:pt x="854" y="589"/>
                    </a:lnTo>
                    <a:lnTo>
                      <a:pt x="845" y="586"/>
                    </a:lnTo>
                    <a:lnTo>
                      <a:pt x="836" y="583"/>
                    </a:lnTo>
                    <a:lnTo>
                      <a:pt x="831" y="578"/>
                    </a:lnTo>
                    <a:lnTo>
                      <a:pt x="828" y="573"/>
                    </a:lnTo>
                    <a:lnTo>
                      <a:pt x="826" y="567"/>
                    </a:lnTo>
                    <a:lnTo>
                      <a:pt x="813" y="566"/>
                    </a:lnTo>
                    <a:lnTo>
                      <a:pt x="797" y="563"/>
                    </a:lnTo>
                    <a:lnTo>
                      <a:pt x="785" y="557"/>
                    </a:lnTo>
                    <a:lnTo>
                      <a:pt x="774" y="550"/>
                    </a:lnTo>
                    <a:lnTo>
                      <a:pt x="767" y="563"/>
                    </a:lnTo>
                    <a:lnTo>
                      <a:pt x="733" y="549"/>
                    </a:lnTo>
                    <a:lnTo>
                      <a:pt x="737" y="559"/>
                    </a:lnTo>
                    <a:lnTo>
                      <a:pt x="744" y="570"/>
                    </a:lnTo>
                    <a:lnTo>
                      <a:pt x="755" y="580"/>
                    </a:lnTo>
                    <a:lnTo>
                      <a:pt x="767" y="587"/>
                    </a:lnTo>
                    <a:lnTo>
                      <a:pt x="753" y="589"/>
                    </a:lnTo>
                    <a:lnTo>
                      <a:pt x="739" y="591"/>
                    </a:lnTo>
                    <a:lnTo>
                      <a:pt x="725" y="591"/>
                    </a:lnTo>
                    <a:lnTo>
                      <a:pt x="710" y="591"/>
                    </a:lnTo>
                    <a:lnTo>
                      <a:pt x="696" y="591"/>
                    </a:lnTo>
                    <a:lnTo>
                      <a:pt x="684" y="589"/>
                    </a:lnTo>
                    <a:lnTo>
                      <a:pt x="673" y="586"/>
                    </a:lnTo>
                    <a:lnTo>
                      <a:pt x="666" y="581"/>
                    </a:lnTo>
                    <a:lnTo>
                      <a:pt x="657" y="584"/>
                    </a:lnTo>
                    <a:lnTo>
                      <a:pt x="648" y="587"/>
                    </a:lnTo>
                    <a:lnTo>
                      <a:pt x="637" y="589"/>
                    </a:lnTo>
                    <a:lnTo>
                      <a:pt x="625" y="590"/>
                    </a:lnTo>
                    <a:lnTo>
                      <a:pt x="616" y="590"/>
                    </a:lnTo>
                    <a:lnTo>
                      <a:pt x="606" y="589"/>
                    </a:lnTo>
                    <a:lnTo>
                      <a:pt x="598" y="587"/>
                    </a:lnTo>
                    <a:lnTo>
                      <a:pt x="595" y="582"/>
                    </a:lnTo>
                    <a:lnTo>
                      <a:pt x="584" y="582"/>
                    </a:lnTo>
                    <a:lnTo>
                      <a:pt x="574" y="581"/>
                    </a:lnTo>
                    <a:lnTo>
                      <a:pt x="565" y="581"/>
                    </a:lnTo>
                    <a:lnTo>
                      <a:pt x="554" y="579"/>
                    </a:lnTo>
                    <a:lnTo>
                      <a:pt x="547" y="577"/>
                    </a:lnTo>
                    <a:lnTo>
                      <a:pt x="538" y="574"/>
                    </a:lnTo>
                    <a:lnTo>
                      <a:pt x="533" y="569"/>
                    </a:lnTo>
                    <a:lnTo>
                      <a:pt x="529" y="564"/>
                    </a:lnTo>
                    <a:lnTo>
                      <a:pt x="519" y="568"/>
                    </a:lnTo>
                    <a:lnTo>
                      <a:pt x="506" y="571"/>
                    </a:lnTo>
                    <a:lnTo>
                      <a:pt x="495" y="574"/>
                    </a:lnTo>
                    <a:lnTo>
                      <a:pt x="485" y="575"/>
                    </a:lnTo>
                    <a:lnTo>
                      <a:pt x="474" y="575"/>
                    </a:lnTo>
                    <a:lnTo>
                      <a:pt x="463" y="573"/>
                    </a:lnTo>
                    <a:lnTo>
                      <a:pt x="455" y="570"/>
                    </a:lnTo>
                    <a:lnTo>
                      <a:pt x="447" y="565"/>
                    </a:lnTo>
                    <a:lnTo>
                      <a:pt x="437" y="571"/>
                    </a:lnTo>
                    <a:lnTo>
                      <a:pt x="424" y="572"/>
                    </a:lnTo>
                    <a:lnTo>
                      <a:pt x="412" y="569"/>
                    </a:lnTo>
                    <a:lnTo>
                      <a:pt x="401" y="559"/>
                    </a:lnTo>
                    <a:lnTo>
                      <a:pt x="391" y="564"/>
                    </a:lnTo>
                    <a:lnTo>
                      <a:pt x="375" y="567"/>
                    </a:lnTo>
                    <a:lnTo>
                      <a:pt x="357" y="567"/>
                    </a:lnTo>
                    <a:lnTo>
                      <a:pt x="339" y="565"/>
                    </a:lnTo>
                    <a:lnTo>
                      <a:pt x="323" y="560"/>
                    </a:lnTo>
                    <a:lnTo>
                      <a:pt x="311" y="552"/>
                    </a:lnTo>
                    <a:lnTo>
                      <a:pt x="304" y="540"/>
                    </a:lnTo>
                    <a:lnTo>
                      <a:pt x="307" y="525"/>
                    </a:lnTo>
                    <a:lnTo>
                      <a:pt x="291" y="525"/>
                    </a:lnTo>
                    <a:lnTo>
                      <a:pt x="281" y="521"/>
                    </a:lnTo>
                    <a:lnTo>
                      <a:pt x="277" y="512"/>
                    </a:lnTo>
                    <a:lnTo>
                      <a:pt x="284" y="495"/>
                    </a:lnTo>
                    <a:lnTo>
                      <a:pt x="272" y="495"/>
                    </a:lnTo>
                    <a:lnTo>
                      <a:pt x="256" y="495"/>
                    </a:lnTo>
                    <a:lnTo>
                      <a:pt x="240" y="495"/>
                    </a:lnTo>
                    <a:lnTo>
                      <a:pt x="224" y="493"/>
                    </a:lnTo>
                    <a:lnTo>
                      <a:pt x="210" y="490"/>
                    </a:lnTo>
                    <a:lnTo>
                      <a:pt x="199" y="485"/>
                    </a:lnTo>
                    <a:lnTo>
                      <a:pt x="194" y="477"/>
                    </a:lnTo>
                    <a:lnTo>
                      <a:pt x="194" y="465"/>
                    </a:lnTo>
                    <a:lnTo>
                      <a:pt x="176" y="465"/>
                    </a:lnTo>
                    <a:lnTo>
                      <a:pt x="160" y="460"/>
                    </a:lnTo>
                    <a:lnTo>
                      <a:pt x="149" y="452"/>
                    </a:lnTo>
                    <a:lnTo>
                      <a:pt x="146" y="440"/>
                    </a:lnTo>
                    <a:lnTo>
                      <a:pt x="137" y="439"/>
                    </a:lnTo>
                    <a:lnTo>
                      <a:pt x="128" y="436"/>
                    </a:lnTo>
                    <a:lnTo>
                      <a:pt x="119" y="433"/>
                    </a:lnTo>
                    <a:lnTo>
                      <a:pt x="110" y="429"/>
                    </a:lnTo>
                    <a:lnTo>
                      <a:pt x="103" y="424"/>
                    </a:lnTo>
                    <a:lnTo>
                      <a:pt x="98" y="419"/>
                    </a:lnTo>
                    <a:lnTo>
                      <a:pt x="94" y="414"/>
                    </a:lnTo>
                    <a:lnTo>
                      <a:pt x="92" y="409"/>
                    </a:lnTo>
                    <a:lnTo>
                      <a:pt x="80" y="411"/>
                    </a:lnTo>
                    <a:lnTo>
                      <a:pt x="69" y="409"/>
                    </a:lnTo>
                    <a:lnTo>
                      <a:pt x="62" y="403"/>
                    </a:lnTo>
                    <a:lnTo>
                      <a:pt x="62" y="389"/>
                    </a:lnTo>
                    <a:lnTo>
                      <a:pt x="44" y="390"/>
                    </a:lnTo>
                    <a:lnTo>
                      <a:pt x="34" y="388"/>
                    </a:lnTo>
                    <a:lnTo>
                      <a:pt x="28" y="380"/>
                    </a:lnTo>
                    <a:lnTo>
                      <a:pt x="34" y="364"/>
                    </a:lnTo>
                    <a:lnTo>
                      <a:pt x="19" y="362"/>
                    </a:lnTo>
                    <a:lnTo>
                      <a:pt x="12" y="355"/>
                    </a:lnTo>
                    <a:lnTo>
                      <a:pt x="12" y="346"/>
                    </a:lnTo>
                    <a:lnTo>
                      <a:pt x="18" y="336"/>
                    </a:lnTo>
                    <a:lnTo>
                      <a:pt x="7" y="329"/>
                    </a:lnTo>
                    <a:lnTo>
                      <a:pt x="0" y="323"/>
                    </a:lnTo>
                    <a:lnTo>
                      <a:pt x="2" y="315"/>
                    </a:lnTo>
                    <a:lnTo>
                      <a:pt x="14" y="307"/>
                    </a:lnTo>
                    <a:lnTo>
                      <a:pt x="7" y="302"/>
                    </a:lnTo>
                    <a:lnTo>
                      <a:pt x="4" y="295"/>
                    </a:lnTo>
                    <a:lnTo>
                      <a:pt x="2" y="289"/>
                    </a:lnTo>
                    <a:lnTo>
                      <a:pt x="2" y="282"/>
                    </a:lnTo>
                    <a:lnTo>
                      <a:pt x="7" y="274"/>
                    </a:lnTo>
                    <a:lnTo>
                      <a:pt x="14" y="265"/>
                    </a:lnTo>
                    <a:lnTo>
                      <a:pt x="27" y="256"/>
                    </a:lnTo>
                    <a:lnTo>
                      <a:pt x="44" y="246"/>
                    </a:lnTo>
                    <a:lnTo>
                      <a:pt x="35" y="241"/>
                    </a:lnTo>
                    <a:lnTo>
                      <a:pt x="32" y="235"/>
                    </a:lnTo>
                    <a:lnTo>
                      <a:pt x="34" y="228"/>
                    </a:lnTo>
                    <a:lnTo>
                      <a:pt x="39" y="220"/>
                    </a:lnTo>
                    <a:lnTo>
                      <a:pt x="41" y="213"/>
                    </a:lnTo>
                    <a:lnTo>
                      <a:pt x="44" y="206"/>
                    </a:lnTo>
                    <a:lnTo>
                      <a:pt x="51" y="199"/>
                    </a:lnTo>
                    <a:lnTo>
                      <a:pt x="62" y="196"/>
                    </a:lnTo>
                    <a:lnTo>
                      <a:pt x="60" y="192"/>
                    </a:lnTo>
                    <a:lnTo>
                      <a:pt x="59" y="187"/>
                    </a:lnTo>
                    <a:lnTo>
                      <a:pt x="55" y="184"/>
                    </a:lnTo>
                    <a:lnTo>
                      <a:pt x="53" y="182"/>
                    </a:lnTo>
                    <a:lnTo>
                      <a:pt x="51" y="180"/>
                    </a:lnTo>
                    <a:lnTo>
                      <a:pt x="50" y="177"/>
                    </a:lnTo>
                    <a:lnTo>
                      <a:pt x="48" y="175"/>
                    </a:lnTo>
                    <a:lnTo>
                      <a:pt x="46" y="173"/>
                    </a:lnTo>
                    <a:lnTo>
                      <a:pt x="46" y="170"/>
                    </a:lnTo>
                    <a:lnTo>
                      <a:pt x="46" y="167"/>
                    </a:lnTo>
                    <a:lnTo>
                      <a:pt x="46" y="165"/>
                    </a:lnTo>
                    <a:lnTo>
                      <a:pt x="48" y="163"/>
                    </a:lnTo>
                    <a:lnTo>
                      <a:pt x="41" y="164"/>
                    </a:lnTo>
                    <a:lnTo>
                      <a:pt x="34" y="162"/>
                    </a:lnTo>
                    <a:lnTo>
                      <a:pt x="32" y="156"/>
                    </a:lnTo>
                    <a:lnTo>
                      <a:pt x="39" y="140"/>
                    </a:lnTo>
                    <a:lnTo>
                      <a:pt x="32" y="134"/>
                    </a:lnTo>
                    <a:lnTo>
                      <a:pt x="25" y="129"/>
                    </a:lnTo>
                    <a:lnTo>
                      <a:pt x="18" y="124"/>
                    </a:lnTo>
                    <a:lnTo>
                      <a:pt x="11" y="121"/>
                    </a:lnTo>
                    <a:close/>
                  </a:path>
                </a:pathLst>
              </a:custGeom>
              <a:solidFill>
                <a:srgbClr val="FFED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6" name="Freeform 416"/>
              <p:cNvSpPr>
                <a:spLocks/>
              </p:cNvSpPr>
              <p:nvPr/>
            </p:nvSpPr>
            <p:spPr bwMode="auto">
              <a:xfrm>
                <a:off x="1243" y="2397"/>
                <a:ext cx="37" cy="30"/>
              </a:xfrm>
              <a:custGeom>
                <a:avLst/>
                <a:gdLst>
                  <a:gd name="T0" fmla="*/ 20 w 75"/>
                  <a:gd name="T1" fmla="*/ 6 h 30"/>
                  <a:gd name="T2" fmla="*/ 29 w 75"/>
                  <a:gd name="T3" fmla="*/ 2 h 30"/>
                  <a:gd name="T4" fmla="*/ 39 w 75"/>
                  <a:gd name="T5" fmla="*/ 0 h 30"/>
                  <a:gd name="T6" fmla="*/ 48 w 75"/>
                  <a:gd name="T7" fmla="*/ 0 h 30"/>
                  <a:gd name="T8" fmla="*/ 57 w 75"/>
                  <a:gd name="T9" fmla="*/ 1 h 30"/>
                  <a:gd name="T10" fmla="*/ 63 w 75"/>
                  <a:gd name="T11" fmla="*/ 3 h 30"/>
                  <a:gd name="T12" fmla="*/ 68 w 75"/>
                  <a:gd name="T13" fmla="*/ 6 h 30"/>
                  <a:gd name="T14" fmla="*/ 71 w 75"/>
                  <a:gd name="T15" fmla="*/ 11 h 30"/>
                  <a:gd name="T16" fmla="*/ 71 w 75"/>
                  <a:gd name="T17" fmla="*/ 16 h 30"/>
                  <a:gd name="T18" fmla="*/ 75 w 75"/>
                  <a:gd name="T19" fmla="*/ 18 h 30"/>
                  <a:gd name="T20" fmla="*/ 73 w 75"/>
                  <a:gd name="T21" fmla="*/ 22 h 30"/>
                  <a:gd name="T22" fmla="*/ 68 w 75"/>
                  <a:gd name="T23" fmla="*/ 26 h 30"/>
                  <a:gd name="T24" fmla="*/ 59 w 75"/>
                  <a:gd name="T25" fmla="*/ 29 h 30"/>
                  <a:gd name="T26" fmla="*/ 52 w 75"/>
                  <a:gd name="T27" fmla="*/ 30 h 30"/>
                  <a:gd name="T28" fmla="*/ 45 w 75"/>
                  <a:gd name="T29" fmla="*/ 30 h 30"/>
                  <a:gd name="T30" fmla="*/ 36 w 75"/>
                  <a:gd name="T31" fmla="*/ 30 h 30"/>
                  <a:gd name="T32" fmla="*/ 27 w 75"/>
                  <a:gd name="T33" fmla="*/ 30 h 30"/>
                  <a:gd name="T34" fmla="*/ 20 w 75"/>
                  <a:gd name="T35" fmla="*/ 29 h 30"/>
                  <a:gd name="T36" fmla="*/ 11 w 75"/>
                  <a:gd name="T37" fmla="*/ 28 h 30"/>
                  <a:gd name="T38" fmla="*/ 6 w 75"/>
                  <a:gd name="T39" fmla="*/ 27 h 30"/>
                  <a:gd name="T40" fmla="*/ 0 w 75"/>
                  <a:gd name="T41" fmla="*/ 26 h 30"/>
                  <a:gd name="T42" fmla="*/ 2 w 75"/>
                  <a:gd name="T43" fmla="*/ 23 h 30"/>
                  <a:gd name="T44" fmla="*/ 4 w 75"/>
                  <a:gd name="T45" fmla="*/ 19 h 30"/>
                  <a:gd name="T46" fmla="*/ 7 w 75"/>
                  <a:gd name="T47" fmla="*/ 15 h 30"/>
                  <a:gd name="T48" fmla="*/ 11 w 75"/>
                  <a:gd name="T49" fmla="*/ 12 h 30"/>
                  <a:gd name="T50" fmla="*/ 18 w 75"/>
                  <a:gd name="T51" fmla="*/ 15 h 30"/>
                  <a:gd name="T52" fmla="*/ 25 w 75"/>
                  <a:gd name="T53" fmla="*/ 16 h 30"/>
                  <a:gd name="T54" fmla="*/ 32 w 75"/>
                  <a:gd name="T55" fmla="*/ 16 h 30"/>
                  <a:gd name="T56" fmla="*/ 36 w 75"/>
                  <a:gd name="T57" fmla="*/ 14 h 30"/>
                  <a:gd name="T58" fmla="*/ 38 w 75"/>
                  <a:gd name="T59" fmla="*/ 12 h 30"/>
                  <a:gd name="T60" fmla="*/ 36 w 75"/>
                  <a:gd name="T61" fmla="*/ 9 h 30"/>
                  <a:gd name="T62" fmla="*/ 31 w 75"/>
                  <a:gd name="T63" fmla="*/ 7 h 30"/>
                  <a:gd name="T64" fmla="*/ 20 w 75"/>
                  <a:gd name="T65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5" h="30">
                    <a:moveTo>
                      <a:pt x="20" y="6"/>
                    </a:moveTo>
                    <a:lnTo>
                      <a:pt x="29" y="2"/>
                    </a:lnTo>
                    <a:lnTo>
                      <a:pt x="39" y="0"/>
                    </a:lnTo>
                    <a:lnTo>
                      <a:pt x="48" y="0"/>
                    </a:lnTo>
                    <a:lnTo>
                      <a:pt x="57" y="1"/>
                    </a:lnTo>
                    <a:lnTo>
                      <a:pt x="63" y="3"/>
                    </a:lnTo>
                    <a:lnTo>
                      <a:pt x="68" y="6"/>
                    </a:lnTo>
                    <a:lnTo>
                      <a:pt x="71" y="11"/>
                    </a:lnTo>
                    <a:lnTo>
                      <a:pt x="71" y="16"/>
                    </a:lnTo>
                    <a:lnTo>
                      <a:pt x="75" y="18"/>
                    </a:lnTo>
                    <a:lnTo>
                      <a:pt x="73" y="22"/>
                    </a:lnTo>
                    <a:lnTo>
                      <a:pt x="68" y="26"/>
                    </a:lnTo>
                    <a:lnTo>
                      <a:pt x="59" y="29"/>
                    </a:lnTo>
                    <a:lnTo>
                      <a:pt x="52" y="30"/>
                    </a:lnTo>
                    <a:lnTo>
                      <a:pt x="45" y="30"/>
                    </a:lnTo>
                    <a:lnTo>
                      <a:pt x="36" y="30"/>
                    </a:lnTo>
                    <a:lnTo>
                      <a:pt x="27" y="30"/>
                    </a:lnTo>
                    <a:lnTo>
                      <a:pt x="20" y="29"/>
                    </a:lnTo>
                    <a:lnTo>
                      <a:pt x="11" y="28"/>
                    </a:lnTo>
                    <a:lnTo>
                      <a:pt x="6" y="27"/>
                    </a:lnTo>
                    <a:lnTo>
                      <a:pt x="0" y="26"/>
                    </a:lnTo>
                    <a:lnTo>
                      <a:pt x="2" y="23"/>
                    </a:lnTo>
                    <a:lnTo>
                      <a:pt x="4" y="19"/>
                    </a:lnTo>
                    <a:lnTo>
                      <a:pt x="7" y="15"/>
                    </a:lnTo>
                    <a:lnTo>
                      <a:pt x="11" y="12"/>
                    </a:lnTo>
                    <a:lnTo>
                      <a:pt x="18" y="15"/>
                    </a:lnTo>
                    <a:lnTo>
                      <a:pt x="25" y="16"/>
                    </a:lnTo>
                    <a:lnTo>
                      <a:pt x="32" y="16"/>
                    </a:lnTo>
                    <a:lnTo>
                      <a:pt x="36" y="14"/>
                    </a:lnTo>
                    <a:lnTo>
                      <a:pt x="38" y="12"/>
                    </a:lnTo>
                    <a:lnTo>
                      <a:pt x="36" y="9"/>
                    </a:lnTo>
                    <a:lnTo>
                      <a:pt x="31" y="7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7" name="Freeform 417"/>
              <p:cNvSpPr>
                <a:spLocks/>
              </p:cNvSpPr>
              <p:nvPr/>
            </p:nvSpPr>
            <p:spPr bwMode="auto">
              <a:xfrm>
                <a:off x="1337" y="2622"/>
                <a:ext cx="33" cy="62"/>
              </a:xfrm>
              <a:custGeom>
                <a:avLst/>
                <a:gdLst>
                  <a:gd name="T0" fmla="*/ 12 w 65"/>
                  <a:gd name="T1" fmla="*/ 0 h 62"/>
                  <a:gd name="T2" fmla="*/ 26 w 65"/>
                  <a:gd name="T3" fmla="*/ 4 h 62"/>
                  <a:gd name="T4" fmla="*/ 35 w 65"/>
                  <a:gd name="T5" fmla="*/ 9 h 62"/>
                  <a:gd name="T6" fmla="*/ 39 w 65"/>
                  <a:gd name="T7" fmla="*/ 13 h 62"/>
                  <a:gd name="T8" fmla="*/ 42 w 65"/>
                  <a:gd name="T9" fmla="*/ 18 h 62"/>
                  <a:gd name="T10" fmla="*/ 42 w 65"/>
                  <a:gd name="T11" fmla="*/ 23 h 62"/>
                  <a:gd name="T12" fmla="*/ 46 w 65"/>
                  <a:gd name="T13" fmla="*/ 28 h 62"/>
                  <a:gd name="T14" fmla="*/ 53 w 65"/>
                  <a:gd name="T15" fmla="*/ 33 h 62"/>
                  <a:gd name="T16" fmla="*/ 65 w 65"/>
                  <a:gd name="T17" fmla="*/ 38 h 62"/>
                  <a:gd name="T18" fmla="*/ 55 w 65"/>
                  <a:gd name="T19" fmla="*/ 40 h 62"/>
                  <a:gd name="T20" fmla="*/ 46 w 65"/>
                  <a:gd name="T21" fmla="*/ 45 h 62"/>
                  <a:gd name="T22" fmla="*/ 39 w 65"/>
                  <a:gd name="T23" fmla="*/ 52 h 62"/>
                  <a:gd name="T24" fmla="*/ 35 w 65"/>
                  <a:gd name="T25" fmla="*/ 62 h 62"/>
                  <a:gd name="T26" fmla="*/ 33 w 65"/>
                  <a:gd name="T27" fmla="*/ 55 h 62"/>
                  <a:gd name="T28" fmla="*/ 33 w 65"/>
                  <a:gd name="T29" fmla="*/ 49 h 62"/>
                  <a:gd name="T30" fmla="*/ 33 w 65"/>
                  <a:gd name="T31" fmla="*/ 44 h 62"/>
                  <a:gd name="T32" fmla="*/ 35 w 65"/>
                  <a:gd name="T33" fmla="*/ 39 h 62"/>
                  <a:gd name="T34" fmla="*/ 30 w 65"/>
                  <a:gd name="T35" fmla="*/ 36 h 62"/>
                  <a:gd name="T36" fmla="*/ 24 w 65"/>
                  <a:gd name="T37" fmla="*/ 33 h 62"/>
                  <a:gd name="T38" fmla="*/ 19 w 65"/>
                  <a:gd name="T39" fmla="*/ 28 h 62"/>
                  <a:gd name="T40" fmla="*/ 17 w 65"/>
                  <a:gd name="T41" fmla="*/ 24 h 62"/>
                  <a:gd name="T42" fmla="*/ 14 w 65"/>
                  <a:gd name="T43" fmla="*/ 28 h 62"/>
                  <a:gd name="T44" fmla="*/ 10 w 65"/>
                  <a:gd name="T45" fmla="*/ 32 h 62"/>
                  <a:gd name="T46" fmla="*/ 9 w 65"/>
                  <a:gd name="T47" fmla="*/ 37 h 62"/>
                  <a:gd name="T48" fmla="*/ 7 w 65"/>
                  <a:gd name="T49" fmla="*/ 43 h 62"/>
                  <a:gd name="T50" fmla="*/ 3 w 65"/>
                  <a:gd name="T51" fmla="*/ 37 h 62"/>
                  <a:gd name="T52" fmla="*/ 1 w 65"/>
                  <a:gd name="T53" fmla="*/ 31 h 62"/>
                  <a:gd name="T54" fmla="*/ 0 w 65"/>
                  <a:gd name="T55" fmla="*/ 26 h 62"/>
                  <a:gd name="T56" fmla="*/ 0 w 65"/>
                  <a:gd name="T57" fmla="*/ 21 h 62"/>
                  <a:gd name="T58" fmla="*/ 1 w 65"/>
                  <a:gd name="T59" fmla="*/ 16 h 62"/>
                  <a:gd name="T60" fmla="*/ 7 w 65"/>
                  <a:gd name="T61" fmla="*/ 10 h 62"/>
                  <a:gd name="T62" fmla="*/ 10 w 65"/>
                  <a:gd name="T63" fmla="*/ 5 h 62"/>
                  <a:gd name="T64" fmla="*/ 12 w 65"/>
                  <a:gd name="T65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5" h="62">
                    <a:moveTo>
                      <a:pt x="12" y="0"/>
                    </a:moveTo>
                    <a:lnTo>
                      <a:pt x="26" y="4"/>
                    </a:lnTo>
                    <a:lnTo>
                      <a:pt x="35" y="9"/>
                    </a:lnTo>
                    <a:lnTo>
                      <a:pt x="39" y="13"/>
                    </a:lnTo>
                    <a:lnTo>
                      <a:pt x="42" y="18"/>
                    </a:lnTo>
                    <a:lnTo>
                      <a:pt x="42" y="23"/>
                    </a:lnTo>
                    <a:lnTo>
                      <a:pt x="46" y="28"/>
                    </a:lnTo>
                    <a:lnTo>
                      <a:pt x="53" y="33"/>
                    </a:lnTo>
                    <a:lnTo>
                      <a:pt x="65" y="38"/>
                    </a:lnTo>
                    <a:lnTo>
                      <a:pt x="55" y="40"/>
                    </a:lnTo>
                    <a:lnTo>
                      <a:pt x="46" y="45"/>
                    </a:lnTo>
                    <a:lnTo>
                      <a:pt x="39" y="52"/>
                    </a:lnTo>
                    <a:lnTo>
                      <a:pt x="35" y="62"/>
                    </a:lnTo>
                    <a:lnTo>
                      <a:pt x="33" y="55"/>
                    </a:lnTo>
                    <a:lnTo>
                      <a:pt x="33" y="49"/>
                    </a:lnTo>
                    <a:lnTo>
                      <a:pt x="33" y="44"/>
                    </a:lnTo>
                    <a:lnTo>
                      <a:pt x="35" y="39"/>
                    </a:lnTo>
                    <a:lnTo>
                      <a:pt x="30" y="36"/>
                    </a:lnTo>
                    <a:lnTo>
                      <a:pt x="24" y="33"/>
                    </a:lnTo>
                    <a:lnTo>
                      <a:pt x="19" y="28"/>
                    </a:lnTo>
                    <a:lnTo>
                      <a:pt x="17" y="24"/>
                    </a:lnTo>
                    <a:lnTo>
                      <a:pt x="14" y="28"/>
                    </a:lnTo>
                    <a:lnTo>
                      <a:pt x="10" y="32"/>
                    </a:lnTo>
                    <a:lnTo>
                      <a:pt x="9" y="37"/>
                    </a:lnTo>
                    <a:lnTo>
                      <a:pt x="7" y="43"/>
                    </a:lnTo>
                    <a:lnTo>
                      <a:pt x="3" y="37"/>
                    </a:lnTo>
                    <a:lnTo>
                      <a:pt x="1" y="31"/>
                    </a:lnTo>
                    <a:lnTo>
                      <a:pt x="0" y="26"/>
                    </a:lnTo>
                    <a:lnTo>
                      <a:pt x="0" y="21"/>
                    </a:lnTo>
                    <a:lnTo>
                      <a:pt x="1" y="16"/>
                    </a:lnTo>
                    <a:lnTo>
                      <a:pt x="7" y="10"/>
                    </a:lnTo>
                    <a:lnTo>
                      <a:pt x="10" y="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8" name="Freeform 418"/>
              <p:cNvSpPr>
                <a:spLocks/>
              </p:cNvSpPr>
              <p:nvPr/>
            </p:nvSpPr>
            <p:spPr bwMode="auto">
              <a:xfrm>
                <a:off x="1379" y="2682"/>
                <a:ext cx="214" cy="150"/>
              </a:xfrm>
              <a:custGeom>
                <a:avLst/>
                <a:gdLst>
                  <a:gd name="T0" fmla="*/ 13 w 428"/>
                  <a:gd name="T1" fmla="*/ 10 h 150"/>
                  <a:gd name="T2" fmla="*/ 32 w 428"/>
                  <a:gd name="T3" fmla="*/ 20 h 150"/>
                  <a:gd name="T4" fmla="*/ 66 w 428"/>
                  <a:gd name="T5" fmla="*/ 24 h 150"/>
                  <a:gd name="T6" fmla="*/ 59 w 428"/>
                  <a:gd name="T7" fmla="*/ 46 h 150"/>
                  <a:gd name="T8" fmla="*/ 76 w 428"/>
                  <a:gd name="T9" fmla="*/ 61 h 150"/>
                  <a:gd name="T10" fmla="*/ 107 w 428"/>
                  <a:gd name="T11" fmla="*/ 69 h 150"/>
                  <a:gd name="T12" fmla="*/ 139 w 428"/>
                  <a:gd name="T13" fmla="*/ 73 h 150"/>
                  <a:gd name="T14" fmla="*/ 147 w 428"/>
                  <a:gd name="T15" fmla="*/ 89 h 150"/>
                  <a:gd name="T16" fmla="*/ 176 w 428"/>
                  <a:gd name="T17" fmla="*/ 94 h 150"/>
                  <a:gd name="T18" fmla="*/ 213 w 428"/>
                  <a:gd name="T19" fmla="*/ 94 h 150"/>
                  <a:gd name="T20" fmla="*/ 235 w 428"/>
                  <a:gd name="T21" fmla="*/ 110 h 150"/>
                  <a:gd name="T22" fmla="*/ 268 w 428"/>
                  <a:gd name="T23" fmla="*/ 115 h 150"/>
                  <a:gd name="T24" fmla="*/ 300 w 428"/>
                  <a:gd name="T25" fmla="*/ 114 h 150"/>
                  <a:gd name="T26" fmla="*/ 323 w 428"/>
                  <a:gd name="T27" fmla="*/ 111 h 150"/>
                  <a:gd name="T28" fmla="*/ 330 w 428"/>
                  <a:gd name="T29" fmla="*/ 97 h 150"/>
                  <a:gd name="T30" fmla="*/ 361 w 428"/>
                  <a:gd name="T31" fmla="*/ 96 h 150"/>
                  <a:gd name="T32" fmla="*/ 373 w 428"/>
                  <a:gd name="T33" fmla="*/ 81 h 150"/>
                  <a:gd name="T34" fmla="*/ 375 w 428"/>
                  <a:gd name="T35" fmla="*/ 63 h 150"/>
                  <a:gd name="T36" fmla="*/ 346 w 428"/>
                  <a:gd name="T37" fmla="*/ 22 h 150"/>
                  <a:gd name="T38" fmla="*/ 362 w 428"/>
                  <a:gd name="T39" fmla="*/ 25 h 150"/>
                  <a:gd name="T40" fmla="*/ 380 w 428"/>
                  <a:gd name="T41" fmla="*/ 34 h 150"/>
                  <a:gd name="T42" fmla="*/ 407 w 428"/>
                  <a:gd name="T43" fmla="*/ 37 h 150"/>
                  <a:gd name="T44" fmla="*/ 407 w 428"/>
                  <a:gd name="T45" fmla="*/ 62 h 150"/>
                  <a:gd name="T46" fmla="*/ 412 w 428"/>
                  <a:gd name="T47" fmla="*/ 69 h 150"/>
                  <a:gd name="T48" fmla="*/ 396 w 428"/>
                  <a:gd name="T49" fmla="*/ 70 h 150"/>
                  <a:gd name="T50" fmla="*/ 394 w 428"/>
                  <a:gd name="T51" fmla="*/ 87 h 150"/>
                  <a:gd name="T52" fmla="*/ 403 w 428"/>
                  <a:gd name="T53" fmla="*/ 117 h 150"/>
                  <a:gd name="T54" fmla="*/ 389 w 428"/>
                  <a:gd name="T55" fmla="*/ 116 h 150"/>
                  <a:gd name="T56" fmla="*/ 373 w 428"/>
                  <a:gd name="T57" fmla="*/ 114 h 150"/>
                  <a:gd name="T58" fmla="*/ 341 w 428"/>
                  <a:gd name="T59" fmla="*/ 120 h 150"/>
                  <a:gd name="T60" fmla="*/ 343 w 428"/>
                  <a:gd name="T61" fmla="*/ 133 h 150"/>
                  <a:gd name="T62" fmla="*/ 338 w 428"/>
                  <a:gd name="T63" fmla="*/ 133 h 150"/>
                  <a:gd name="T64" fmla="*/ 327 w 428"/>
                  <a:gd name="T65" fmla="*/ 131 h 150"/>
                  <a:gd name="T66" fmla="*/ 297 w 428"/>
                  <a:gd name="T67" fmla="*/ 133 h 150"/>
                  <a:gd name="T68" fmla="*/ 268 w 428"/>
                  <a:gd name="T69" fmla="*/ 133 h 150"/>
                  <a:gd name="T70" fmla="*/ 254 w 428"/>
                  <a:gd name="T71" fmla="*/ 142 h 150"/>
                  <a:gd name="T72" fmla="*/ 243 w 428"/>
                  <a:gd name="T73" fmla="*/ 140 h 150"/>
                  <a:gd name="T74" fmla="*/ 210 w 428"/>
                  <a:gd name="T75" fmla="*/ 115 h 150"/>
                  <a:gd name="T76" fmla="*/ 211 w 428"/>
                  <a:gd name="T77" fmla="*/ 136 h 150"/>
                  <a:gd name="T78" fmla="*/ 197 w 428"/>
                  <a:gd name="T79" fmla="*/ 135 h 150"/>
                  <a:gd name="T80" fmla="*/ 174 w 428"/>
                  <a:gd name="T81" fmla="*/ 122 h 150"/>
                  <a:gd name="T82" fmla="*/ 147 w 428"/>
                  <a:gd name="T83" fmla="*/ 115 h 150"/>
                  <a:gd name="T84" fmla="*/ 149 w 428"/>
                  <a:gd name="T85" fmla="*/ 125 h 150"/>
                  <a:gd name="T86" fmla="*/ 135 w 428"/>
                  <a:gd name="T87" fmla="*/ 116 h 150"/>
                  <a:gd name="T88" fmla="*/ 123 w 428"/>
                  <a:gd name="T89" fmla="*/ 102 h 150"/>
                  <a:gd name="T90" fmla="*/ 82 w 428"/>
                  <a:gd name="T91" fmla="*/ 111 h 150"/>
                  <a:gd name="T92" fmla="*/ 110 w 428"/>
                  <a:gd name="T93" fmla="*/ 90 h 150"/>
                  <a:gd name="T94" fmla="*/ 96 w 428"/>
                  <a:gd name="T95" fmla="*/ 89 h 150"/>
                  <a:gd name="T96" fmla="*/ 75 w 428"/>
                  <a:gd name="T97" fmla="*/ 89 h 150"/>
                  <a:gd name="T98" fmla="*/ 80 w 428"/>
                  <a:gd name="T99" fmla="*/ 72 h 150"/>
                  <a:gd name="T100" fmla="*/ 62 w 428"/>
                  <a:gd name="T101" fmla="*/ 70 h 150"/>
                  <a:gd name="T102" fmla="*/ 53 w 428"/>
                  <a:gd name="T103" fmla="*/ 76 h 150"/>
                  <a:gd name="T104" fmla="*/ 39 w 428"/>
                  <a:gd name="T105" fmla="*/ 73 h 150"/>
                  <a:gd name="T106" fmla="*/ 34 w 428"/>
                  <a:gd name="T107" fmla="*/ 31 h 150"/>
                  <a:gd name="T108" fmla="*/ 11 w 428"/>
                  <a:gd name="T109" fmla="*/ 37 h 150"/>
                  <a:gd name="T110" fmla="*/ 2 w 428"/>
                  <a:gd name="T111" fmla="*/ 36 h 150"/>
                  <a:gd name="T112" fmla="*/ 4 w 428"/>
                  <a:gd name="T113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28" h="150">
                    <a:moveTo>
                      <a:pt x="4" y="0"/>
                    </a:moveTo>
                    <a:lnTo>
                      <a:pt x="7" y="6"/>
                    </a:lnTo>
                    <a:lnTo>
                      <a:pt x="13" y="10"/>
                    </a:lnTo>
                    <a:lnTo>
                      <a:pt x="18" y="14"/>
                    </a:lnTo>
                    <a:lnTo>
                      <a:pt x="25" y="17"/>
                    </a:lnTo>
                    <a:lnTo>
                      <a:pt x="32" y="20"/>
                    </a:lnTo>
                    <a:lnTo>
                      <a:pt x="41" y="22"/>
                    </a:lnTo>
                    <a:lnTo>
                      <a:pt x="53" y="23"/>
                    </a:lnTo>
                    <a:lnTo>
                      <a:pt x="66" y="24"/>
                    </a:lnTo>
                    <a:lnTo>
                      <a:pt x="60" y="32"/>
                    </a:lnTo>
                    <a:lnTo>
                      <a:pt x="59" y="39"/>
                    </a:lnTo>
                    <a:lnTo>
                      <a:pt x="59" y="46"/>
                    </a:lnTo>
                    <a:lnTo>
                      <a:pt x="62" y="52"/>
                    </a:lnTo>
                    <a:lnTo>
                      <a:pt x="68" y="58"/>
                    </a:lnTo>
                    <a:lnTo>
                      <a:pt x="76" y="61"/>
                    </a:lnTo>
                    <a:lnTo>
                      <a:pt x="89" y="63"/>
                    </a:lnTo>
                    <a:lnTo>
                      <a:pt x="103" y="62"/>
                    </a:lnTo>
                    <a:lnTo>
                      <a:pt x="107" y="69"/>
                    </a:lnTo>
                    <a:lnTo>
                      <a:pt x="114" y="74"/>
                    </a:lnTo>
                    <a:lnTo>
                      <a:pt x="124" y="75"/>
                    </a:lnTo>
                    <a:lnTo>
                      <a:pt x="139" y="73"/>
                    </a:lnTo>
                    <a:lnTo>
                      <a:pt x="139" y="79"/>
                    </a:lnTo>
                    <a:lnTo>
                      <a:pt x="142" y="84"/>
                    </a:lnTo>
                    <a:lnTo>
                      <a:pt x="147" y="89"/>
                    </a:lnTo>
                    <a:lnTo>
                      <a:pt x="155" y="92"/>
                    </a:lnTo>
                    <a:lnTo>
                      <a:pt x="163" y="94"/>
                    </a:lnTo>
                    <a:lnTo>
                      <a:pt x="176" y="94"/>
                    </a:lnTo>
                    <a:lnTo>
                      <a:pt x="192" y="92"/>
                    </a:lnTo>
                    <a:lnTo>
                      <a:pt x="211" y="88"/>
                    </a:lnTo>
                    <a:lnTo>
                      <a:pt x="213" y="94"/>
                    </a:lnTo>
                    <a:lnTo>
                      <a:pt x="219" y="99"/>
                    </a:lnTo>
                    <a:lnTo>
                      <a:pt x="226" y="105"/>
                    </a:lnTo>
                    <a:lnTo>
                      <a:pt x="235" y="110"/>
                    </a:lnTo>
                    <a:lnTo>
                      <a:pt x="243" y="114"/>
                    </a:lnTo>
                    <a:lnTo>
                      <a:pt x="256" y="115"/>
                    </a:lnTo>
                    <a:lnTo>
                      <a:pt x="268" y="115"/>
                    </a:lnTo>
                    <a:lnTo>
                      <a:pt x="282" y="111"/>
                    </a:lnTo>
                    <a:lnTo>
                      <a:pt x="291" y="113"/>
                    </a:lnTo>
                    <a:lnTo>
                      <a:pt x="300" y="114"/>
                    </a:lnTo>
                    <a:lnTo>
                      <a:pt x="309" y="114"/>
                    </a:lnTo>
                    <a:lnTo>
                      <a:pt x="318" y="113"/>
                    </a:lnTo>
                    <a:lnTo>
                      <a:pt x="323" y="111"/>
                    </a:lnTo>
                    <a:lnTo>
                      <a:pt x="329" y="108"/>
                    </a:lnTo>
                    <a:lnTo>
                      <a:pt x="330" y="103"/>
                    </a:lnTo>
                    <a:lnTo>
                      <a:pt x="330" y="97"/>
                    </a:lnTo>
                    <a:lnTo>
                      <a:pt x="341" y="98"/>
                    </a:lnTo>
                    <a:lnTo>
                      <a:pt x="352" y="98"/>
                    </a:lnTo>
                    <a:lnTo>
                      <a:pt x="361" y="96"/>
                    </a:lnTo>
                    <a:lnTo>
                      <a:pt x="368" y="92"/>
                    </a:lnTo>
                    <a:lnTo>
                      <a:pt x="371" y="87"/>
                    </a:lnTo>
                    <a:lnTo>
                      <a:pt x="373" y="81"/>
                    </a:lnTo>
                    <a:lnTo>
                      <a:pt x="369" y="74"/>
                    </a:lnTo>
                    <a:lnTo>
                      <a:pt x="362" y="67"/>
                    </a:lnTo>
                    <a:lnTo>
                      <a:pt x="375" y="63"/>
                    </a:lnTo>
                    <a:lnTo>
                      <a:pt x="378" y="52"/>
                    </a:lnTo>
                    <a:lnTo>
                      <a:pt x="369" y="38"/>
                    </a:lnTo>
                    <a:lnTo>
                      <a:pt x="346" y="22"/>
                    </a:lnTo>
                    <a:lnTo>
                      <a:pt x="352" y="17"/>
                    </a:lnTo>
                    <a:lnTo>
                      <a:pt x="357" y="21"/>
                    </a:lnTo>
                    <a:lnTo>
                      <a:pt x="362" y="25"/>
                    </a:lnTo>
                    <a:lnTo>
                      <a:pt x="368" y="28"/>
                    </a:lnTo>
                    <a:lnTo>
                      <a:pt x="375" y="31"/>
                    </a:lnTo>
                    <a:lnTo>
                      <a:pt x="380" y="34"/>
                    </a:lnTo>
                    <a:lnTo>
                      <a:pt x="389" y="36"/>
                    </a:lnTo>
                    <a:lnTo>
                      <a:pt x="398" y="37"/>
                    </a:lnTo>
                    <a:lnTo>
                      <a:pt x="407" y="37"/>
                    </a:lnTo>
                    <a:lnTo>
                      <a:pt x="400" y="44"/>
                    </a:lnTo>
                    <a:lnTo>
                      <a:pt x="398" y="52"/>
                    </a:lnTo>
                    <a:lnTo>
                      <a:pt x="407" y="62"/>
                    </a:lnTo>
                    <a:lnTo>
                      <a:pt x="428" y="69"/>
                    </a:lnTo>
                    <a:lnTo>
                      <a:pt x="421" y="69"/>
                    </a:lnTo>
                    <a:lnTo>
                      <a:pt x="412" y="69"/>
                    </a:lnTo>
                    <a:lnTo>
                      <a:pt x="403" y="68"/>
                    </a:lnTo>
                    <a:lnTo>
                      <a:pt x="394" y="65"/>
                    </a:lnTo>
                    <a:lnTo>
                      <a:pt x="396" y="70"/>
                    </a:lnTo>
                    <a:lnTo>
                      <a:pt x="398" y="76"/>
                    </a:lnTo>
                    <a:lnTo>
                      <a:pt x="396" y="82"/>
                    </a:lnTo>
                    <a:lnTo>
                      <a:pt x="394" y="87"/>
                    </a:lnTo>
                    <a:lnTo>
                      <a:pt x="401" y="97"/>
                    </a:lnTo>
                    <a:lnTo>
                      <a:pt x="405" y="107"/>
                    </a:lnTo>
                    <a:lnTo>
                      <a:pt x="403" y="117"/>
                    </a:lnTo>
                    <a:lnTo>
                      <a:pt x="396" y="127"/>
                    </a:lnTo>
                    <a:lnTo>
                      <a:pt x="393" y="122"/>
                    </a:lnTo>
                    <a:lnTo>
                      <a:pt x="389" y="116"/>
                    </a:lnTo>
                    <a:lnTo>
                      <a:pt x="384" y="112"/>
                    </a:lnTo>
                    <a:lnTo>
                      <a:pt x="375" y="109"/>
                    </a:lnTo>
                    <a:lnTo>
                      <a:pt x="373" y="114"/>
                    </a:lnTo>
                    <a:lnTo>
                      <a:pt x="368" y="117"/>
                    </a:lnTo>
                    <a:lnTo>
                      <a:pt x="357" y="119"/>
                    </a:lnTo>
                    <a:lnTo>
                      <a:pt x="341" y="120"/>
                    </a:lnTo>
                    <a:lnTo>
                      <a:pt x="341" y="124"/>
                    </a:lnTo>
                    <a:lnTo>
                      <a:pt x="341" y="128"/>
                    </a:lnTo>
                    <a:lnTo>
                      <a:pt x="343" y="133"/>
                    </a:lnTo>
                    <a:lnTo>
                      <a:pt x="345" y="137"/>
                    </a:lnTo>
                    <a:lnTo>
                      <a:pt x="341" y="135"/>
                    </a:lnTo>
                    <a:lnTo>
                      <a:pt x="338" y="133"/>
                    </a:lnTo>
                    <a:lnTo>
                      <a:pt x="336" y="131"/>
                    </a:lnTo>
                    <a:lnTo>
                      <a:pt x="334" y="129"/>
                    </a:lnTo>
                    <a:lnTo>
                      <a:pt x="327" y="131"/>
                    </a:lnTo>
                    <a:lnTo>
                      <a:pt x="318" y="131"/>
                    </a:lnTo>
                    <a:lnTo>
                      <a:pt x="307" y="132"/>
                    </a:lnTo>
                    <a:lnTo>
                      <a:pt x="297" y="133"/>
                    </a:lnTo>
                    <a:lnTo>
                      <a:pt x="286" y="133"/>
                    </a:lnTo>
                    <a:lnTo>
                      <a:pt x="277" y="133"/>
                    </a:lnTo>
                    <a:lnTo>
                      <a:pt x="268" y="133"/>
                    </a:lnTo>
                    <a:lnTo>
                      <a:pt x="263" y="133"/>
                    </a:lnTo>
                    <a:lnTo>
                      <a:pt x="259" y="137"/>
                    </a:lnTo>
                    <a:lnTo>
                      <a:pt x="254" y="142"/>
                    </a:lnTo>
                    <a:lnTo>
                      <a:pt x="247" y="146"/>
                    </a:lnTo>
                    <a:lnTo>
                      <a:pt x="240" y="150"/>
                    </a:lnTo>
                    <a:lnTo>
                      <a:pt x="243" y="140"/>
                    </a:lnTo>
                    <a:lnTo>
                      <a:pt x="240" y="129"/>
                    </a:lnTo>
                    <a:lnTo>
                      <a:pt x="229" y="121"/>
                    </a:lnTo>
                    <a:lnTo>
                      <a:pt x="210" y="115"/>
                    </a:lnTo>
                    <a:lnTo>
                      <a:pt x="213" y="121"/>
                    </a:lnTo>
                    <a:lnTo>
                      <a:pt x="213" y="128"/>
                    </a:lnTo>
                    <a:lnTo>
                      <a:pt x="211" y="136"/>
                    </a:lnTo>
                    <a:lnTo>
                      <a:pt x="204" y="143"/>
                    </a:lnTo>
                    <a:lnTo>
                      <a:pt x="201" y="139"/>
                    </a:lnTo>
                    <a:lnTo>
                      <a:pt x="197" y="135"/>
                    </a:lnTo>
                    <a:lnTo>
                      <a:pt x="190" y="131"/>
                    </a:lnTo>
                    <a:lnTo>
                      <a:pt x="183" y="126"/>
                    </a:lnTo>
                    <a:lnTo>
                      <a:pt x="174" y="122"/>
                    </a:lnTo>
                    <a:lnTo>
                      <a:pt x="165" y="119"/>
                    </a:lnTo>
                    <a:lnTo>
                      <a:pt x="156" y="117"/>
                    </a:lnTo>
                    <a:lnTo>
                      <a:pt x="147" y="115"/>
                    </a:lnTo>
                    <a:lnTo>
                      <a:pt x="147" y="118"/>
                    </a:lnTo>
                    <a:lnTo>
                      <a:pt x="147" y="121"/>
                    </a:lnTo>
                    <a:lnTo>
                      <a:pt x="149" y="125"/>
                    </a:lnTo>
                    <a:lnTo>
                      <a:pt x="151" y="128"/>
                    </a:lnTo>
                    <a:lnTo>
                      <a:pt x="142" y="123"/>
                    </a:lnTo>
                    <a:lnTo>
                      <a:pt x="135" y="116"/>
                    </a:lnTo>
                    <a:lnTo>
                      <a:pt x="132" y="107"/>
                    </a:lnTo>
                    <a:lnTo>
                      <a:pt x="128" y="95"/>
                    </a:lnTo>
                    <a:lnTo>
                      <a:pt x="123" y="102"/>
                    </a:lnTo>
                    <a:lnTo>
                      <a:pt x="114" y="107"/>
                    </a:lnTo>
                    <a:lnTo>
                      <a:pt x="100" y="110"/>
                    </a:lnTo>
                    <a:lnTo>
                      <a:pt x="82" y="111"/>
                    </a:lnTo>
                    <a:lnTo>
                      <a:pt x="96" y="105"/>
                    </a:lnTo>
                    <a:lnTo>
                      <a:pt x="105" y="99"/>
                    </a:lnTo>
                    <a:lnTo>
                      <a:pt x="110" y="90"/>
                    </a:lnTo>
                    <a:lnTo>
                      <a:pt x="107" y="79"/>
                    </a:lnTo>
                    <a:lnTo>
                      <a:pt x="101" y="84"/>
                    </a:lnTo>
                    <a:lnTo>
                      <a:pt x="96" y="89"/>
                    </a:lnTo>
                    <a:lnTo>
                      <a:pt x="87" y="93"/>
                    </a:lnTo>
                    <a:lnTo>
                      <a:pt x="78" y="95"/>
                    </a:lnTo>
                    <a:lnTo>
                      <a:pt x="75" y="89"/>
                    </a:lnTo>
                    <a:lnTo>
                      <a:pt x="75" y="83"/>
                    </a:lnTo>
                    <a:lnTo>
                      <a:pt x="76" y="78"/>
                    </a:lnTo>
                    <a:lnTo>
                      <a:pt x="80" y="72"/>
                    </a:lnTo>
                    <a:lnTo>
                      <a:pt x="73" y="72"/>
                    </a:lnTo>
                    <a:lnTo>
                      <a:pt x="68" y="71"/>
                    </a:lnTo>
                    <a:lnTo>
                      <a:pt x="62" y="70"/>
                    </a:lnTo>
                    <a:lnTo>
                      <a:pt x="60" y="69"/>
                    </a:lnTo>
                    <a:lnTo>
                      <a:pt x="57" y="72"/>
                    </a:lnTo>
                    <a:lnTo>
                      <a:pt x="53" y="76"/>
                    </a:lnTo>
                    <a:lnTo>
                      <a:pt x="48" y="81"/>
                    </a:lnTo>
                    <a:lnTo>
                      <a:pt x="46" y="84"/>
                    </a:lnTo>
                    <a:lnTo>
                      <a:pt x="39" y="73"/>
                    </a:lnTo>
                    <a:lnTo>
                      <a:pt x="32" y="61"/>
                    </a:lnTo>
                    <a:lnTo>
                      <a:pt x="30" y="47"/>
                    </a:lnTo>
                    <a:lnTo>
                      <a:pt x="34" y="31"/>
                    </a:lnTo>
                    <a:lnTo>
                      <a:pt x="23" y="29"/>
                    </a:lnTo>
                    <a:lnTo>
                      <a:pt x="16" y="33"/>
                    </a:lnTo>
                    <a:lnTo>
                      <a:pt x="11" y="37"/>
                    </a:lnTo>
                    <a:lnTo>
                      <a:pt x="5" y="42"/>
                    </a:lnTo>
                    <a:lnTo>
                      <a:pt x="4" y="47"/>
                    </a:lnTo>
                    <a:lnTo>
                      <a:pt x="2" y="36"/>
                    </a:lnTo>
                    <a:lnTo>
                      <a:pt x="0" y="25"/>
                    </a:lnTo>
                    <a:lnTo>
                      <a:pt x="0" y="1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9" name="Freeform 419"/>
              <p:cNvSpPr>
                <a:spLocks/>
              </p:cNvSpPr>
              <p:nvPr/>
            </p:nvSpPr>
            <p:spPr bwMode="auto">
              <a:xfrm>
                <a:off x="1547" y="2676"/>
                <a:ext cx="19" cy="19"/>
              </a:xfrm>
              <a:custGeom>
                <a:avLst/>
                <a:gdLst>
                  <a:gd name="T0" fmla="*/ 3 w 37"/>
                  <a:gd name="T1" fmla="*/ 0 h 19"/>
                  <a:gd name="T2" fmla="*/ 9 w 37"/>
                  <a:gd name="T3" fmla="*/ 4 h 19"/>
                  <a:gd name="T4" fmla="*/ 17 w 37"/>
                  <a:gd name="T5" fmla="*/ 8 h 19"/>
                  <a:gd name="T6" fmla="*/ 26 w 37"/>
                  <a:gd name="T7" fmla="*/ 11 h 19"/>
                  <a:gd name="T8" fmla="*/ 37 w 37"/>
                  <a:gd name="T9" fmla="*/ 13 h 19"/>
                  <a:gd name="T10" fmla="*/ 35 w 37"/>
                  <a:gd name="T11" fmla="*/ 19 h 19"/>
                  <a:gd name="T12" fmla="*/ 21 w 37"/>
                  <a:gd name="T13" fmla="*/ 18 h 19"/>
                  <a:gd name="T14" fmla="*/ 9 w 37"/>
                  <a:gd name="T15" fmla="*/ 14 h 19"/>
                  <a:gd name="T16" fmla="*/ 0 w 37"/>
                  <a:gd name="T17" fmla="*/ 8 h 19"/>
                  <a:gd name="T18" fmla="*/ 3 w 37"/>
                  <a:gd name="T1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" h="19">
                    <a:moveTo>
                      <a:pt x="3" y="0"/>
                    </a:moveTo>
                    <a:lnTo>
                      <a:pt x="9" y="4"/>
                    </a:lnTo>
                    <a:lnTo>
                      <a:pt x="17" y="8"/>
                    </a:lnTo>
                    <a:lnTo>
                      <a:pt x="26" y="11"/>
                    </a:lnTo>
                    <a:lnTo>
                      <a:pt x="37" y="13"/>
                    </a:lnTo>
                    <a:lnTo>
                      <a:pt x="35" y="19"/>
                    </a:lnTo>
                    <a:lnTo>
                      <a:pt x="21" y="18"/>
                    </a:lnTo>
                    <a:lnTo>
                      <a:pt x="9" y="14"/>
                    </a:lnTo>
                    <a:lnTo>
                      <a:pt x="0" y="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60" name="Freeform 420"/>
              <p:cNvSpPr>
                <a:spLocks/>
              </p:cNvSpPr>
              <p:nvPr/>
            </p:nvSpPr>
            <p:spPr bwMode="auto">
              <a:xfrm>
                <a:off x="1156" y="2256"/>
                <a:ext cx="386" cy="223"/>
              </a:xfrm>
              <a:custGeom>
                <a:avLst/>
                <a:gdLst>
                  <a:gd name="T0" fmla="*/ 75 w 771"/>
                  <a:gd name="T1" fmla="*/ 116 h 223"/>
                  <a:gd name="T2" fmla="*/ 130 w 771"/>
                  <a:gd name="T3" fmla="*/ 67 h 223"/>
                  <a:gd name="T4" fmla="*/ 185 w 771"/>
                  <a:gd name="T5" fmla="*/ 50 h 223"/>
                  <a:gd name="T6" fmla="*/ 249 w 771"/>
                  <a:gd name="T7" fmla="*/ 36 h 223"/>
                  <a:gd name="T8" fmla="*/ 315 w 771"/>
                  <a:gd name="T9" fmla="*/ 36 h 223"/>
                  <a:gd name="T10" fmla="*/ 398 w 771"/>
                  <a:gd name="T11" fmla="*/ 49 h 223"/>
                  <a:gd name="T12" fmla="*/ 462 w 771"/>
                  <a:gd name="T13" fmla="*/ 68 h 223"/>
                  <a:gd name="T14" fmla="*/ 508 w 771"/>
                  <a:gd name="T15" fmla="*/ 93 h 223"/>
                  <a:gd name="T16" fmla="*/ 522 w 771"/>
                  <a:gd name="T17" fmla="*/ 122 h 223"/>
                  <a:gd name="T18" fmla="*/ 556 w 771"/>
                  <a:gd name="T19" fmla="*/ 153 h 223"/>
                  <a:gd name="T20" fmla="*/ 585 w 771"/>
                  <a:gd name="T21" fmla="*/ 176 h 223"/>
                  <a:gd name="T22" fmla="*/ 622 w 771"/>
                  <a:gd name="T23" fmla="*/ 204 h 223"/>
                  <a:gd name="T24" fmla="*/ 656 w 771"/>
                  <a:gd name="T25" fmla="*/ 222 h 223"/>
                  <a:gd name="T26" fmla="*/ 702 w 771"/>
                  <a:gd name="T27" fmla="*/ 221 h 223"/>
                  <a:gd name="T28" fmla="*/ 732 w 771"/>
                  <a:gd name="T29" fmla="*/ 206 h 223"/>
                  <a:gd name="T30" fmla="*/ 744 w 771"/>
                  <a:gd name="T31" fmla="*/ 190 h 223"/>
                  <a:gd name="T32" fmla="*/ 675 w 771"/>
                  <a:gd name="T33" fmla="*/ 194 h 223"/>
                  <a:gd name="T34" fmla="*/ 691 w 771"/>
                  <a:gd name="T35" fmla="*/ 179 h 223"/>
                  <a:gd name="T36" fmla="*/ 636 w 771"/>
                  <a:gd name="T37" fmla="*/ 178 h 223"/>
                  <a:gd name="T38" fmla="*/ 652 w 771"/>
                  <a:gd name="T39" fmla="*/ 170 h 223"/>
                  <a:gd name="T40" fmla="*/ 641 w 771"/>
                  <a:gd name="T41" fmla="*/ 152 h 223"/>
                  <a:gd name="T42" fmla="*/ 608 w 771"/>
                  <a:gd name="T43" fmla="*/ 153 h 223"/>
                  <a:gd name="T44" fmla="*/ 601 w 771"/>
                  <a:gd name="T45" fmla="*/ 141 h 223"/>
                  <a:gd name="T46" fmla="*/ 579 w 771"/>
                  <a:gd name="T47" fmla="*/ 135 h 223"/>
                  <a:gd name="T48" fmla="*/ 629 w 771"/>
                  <a:gd name="T49" fmla="*/ 127 h 223"/>
                  <a:gd name="T50" fmla="*/ 581 w 771"/>
                  <a:gd name="T51" fmla="*/ 116 h 223"/>
                  <a:gd name="T52" fmla="*/ 574 w 771"/>
                  <a:gd name="T53" fmla="*/ 101 h 223"/>
                  <a:gd name="T54" fmla="*/ 556 w 771"/>
                  <a:gd name="T55" fmla="*/ 93 h 223"/>
                  <a:gd name="T56" fmla="*/ 547 w 771"/>
                  <a:gd name="T57" fmla="*/ 79 h 223"/>
                  <a:gd name="T58" fmla="*/ 514 w 771"/>
                  <a:gd name="T59" fmla="*/ 71 h 223"/>
                  <a:gd name="T60" fmla="*/ 531 w 771"/>
                  <a:gd name="T61" fmla="*/ 59 h 223"/>
                  <a:gd name="T62" fmla="*/ 485 w 771"/>
                  <a:gd name="T63" fmla="*/ 50 h 223"/>
                  <a:gd name="T64" fmla="*/ 483 w 771"/>
                  <a:gd name="T65" fmla="*/ 46 h 223"/>
                  <a:gd name="T66" fmla="*/ 427 w 771"/>
                  <a:gd name="T67" fmla="*/ 41 h 223"/>
                  <a:gd name="T68" fmla="*/ 419 w 771"/>
                  <a:gd name="T69" fmla="*/ 32 h 223"/>
                  <a:gd name="T70" fmla="*/ 427 w 771"/>
                  <a:gd name="T71" fmla="*/ 13 h 223"/>
                  <a:gd name="T72" fmla="*/ 359 w 771"/>
                  <a:gd name="T73" fmla="*/ 19 h 223"/>
                  <a:gd name="T74" fmla="*/ 373 w 771"/>
                  <a:gd name="T75" fmla="*/ 3 h 223"/>
                  <a:gd name="T76" fmla="*/ 322 w 771"/>
                  <a:gd name="T77" fmla="*/ 17 h 223"/>
                  <a:gd name="T78" fmla="*/ 297 w 771"/>
                  <a:gd name="T79" fmla="*/ 16 h 223"/>
                  <a:gd name="T80" fmla="*/ 260 w 771"/>
                  <a:gd name="T81" fmla="*/ 7 h 223"/>
                  <a:gd name="T82" fmla="*/ 210 w 771"/>
                  <a:gd name="T83" fmla="*/ 26 h 223"/>
                  <a:gd name="T84" fmla="*/ 197 w 771"/>
                  <a:gd name="T85" fmla="*/ 21 h 223"/>
                  <a:gd name="T86" fmla="*/ 153 w 771"/>
                  <a:gd name="T87" fmla="*/ 33 h 223"/>
                  <a:gd name="T88" fmla="*/ 135 w 771"/>
                  <a:gd name="T89" fmla="*/ 38 h 223"/>
                  <a:gd name="T90" fmla="*/ 107 w 771"/>
                  <a:gd name="T91" fmla="*/ 43 h 223"/>
                  <a:gd name="T92" fmla="*/ 91 w 771"/>
                  <a:gd name="T93" fmla="*/ 53 h 223"/>
                  <a:gd name="T94" fmla="*/ 68 w 771"/>
                  <a:gd name="T95" fmla="*/ 58 h 223"/>
                  <a:gd name="T96" fmla="*/ 55 w 771"/>
                  <a:gd name="T97" fmla="*/ 83 h 223"/>
                  <a:gd name="T98" fmla="*/ 39 w 771"/>
                  <a:gd name="T99" fmla="*/ 95 h 223"/>
                  <a:gd name="T100" fmla="*/ 52 w 771"/>
                  <a:gd name="T101" fmla="*/ 103 h 223"/>
                  <a:gd name="T102" fmla="*/ 15 w 771"/>
                  <a:gd name="T103" fmla="*/ 109 h 223"/>
                  <a:gd name="T104" fmla="*/ 39 w 771"/>
                  <a:gd name="T105" fmla="*/ 127 h 223"/>
                  <a:gd name="T106" fmla="*/ 9 w 771"/>
                  <a:gd name="T107" fmla="*/ 141 h 223"/>
                  <a:gd name="T108" fmla="*/ 20 w 771"/>
                  <a:gd name="T109" fmla="*/ 158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71" h="223">
                    <a:moveTo>
                      <a:pt x="64" y="149"/>
                    </a:moveTo>
                    <a:lnTo>
                      <a:pt x="63" y="144"/>
                    </a:lnTo>
                    <a:lnTo>
                      <a:pt x="63" y="137"/>
                    </a:lnTo>
                    <a:lnTo>
                      <a:pt x="68" y="130"/>
                    </a:lnTo>
                    <a:lnTo>
                      <a:pt x="82" y="126"/>
                    </a:lnTo>
                    <a:lnTo>
                      <a:pt x="75" y="116"/>
                    </a:lnTo>
                    <a:lnTo>
                      <a:pt x="77" y="105"/>
                    </a:lnTo>
                    <a:lnTo>
                      <a:pt x="87" y="96"/>
                    </a:lnTo>
                    <a:lnTo>
                      <a:pt x="109" y="91"/>
                    </a:lnTo>
                    <a:lnTo>
                      <a:pt x="107" y="81"/>
                    </a:lnTo>
                    <a:lnTo>
                      <a:pt x="116" y="73"/>
                    </a:lnTo>
                    <a:lnTo>
                      <a:pt x="130" y="67"/>
                    </a:lnTo>
                    <a:lnTo>
                      <a:pt x="153" y="67"/>
                    </a:lnTo>
                    <a:lnTo>
                      <a:pt x="158" y="63"/>
                    </a:lnTo>
                    <a:lnTo>
                      <a:pt x="164" y="59"/>
                    </a:lnTo>
                    <a:lnTo>
                      <a:pt x="171" y="55"/>
                    </a:lnTo>
                    <a:lnTo>
                      <a:pt x="178" y="52"/>
                    </a:lnTo>
                    <a:lnTo>
                      <a:pt x="185" y="50"/>
                    </a:lnTo>
                    <a:lnTo>
                      <a:pt x="194" y="49"/>
                    </a:lnTo>
                    <a:lnTo>
                      <a:pt x="203" y="48"/>
                    </a:lnTo>
                    <a:lnTo>
                      <a:pt x="213" y="49"/>
                    </a:lnTo>
                    <a:lnTo>
                      <a:pt x="224" y="43"/>
                    </a:lnTo>
                    <a:lnTo>
                      <a:pt x="237" y="39"/>
                    </a:lnTo>
                    <a:lnTo>
                      <a:pt x="249" y="36"/>
                    </a:lnTo>
                    <a:lnTo>
                      <a:pt x="261" y="38"/>
                    </a:lnTo>
                    <a:lnTo>
                      <a:pt x="274" y="40"/>
                    </a:lnTo>
                    <a:lnTo>
                      <a:pt x="286" y="41"/>
                    </a:lnTo>
                    <a:lnTo>
                      <a:pt x="295" y="40"/>
                    </a:lnTo>
                    <a:lnTo>
                      <a:pt x="306" y="38"/>
                    </a:lnTo>
                    <a:lnTo>
                      <a:pt x="315" y="36"/>
                    </a:lnTo>
                    <a:lnTo>
                      <a:pt x="327" y="35"/>
                    </a:lnTo>
                    <a:lnTo>
                      <a:pt x="343" y="34"/>
                    </a:lnTo>
                    <a:lnTo>
                      <a:pt x="359" y="34"/>
                    </a:lnTo>
                    <a:lnTo>
                      <a:pt x="375" y="38"/>
                    </a:lnTo>
                    <a:lnTo>
                      <a:pt x="387" y="42"/>
                    </a:lnTo>
                    <a:lnTo>
                      <a:pt x="398" y="49"/>
                    </a:lnTo>
                    <a:lnTo>
                      <a:pt x="402" y="60"/>
                    </a:lnTo>
                    <a:lnTo>
                      <a:pt x="416" y="60"/>
                    </a:lnTo>
                    <a:lnTo>
                      <a:pt x="430" y="60"/>
                    </a:lnTo>
                    <a:lnTo>
                      <a:pt x="443" y="62"/>
                    </a:lnTo>
                    <a:lnTo>
                      <a:pt x="453" y="64"/>
                    </a:lnTo>
                    <a:lnTo>
                      <a:pt x="462" y="68"/>
                    </a:lnTo>
                    <a:lnTo>
                      <a:pt x="467" y="73"/>
                    </a:lnTo>
                    <a:lnTo>
                      <a:pt x="471" y="80"/>
                    </a:lnTo>
                    <a:lnTo>
                      <a:pt x="473" y="88"/>
                    </a:lnTo>
                    <a:lnTo>
                      <a:pt x="487" y="89"/>
                    </a:lnTo>
                    <a:lnTo>
                      <a:pt x="498" y="91"/>
                    </a:lnTo>
                    <a:lnTo>
                      <a:pt x="508" y="93"/>
                    </a:lnTo>
                    <a:lnTo>
                      <a:pt x="515" y="96"/>
                    </a:lnTo>
                    <a:lnTo>
                      <a:pt x="521" y="100"/>
                    </a:lnTo>
                    <a:lnTo>
                      <a:pt x="522" y="105"/>
                    </a:lnTo>
                    <a:lnTo>
                      <a:pt x="521" y="112"/>
                    </a:lnTo>
                    <a:lnTo>
                      <a:pt x="514" y="119"/>
                    </a:lnTo>
                    <a:lnTo>
                      <a:pt x="522" y="122"/>
                    </a:lnTo>
                    <a:lnTo>
                      <a:pt x="533" y="126"/>
                    </a:lnTo>
                    <a:lnTo>
                      <a:pt x="542" y="130"/>
                    </a:lnTo>
                    <a:lnTo>
                      <a:pt x="551" y="135"/>
                    </a:lnTo>
                    <a:lnTo>
                      <a:pt x="556" y="141"/>
                    </a:lnTo>
                    <a:lnTo>
                      <a:pt x="558" y="147"/>
                    </a:lnTo>
                    <a:lnTo>
                      <a:pt x="556" y="153"/>
                    </a:lnTo>
                    <a:lnTo>
                      <a:pt x="549" y="160"/>
                    </a:lnTo>
                    <a:lnTo>
                      <a:pt x="558" y="162"/>
                    </a:lnTo>
                    <a:lnTo>
                      <a:pt x="567" y="166"/>
                    </a:lnTo>
                    <a:lnTo>
                      <a:pt x="574" y="171"/>
                    </a:lnTo>
                    <a:lnTo>
                      <a:pt x="576" y="176"/>
                    </a:lnTo>
                    <a:lnTo>
                      <a:pt x="585" y="176"/>
                    </a:lnTo>
                    <a:lnTo>
                      <a:pt x="595" y="178"/>
                    </a:lnTo>
                    <a:lnTo>
                      <a:pt x="604" y="181"/>
                    </a:lnTo>
                    <a:lnTo>
                      <a:pt x="613" y="186"/>
                    </a:lnTo>
                    <a:lnTo>
                      <a:pt x="618" y="191"/>
                    </a:lnTo>
                    <a:lnTo>
                      <a:pt x="622" y="197"/>
                    </a:lnTo>
                    <a:lnTo>
                      <a:pt x="622" y="204"/>
                    </a:lnTo>
                    <a:lnTo>
                      <a:pt x="617" y="211"/>
                    </a:lnTo>
                    <a:lnTo>
                      <a:pt x="627" y="211"/>
                    </a:lnTo>
                    <a:lnTo>
                      <a:pt x="638" y="212"/>
                    </a:lnTo>
                    <a:lnTo>
                      <a:pt x="645" y="215"/>
                    </a:lnTo>
                    <a:lnTo>
                      <a:pt x="650" y="219"/>
                    </a:lnTo>
                    <a:lnTo>
                      <a:pt x="656" y="222"/>
                    </a:lnTo>
                    <a:lnTo>
                      <a:pt x="663" y="223"/>
                    </a:lnTo>
                    <a:lnTo>
                      <a:pt x="672" y="223"/>
                    </a:lnTo>
                    <a:lnTo>
                      <a:pt x="681" y="223"/>
                    </a:lnTo>
                    <a:lnTo>
                      <a:pt x="686" y="222"/>
                    </a:lnTo>
                    <a:lnTo>
                      <a:pt x="693" y="222"/>
                    </a:lnTo>
                    <a:lnTo>
                      <a:pt x="702" y="221"/>
                    </a:lnTo>
                    <a:lnTo>
                      <a:pt x="711" y="220"/>
                    </a:lnTo>
                    <a:lnTo>
                      <a:pt x="720" y="219"/>
                    </a:lnTo>
                    <a:lnTo>
                      <a:pt x="728" y="219"/>
                    </a:lnTo>
                    <a:lnTo>
                      <a:pt x="736" y="219"/>
                    </a:lnTo>
                    <a:lnTo>
                      <a:pt x="741" y="220"/>
                    </a:lnTo>
                    <a:lnTo>
                      <a:pt x="732" y="206"/>
                    </a:lnTo>
                    <a:lnTo>
                      <a:pt x="737" y="203"/>
                    </a:lnTo>
                    <a:lnTo>
                      <a:pt x="746" y="199"/>
                    </a:lnTo>
                    <a:lnTo>
                      <a:pt x="757" y="196"/>
                    </a:lnTo>
                    <a:lnTo>
                      <a:pt x="771" y="194"/>
                    </a:lnTo>
                    <a:lnTo>
                      <a:pt x="760" y="191"/>
                    </a:lnTo>
                    <a:lnTo>
                      <a:pt x="744" y="190"/>
                    </a:lnTo>
                    <a:lnTo>
                      <a:pt x="730" y="191"/>
                    </a:lnTo>
                    <a:lnTo>
                      <a:pt x="720" y="192"/>
                    </a:lnTo>
                    <a:lnTo>
                      <a:pt x="712" y="186"/>
                    </a:lnTo>
                    <a:lnTo>
                      <a:pt x="702" y="191"/>
                    </a:lnTo>
                    <a:lnTo>
                      <a:pt x="689" y="194"/>
                    </a:lnTo>
                    <a:lnTo>
                      <a:pt x="675" y="194"/>
                    </a:lnTo>
                    <a:lnTo>
                      <a:pt x="665" y="193"/>
                    </a:lnTo>
                    <a:lnTo>
                      <a:pt x="675" y="191"/>
                    </a:lnTo>
                    <a:lnTo>
                      <a:pt x="686" y="187"/>
                    </a:lnTo>
                    <a:lnTo>
                      <a:pt x="693" y="181"/>
                    </a:lnTo>
                    <a:lnTo>
                      <a:pt x="698" y="177"/>
                    </a:lnTo>
                    <a:lnTo>
                      <a:pt x="691" y="179"/>
                    </a:lnTo>
                    <a:lnTo>
                      <a:pt x="682" y="181"/>
                    </a:lnTo>
                    <a:lnTo>
                      <a:pt x="672" y="183"/>
                    </a:lnTo>
                    <a:lnTo>
                      <a:pt x="663" y="183"/>
                    </a:lnTo>
                    <a:lnTo>
                      <a:pt x="652" y="183"/>
                    </a:lnTo>
                    <a:lnTo>
                      <a:pt x="643" y="181"/>
                    </a:lnTo>
                    <a:lnTo>
                      <a:pt x="636" y="178"/>
                    </a:lnTo>
                    <a:lnTo>
                      <a:pt x="631" y="174"/>
                    </a:lnTo>
                    <a:lnTo>
                      <a:pt x="638" y="173"/>
                    </a:lnTo>
                    <a:lnTo>
                      <a:pt x="645" y="173"/>
                    </a:lnTo>
                    <a:lnTo>
                      <a:pt x="652" y="173"/>
                    </a:lnTo>
                    <a:lnTo>
                      <a:pt x="659" y="173"/>
                    </a:lnTo>
                    <a:lnTo>
                      <a:pt x="652" y="170"/>
                    </a:lnTo>
                    <a:lnTo>
                      <a:pt x="641" y="166"/>
                    </a:lnTo>
                    <a:lnTo>
                      <a:pt x="629" y="162"/>
                    </a:lnTo>
                    <a:lnTo>
                      <a:pt x="617" y="160"/>
                    </a:lnTo>
                    <a:lnTo>
                      <a:pt x="625" y="159"/>
                    </a:lnTo>
                    <a:lnTo>
                      <a:pt x="634" y="156"/>
                    </a:lnTo>
                    <a:lnTo>
                      <a:pt x="641" y="152"/>
                    </a:lnTo>
                    <a:lnTo>
                      <a:pt x="647" y="149"/>
                    </a:lnTo>
                    <a:lnTo>
                      <a:pt x="641" y="150"/>
                    </a:lnTo>
                    <a:lnTo>
                      <a:pt x="634" y="151"/>
                    </a:lnTo>
                    <a:lnTo>
                      <a:pt x="625" y="152"/>
                    </a:lnTo>
                    <a:lnTo>
                      <a:pt x="617" y="153"/>
                    </a:lnTo>
                    <a:lnTo>
                      <a:pt x="608" y="153"/>
                    </a:lnTo>
                    <a:lnTo>
                      <a:pt x="599" y="153"/>
                    </a:lnTo>
                    <a:lnTo>
                      <a:pt x="592" y="152"/>
                    </a:lnTo>
                    <a:lnTo>
                      <a:pt x="585" y="151"/>
                    </a:lnTo>
                    <a:lnTo>
                      <a:pt x="586" y="146"/>
                    </a:lnTo>
                    <a:lnTo>
                      <a:pt x="592" y="142"/>
                    </a:lnTo>
                    <a:lnTo>
                      <a:pt x="601" y="141"/>
                    </a:lnTo>
                    <a:lnTo>
                      <a:pt x="613" y="140"/>
                    </a:lnTo>
                    <a:lnTo>
                      <a:pt x="606" y="137"/>
                    </a:lnTo>
                    <a:lnTo>
                      <a:pt x="597" y="136"/>
                    </a:lnTo>
                    <a:lnTo>
                      <a:pt x="588" y="136"/>
                    </a:lnTo>
                    <a:lnTo>
                      <a:pt x="578" y="137"/>
                    </a:lnTo>
                    <a:lnTo>
                      <a:pt x="579" y="135"/>
                    </a:lnTo>
                    <a:lnTo>
                      <a:pt x="585" y="133"/>
                    </a:lnTo>
                    <a:lnTo>
                      <a:pt x="592" y="131"/>
                    </a:lnTo>
                    <a:lnTo>
                      <a:pt x="601" y="130"/>
                    </a:lnTo>
                    <a:lnTo>
                      <a:pt x="609" y="129"/>
                    </a:lnTo>
                    <a:lnTo>
                      <a:pt x="618" y="128"/>
                    </a:lnTo>
                    <a:lnTo>
                      <a:pt x="629" y="127"/>
                    </a:lnTo>
                    <a:lnTo>
                      <a:pt x="638" y="127"/>
                    </a:lnTo>
                    <a:lnTo>
                      <a:pt x="629" y="124"/>
                    </a:lnTo>
                    <a:lnTo>
                      <a:pt x="618" y="121"/>
                    </a:lnTo>
                    <a:lnTo>
                      <a:pt x="606" y="119"/>
                    </a:lnTo>
                    <a:lnTo>
                      <a:pt x="595" y="117"/>
                    </a:lnTo>
                    <a:lnTo>
                      <a:pt x="581" y="116"/>
                    </a:lnTo>
                    <a:lnTo>
                      <a:pt x="569" y="114"/>
                    </a:lnTo>
                    <a:lnTo>
                      <a:pt x="556" y="114"/>
                    </a:lnTo>
                    <a:lnTo>
                      <a:pt x="546" y="114"/>
                    </a:lnTo>
                    <a:lnTo>
                      <a:pt x="553" y="109"/>
                    </a:lnTo>
                    <a:lnTo>
                      <a:pt x="562" y="104"/>
                    </a:lnTo>
                    <a:lnTo>
                      <a:pt x="574" y="101"/>
                    </a:lnTo>
                    <a:lnTo>
                      <a:pt x="588" y="98"/>
                    </a:lnTo>
                    <a:lnTo>
                      <a:pt x="579" y="97"/>
                    </a:lnTo>
                    <a:lnTo>
                      <a:pt x="570" y="96"/>
                    </a:lnTo>
                    <a:lnTo>
                      <a:pt x="556" y="96"/>
                    </a:lnTo>
                    <a:lnTo>
                      <a:pt x="540" y="96"/>
                    </a:lnTo>
                    <a:lnTo>
                      <a:pt x="556" y="93"/>
                    </a:lnTo>
                    <a:lnTo>
                      <a:pt x="569" y="89"/>
                    </a:lnTo>
                    <a:lnTo>
                      <a:pt x="579" y="83"/>
                    </a:lnTo>
                    <a:lnTo>
                      <a:pt x="583" y="78"/>
                    </a:lnTo>
                    <a:lnTo>
                      <a:pt x="570" y="79"/>
                    </a:lnTo>
                    <a:lnTo>
                      <a:pt x="560" y="79"/>
                    </a:lnTo>
                    <a:lnTo>
                      <a:pt x="547" y="79"/>
                    </a:lnTo>
                    <a:lnTo>
                      <a:pt x="537" y="79"/>
                    </a:lnTo>
                    <a:lnTo>
                      <a:pt x="526" y="78"/>
                    </a:lnTo>
                    <a:lnTo>
                      <a:pt x="519" y="77"/>
                    </a:lnTo>
                    <a:lnTo>
                      <a:pt x="512" y="76"/>
                    </a:lnTo>
                    <a:lnTo>
                      <a:pt x="506" y="74"/>
                    </a:lnTo>
                    <a:lnTo>
                      <a:pt x="514" y="71"/>
                    </a:lnTo>
                    <a:lnTo>
                      <a:pt x="524" y="70"/>
                    </a:lnTo>
                    <a:lnTo>
                      <a:pt x="537" y="69"/>
                    </a:lnTo>
                    <a:lnTo>
                      <a:pt x="553" y="69"/>
                    </a:lnTo>
                    <a:lnTo>
                      <a:pt x="547" y="65"/>
                    </a:lnTo>
                    <a:lnTo>
                      <a:pt x="540" y="62"/>
                    </a:lnTo>
                    <a:lnTo>
                      <a:pt x="531" y="59"/>
                    </a:lnTo>
                    <a:lnTo>
                      <a:pt x="521" y="57"/>
                    </a:lnTo>
                    <a:lnTo>
                      <a:pt x="510" y="55"/>
                    </a:lnTo>
                    <a:lnTo>
                      <a:pt x="498" y="54"/>
                    </a:lnTo>
                    <a:lnTo>
                      <a:pt x="487" y="53"/>
                    </a:lnTo>
                    <a:lnTo>
                      <a:pt x="478" y="52"/>
                    </a:lnTo>
                    <a:lnTo>
                      <a:pt x="485" y="50"/>
                    </a:lnTo>
                    <a:lnTo>
                      <a:pt x="492" y="48"/>
                    </a:lnTo>
                    <a:lnTo>
                      <a:pt x="501" y="47"/>
                    </a:lnTo>
                    <a:lnTo>
                      <a:pt x="510" y="46"/>
                    </a:lnTo>
                    <a:lnTo>
                      <a:pt x="505" y="45"/>
                    </a:lnTo>
                    <a:lnTo>
                      <a:pt x="496" y="45"/>
                    </a:lnTo>
                    <a:lnTo>
                      <a:pt x="483" y="46"/>
                    </a:lnTo>
                    <a:lnTo>
                      <a:pt x="473" y="48"/>
                    </a:lnTo>
                    <a:lnTo>
                      <a:pt x="459" y="49"/>
                    </a:lnTo>
                    <a:lnTo>
                      <a:pt x="446" y="49"/>
                    </a:lnTo>
                    <a:lnTo>
                      <a:pt x="434" y="48"/>
                    </a:lnTo>
                    <a:lnTo>
                      <a:pt x="423" y="44"/>
                    </a:lnTo>
                    <a:lnTo>
                      <a:pt x="427" y="41"/>
                    </a:lnTo>
                    <a:lnTo>
                      <a:pt x="434" y="36"/>
                    </a:lnTo>
                    <a:lnTo>
                      <a:pt x="446" y="32"/>
                    </a:lnTo>
                    <a:lnTo>
                      <a:pt x="459" y="29"/>
                    </a:lnTo>
                    <a:lnTo>
                      <a:pt x="446" y="29"/>
                    </a:lnTo>
                    <a:lnTo>
                      <a:pt x="432" y="30"/>
                    </a:lnTo>
                    <a:lnTo>
                      <a:pt x="419" y="32"/>
                    </a:lnTo>
                    <a:lnTo>
                      <a:pt x="411" y="35"/>
                    </a:lnTo>
                    <a:lnTo>
                      <a:pt x="412" y="29"/>
                    </a:lnTo>
                    <a:lnTo>
                      <a:pt x="418" y="23"/>
                    </a:lnTo>
                    <a:lnTo>
                      <a:pt x="425" y="17"/>
                    </a:lnTo>
                    <a:lnTo>
                      <a:pt x="434" y="12"/>
                    </a:lnTo>
                    <a:lnTo>
                      <a:pt x="427" y="13"/>
                    </a:lnTo>
                    <a:lnTo>
                      <a:pt x="416" y="14"/>
                    </a:lnTo>
                    <a:lnTo>
                      <a:pt x="405" y="15"/>
                    </a:lnTo>
                    <a:lnTo>
                      <a:pt x="393" y="16"/>
                    </a:lnTo>
                    <a:lnTo>
                      <a:pt x="380" y="17"/>
                    </a:lnTo>
                    <a:lnTo>
                      <a:pt x="368" y="18"/>
                    </a:lnTo>
                    <a:lnTo>
                      <a:pt x="359" y="19"/>
                    </a:lnTo>
                    <a:lnTo>
                      <a:pt x="350" y="19"/>
                    </a:lnTo>
                    <a:lnTo>
                      <a:pt x="354" y="14"/>
                    </a:lnTo>
                    <a:lnTo>
                      <a:pt x="361" y="9"/>
                    </a:lnTo>
                    <a:lnTo>
                      <a:pt x="372" y="5"/>
                    </a:lnTo>
                    <a:lnTo>
                      <a:pt x="382" y="3"/>
                    </a:lnTo>
                    <a:lnTo>
                      <a:pt x="373" y="3"/>
                    </a:lnTo>
                    <a:lnTo>
                      <a:pt x="363" y="4"/>
                    </a:lnTo>
                    <a:lnTo>
                      <a:pt x="354" y="6"/>
                    </a:lnTo>
                    <a:lnTo>
                      <a:pt x="345" y="8"/>
                    </a:lnTo>
                    <a:lnTo>
                      <a:pt x="336" y="11"/>
                    </a:lnTo>
                    <a:lnTo>
                      <a:pt x="327" y="14"/>
                    </a:lnTo>
                    <a:lnTo>
                      <a:pt x="322" y="17"/>
                    </a:lnTo>
                    <a:lnTo>
                      <a:pt x="316" y="20"/>
                    </a:lnTo>
                    <a:lnTo>
                      <a:pt x="315" y="17"/>
                    </a:lnTo>
                    <a:lnTo>
                      <a:pt x="313" y="13"/>
                    </a:lnTo>
                    <a:lnTo>
                      <a:pt x="309" y="10"/>
                    </a:lnTo>
                    <a:lnTo>
                      <a:pt x="306" y="7"/>
                    </a:lnTo>
                    <a:lnTo>
                      <a:pt x="297" y="16"/>
                    </a:lnTo>
                    <a:lnTo>
                      <a:pt x="284" y="22"/>
                    </a:lnTo>
                    <a:lnTo>
                      <a:pt x="272" y="24"/>
                    </a:lnTo>
                    <a:lnTo>
                      <a:pt x="263" y="25"/>
                    </a:lnTo>
                    <a:lnTo>
                      <a:pt x="261" y="22"/>
                    </a:lnTo>
                    <a:lnTo>
                      <a:pt x="260" y="15"/>
                    </a:lnTo>
                    <a:lnTo>
                      <a:pt x="260" y="7"/>
                    </a:lnTo>
                    <a:lnTo>
                      <a:pt x="260" y="0"/>
                    </a:lnTo>
                    <a:lnTo>
                      <a:pt x="253" y="9"/>
                    </a:lnTo>
                    <a:lnTo>
                      <a:pt x="240" y="19"/>
                    </a:lnTo>
                    <a:lnTo>
                      <a:pt x="226" y="27"/>
                    </a:lnTo>
                    <a:lnTo>
                      <a:pt x="210" y="30"/>
                    </a:lnTo>
                    <a:lnTo>
                      <a:pt x="210" y="26"/>
                    </a:lnTo>
                    <a:lnTo>
                      <a:pt x="212" y="23"/>
                    </a:lnTo>
                    <a:lnTo>
                      <a:pt x="213" y="19"/>
                    </a:lnTo>
                    <a:lnTo>
                      <a:pt x="217" y="14"/>
                    </a:lnTo>
                    <a:lnTo>
                      <a:pt x="210" y="15"/>
                    </a:lnTo>
                    <a:lnTo>
                      <a:pt x="205" y="17"/>
                    </a:lnTo>
                    <a:lnTo>
                      <a:pt x="197" y="21"/>
                    </a:lnTo>
                    <a:lnTo>
                      <a:pt x="189" y="26"/>
                    </a:lnTo>
                    <a:lnTo>
                      <a:pt x="181" y="31"/>
                    </a:lnTo>
                    <a:lnTo>
                      <a:pt x="173" y="35"/>
                    </a:lnTo>
                    <a:lnTo>
                      <a:pt x="164" y="38"/>
                    </a:lnTo>
                    <a:lnTo>
                      <a:pt x="155" y="39"/>
                    </a:lnTo>
                    <a:lnTo>
                      <a:pt x="153" y="33"/>
                    </a:lnTo>
                    <a:lnTo>
                      <a:pt x="148" y="28"/>
                    </a:lnTo>
                    <a:lnTo>
                      <a:pt x="141" y="25"/>
                    </a:lnTo>
                    <a:lnTo>
                      <a:pt x="132" y="23"/>
                    </a:lnTo>
                    <a:lnTo>
                      <a:pt x="135" y="26"/>
                    </a:lnTo>
                    <a:lnTo>
                      <a:pt x="135" y="31"/>
                    </a:lnTo>
                    <a:lnTo>
                      <a:pt x="135" y="38"/>
                    </a:lnTo>
                    <a:lnTo>
                      <a:pt x="134" y="43"/>
                    </a:lnTo>
                    <a:lnTo>
                      <a:pt x="126" y="42"/>
                    </a:lnTo>
                    <a:lnTo>
                      <a:pt x="119" y="41"/>
                    </a:lnTo>
                    <a:lnTo>
                      <a:pt x="110" y="40"/>
                    </a:lnTo>
                    <a:lnTo>
                      <a:pt x="105" y="40"/>
                    </a:lnTo>
                    <a:lnTo>
                      <a:pt x="107" y="43"/>
                    </a:lnTo>
                    <a:lnTo>
                      <a:pt x="107" y="47"/>
                    </a:lnTo>
                    <a:lnTo>
                      <a:pt x="107" y="52"/>
                    </a:lnTo>
                    <a:lnTo>
                      <a:pt x="107" y="55"/>
                    </a:lnTo>
                    <a:lnTo>
                      <a:pt x="103" y="54"/>
                    </a:lnTo>
                    <a:lnTo>
                      <a:pt x="96" y="53"/>
                    </a:lnTo>
                    <a:lnTo>
                      <a:pt x="91" y="53"/>
                    </a:lnTo>
                    <a:lnTo>
                      <a:pt x="84" y="53"/>
                    </a:lnTo>
                    <a:lnTo>
                      <a:pt x="75" y="53"/>
                    </a:lnTo>
                    <a:lnTo>
                      <a:pt x="68" y="54"/>
                    </a:lnTo>
                    <a:lnTo>
                      <a:pt x="61" y="54"/>
                    </a:lnTo>
                    <a:lnTo>
                      <a:pt x="54" y="55"/>
                    </a:lnTo>
                    <a:lnTo>
                      <a:pt x="68" y="58"/>
                    </a:lnTo>
                    <a:lnTo>
                      <a:pt x="78" y="63"/>
                    </a:lnTo>
                    <a:lnTo>
                      <a:pt x="86" y="70"/>
                    </a:lnTo>
                    <a:lnTo>
                      <a:pt x="86" y="76"/>
                    </a:lnTo>
                    <a:lnTo>
                      <a:pt x="75" y="78"/>
                    </a:lnTo>
                    <a:lnTo>
                      <a:pt x="64" y="80"/>
                    </a:lnTo>
                    <a:lnTo>
                      <a:pt x="55" y="83"/>
                    </a:lnTo>
                    <a:lnTo>
                      <a:pt x="48" y="85"/>
                    </a:lnTo>
                    <a:lnTo>
                      <a:pt x="41" y="87"/>
                    </a:lnTo>
                    <a:lnTo>
                      <a:pt x="36" y="90"/>
                    </a:lnTo>
                    <a:lnTo>
                      <a:pt x="32" y="93"/>
                    </a:lnTo>
                    <a:lnTo>
                      <a:pt x="32" y="96"/>
                    </a:lnTo>
                    <a:lnTo>
                      <a:pt x="39" y="95"/>
                    </a:lnTo>
                    <a:lnTo>
                      <a:pt x="50" y="94"/>
                    </a:lnTo>
                    <a:lnTo>
                      <a:pt x="59" y="94"/>
                    </a:lnTo>
                    <a:lnTo>
                      <a:pt x="68" y="94"/>
                    </a:lnTo>
                    <a:lnTo>
                      <a:pt x="64" y="98"/>
                    </a:lnTo>
                    <a:lnTo>
                      <a:pt x="57" y="101"/>
                    </a:lnTo>
                    <a:lnTo>
                      <a:pt x="52" y="103"/>
                    </a:lnTo>
                    <a:lnTo>
                      <a:pt x="43" y="104"/>
                    </a:lnTo>
                    <a:lnTo>
                      <a:pt x="34" y="105"/>
                    </a:lnTo>
                    <a:lnTo>
                      <a:pt x="27" y="104"/>
                    </a:lnTo>
                    <a:lnTo>
                      <a:pt x="18" y="104"/>
                    </a:lnTo>
                    <a:lnTo>
                      <a:pt x="9" y="102"/>
                    </a:lnTo>
                    <a:lnTo>
                      <a:pt x="15" y="109"/>
                    </a:lnTo>
                    <a:lnTo>
                      <a:pt x="25" y="116"/>
                    </a:lnTo>
                    <a:lnTo>
                      <a:pt x="39" y="119"/>
                    </a:lnTo>
                    <a:lnTo>
                      <a:pt x="54" y="119"/>
                    </a:lnTo>
                    <a:lnTo>
                      <a:pt x="50" y="122"/>
                    </a:lnTo>
                    <a:lnTo>
                      <a:pt x="47" y="124"/>
                    </a:lnTo>
                    <a:lnTo>
                      <a:pt x="39" y="127"/>
                    </a:lnTo>
                    <a:lnTo>
                      <a:pt x="32" y="129"/>
                    </a:lnTo>
                    <a:lnTo>
                      <a:pt x="25" y="131"/>
                    </a:lnTo>
                    <a:lnTo>
                      <a:pt x="16" y="133"/>
                    </a:lnTo>
                    <a:lnTo>
                      <a:pt x="9" y="135"/>
                    </a:lnTo>
                    <a:lnTo>
                      <a:pt x="0" y="137"/>
                    </a:lnTo>
                    <a:lnTo>
                      <a:pt x="9" y="141"/>
                    </a:lnTo>
                    <a:lnTo>
                      <a:pt x="20" y="143"/>
                    </a:lnTo>
                    <a:lnTo>
                      <a:pt x="31" y="145"/>
                    </a:lnTo>
                    <a:lnTo>
                      <a:pt x="43" y="144"/>
                    </a:lnTo>
                    <a:lnTo>
                      <a:pt x="38" y="148"/>
                    </a:lnTo>
                    <a:lnTo>
                      <a:pt x="31" y="153"/>
                    </a:lnTo>
                    <a:lnTo>
                      <a:pt x="20" y="158"/>
                    </a:lnTo>
                    <a:lnTo>
                      <a:pt x="13" y="160"/>
                    </a:lnTo>
                    <a:lnTo>
                      <a:pt x="29" y="159"/>
                    </a:lnTo>
                    <a:lnTo>
                      <a:pt x="43" y="156"/>
                    </a:lnTo>
                    <a:lnTo>
                      <a:pt x="55" y="153"/>
                    </a:lnTo>
                    <a:lnTo>
                      <a:pt x="64" y="149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61" name="Freeform 421"/>
              <p:cNvSpPr>
                <a:spLocks/>
              </p:cNvSpPr>
              <p:nvPr/>
            </p:nvSpPr>
            <p:spPr bwMode="auto">
              <a:xfrm>
                <a:off x="1461" y="2909"/>
                <a:ext cx="199" cy="163"/>
              </a:xfrm>
              <a:custGeom>
                <a:avLst/>
                <a:gdLst>
                  <a:gd name="T0" fmla="*/ 327 w 398"/>
                  <a:gd name="T1" fmla="*/ 13 h 163"/>
                  <a:gd name="T2" fmla="*/ 302 w 398"/>
                  <a:gd name="T3" fmla="*/ 39 h 163"/>
                  <a:gd name="T4" fmla="*/ 281 w 398"/>
                  <a:gd name="T5" fmla="*/ 60 h 163"/>
                  <a:gd name="T6" fmla="*/ 299 w 398"/>
                  <a:gd name="T7" fmla="*/ 74 h 163"/>
                  <a:gd name="T8" fmla="*/ 331 w 398"/>
                  <a:gd name="T9" fmla="*/ 83 h 163"/>
                  <a:gd name="T10" fmla="*/ 379 w 398"/>
                  <a:gd name="T11" fmla="*/ 91 h 163"/>
                  <a:gd name="T12" fmla="*/ 398 w 398"/>
                  <a:gd name="T13" fmla="*/ 107 h 163"/>
                  <a:gd name="T14" fmla="*/ 375 w 398"/>
                  <a:gd name="T15" fmla="*/ 106 h 163"/>
                  <a:gd name="T16" fmla="*/ 349 w 398"/>
                  <a:gd name="T17" fmla="*/ 107 h 163"/>
                  <a:gd name="T18" fmla="*/ 329 w 398"/>
                  <a:gd name="T19" fmla="*/ 108 h 163"/>
                  <a:gd name="T20" fmla="*/ 297 w 398"/>
                  <a:gd name="T21" fmla="*/ 105 h 163"/>
                  <a:gd name="T22" fmla="*/ 265 w 398"/>
                  <a:gd name="T23" fmla="*/ 99 h 163"/>
                  <a:gd name="T24" fmla="*/ 244 w 398"/>
                  <a:gd name="T25" fmla="*/ 108 h 163"/>
                  <a:gd name="T26" fmla="*/ 217 w 398"/>
                  <a:gd name="T27" fmla="*/ 129 h 163"/>
                  <a:gd name="T28" fmla="*/ 196 w 398"/>
                  <a:gd name="T29" fmla="*/ 151 h 163"/>
                  <a:gd name="T30" fmla="*/ 180 w 398"/>
                  <a:gd name="T31" fmla="*/ 154 h 163"/>
                  <a:gd name="T32" fmla="*/ 169 w 398"/>
                  <a:gd name="T33" fmla="*/ 158 h 163"/>
                  <a:gd name="T34" fmla="*/ 159 w 398"/>
                  <a:gd name="T35" fmla="*/ 157 h 163"/>
                  <a:gd name="T36" fmla="*/ 171 w 398"/>
                  <a:gd name="T37" fmla="*/ 135 h 163"/>
                  <a:gd name="T38" fmla="*/ 196 w 398"/>
                  <a:gd name="T39" fmla="*/ 112 h 163"/>
                  <a:gd name="T40" fmla="*/ 182 w 398"/>
                  <a:gd name="T41" fmla="*/ 107 h 163"/>
                  <a:gd name="T42" fmla="*/ 100 w 398"/>
                  <a:gd name="T43" fmla="*/ 128 h 163"/>
                  <a:gd name="T44" fmla="*/ 20 w 398"/>
                  <a:gd name="T45" fmla="*/ 146 h 163"/>
                  <a:gd name="T46" fmla="*/ 16 w 398"/>
                  <a:gd name="T47" fmla="*/ 142 h 163"/>
                  <a:gd name="T48" fmla="*/ 22 w 398"/>
                  <a:gd name="T49" fmla="*/ 130 h 163"/>
                  <a:gd name="T50" fmla="*/ 34 w 398"/>
                  <a:gd name="T51" fmla="*/ 116 h 163"/>
                  <a:gd name="T52" fmla="*/ 64 w 398"/>
                  <a:gd name="T53" fmla="*/ 110 h 163"/>
                  <a:gd name="T54" fmla="*/ 105 w 398"/>
                  <a:gd name="T55" fmla="*/ 102 h 163"/>
                  <a:gd name="T56" fmla="*/ 127 w 398"/>
                  <a:gd name="T57" fmla="*/ 95 h 163"/>
                  <a:gd name="T58" fmla="*/ 151 w 398"/>
                  <a:gd name="T59" fmla="*/ 87 h 163"/>
                  <a:gd name="T60" fmla="*/ 100 w 398"/>
                  <a:gd name="T61" fmla="*/ 88 h 163"/>
                  <a:gd name="T62" fmla="*/ 31 w 398"/>
                  <a:gd name="T63" fmla="*/ 88 h 163"/>
                  <a:gd name="T64" fmla="*/ 4 w 398"/>
                  <a:gd name="T65" fmla="*/ 85 h 163"/>
                  <a:gd name="T66" fmla="*/ 24 w 398"/>
                  <a:gd name="T67" fmla="*/ 73 h 163"/>
                  <a:gd name="T68" fmla="*/ 52 w 398"/>
                  <a:gd name="T69" fmla="*/ 64 h 163"/>
                  <a:gd name="T70" fmla="*/ 84 w 398"/>
                  <a:gd name="T71" fmla="*/ 66 h 163"/>
                  <a:gd name="T72" fmla="*/ 118 w 398"/>
                  <a:gd name="T73" fmla="*/ 68 h 163"/>
                  <a:gd name="T74" fmla="*/ 148 w 398"/>
                  <a:gd name="T75" fmla="*/ 67 h 163"/>
                  <a:gd name="T76" fmla="*/ 176 w 398"/>
                  <a:gd name="T77" fmla="*/ 62 h 163"/>
                  <a:gd name="T78" fmla="*/ 210 w 398"/>
                  <a:gd name="T79" fmla="*/ 54 h 163"/>
                  <a:gd name="T80" fmla="*/ 242 w 398"/>
                  <a:gd name="T81" fmla="*/ 44 h 163"/>
                  <a:gd name="T82" fmla="*/ 265 w 398"/>
                  <a:gd name="T83" fmla="*/ 23 h 163"/>
                  <a:gd name="T84" fmla="*/ 286 w 398"/>
                  <a:gd name="T85" fmla="*/ 6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98" h="163">
                    <a:moveTo>
                      <a:pt x="340" y="0"/>
                    </a:moveTo>
                    <a:lnTo>
                      <a:pt x="334" y="6"/>
                    </a:lnTo>
                    <a:lnTo>
                      <a:pt x="327" y="13"/>
                    </a:lnTo>
                    <a:lnTo>
                      <a:pt x="320" y="21"/>
                    </a:lnTo>
                    <a:lnTo>
                      <a:pt x="311" y="30"/>
                    </a:lnTo>
                    <a:lnTo>
                      <a:pt x="302" y="39"/>
                    </a:lnTo>
                    <a:lnTo>
                      <a:pt x="293" y="47"/>
                    </a:lnTo>
                    <a:lnTo>
                      <a:pt x="286" y="55"/>
                    </a:lnTo>
                    <a:lnTo>
                      <a:pt x="281" y="60"/>
                    </a:lnTo>
                    <a:lnTo>
                      <a:pt x="290" y="64"/>
                    </a:lnTo>
                    <a:lnTo>
                      <a:pt x="297" y="69"/>
                    </a:lnTo>
                    <a:lnTo>
                      <a:pt x="299" y="74"/>
                    </a:lnTo>
                    <a:lnTo>
                      <a:pt x="301" y="78"/>
                    </a:lnTo>
                    <a:lnTo>
                      <a:pt x="315" y="81"/>
                    </a:lnTo>
                    <a:lnTo>
                      <a:pt x="331" y="83"/>
                    </a:lnTo>
                    <a:lnTo>
                      <a:pt x="347" y="85"/>
                    </a:lnTo>
                    <a:lnTo>
                      <a:pt x="363" y="88"/>
                    </a:lnTo>
                    <a:lnTo>
                      <a:pt x="379" y="91"/>
                    </a:lnTo>
                    <a:lnTo>
                      <a:pt x="389" y="95"/>
                    </a:lnTo>
                    <a:lnTo>
                      <a:pt x="396" y="100"/>
                    </a:lnTo>
                    <a:lnTo>
                      <a:pt x="398" y="107"/>
                    </a:lnTo>
                    <a:lnTo>
                      <a:pt x="391" y="106"/>
                    </a:lnTo>
                    <a:lnTo>
                      <a:pt x="382" y="106"/>
                    </a:lnTo>
                    <a:lnTo>
                      <a:pt x="375" y="106"/>
                    </a:lnTo>
                    <a:lnTo>
                      <a:pt x="366" y="106"/>
                    </a:lnTo>
                    <a:lnTo>
                      <a:pt x="357" y="106"/>
                    </a:lnTo>
                    <a:lnTo>
                      <a:pt x="349" y="107"/>
                    </a:lnTo>
                    <a:lnTo>
                      <a:pt x="341" y="107"/>
                    </a:lnTo>
                    <a:lnTo>
                      <a:pt x="336" y="108"/>
                    </a:lnTo>
                    <a:lnTo>
                      <a:pt x="329" y="108"/>
                    </a:lnTo>
                    <a:lnTo>
                      <a:pt x="320" y="108"/>
                    </a:lnTo>
                    <a:lnTo>
                      <a:pt x="309" y="107"/>
                    </a:lnTo>
                    <a:lnTo>
                      <a:pt x="297" y="105"/>
                    </a:lnTo>
                    <a:lnTo>
                      <a:pt x="286" y="103"/>
                    </a:lnTo>
                    <a:lnTo>
                      <a:pt x="274" y="101"/>
                    </a:lnTo>
                    <a:lnTo>
                      <a:pt x="265" y="99"/>
                    </a:lnTo>
                    <a:lnTo>
                      <a:pt x="258" y="98"/>
                    </a:lnTo>
                    <a:lnTo>
                      <a:pt x="251" y="102"/>
                    </a:lnTo>
                    <a:lnTo>
                      <a:pt x="244" y="108"/>
                    </a:lnTo>
                    <a:lnTo>
                      <a:pt x="235" y="114"/>
                    </a:lnTo>
                    <a:lnTo>
                      <a:pt x="226" y="121"/>
                    </a:lnTo>
                    <a:lnTo>
                      <a:pt x="217" y="129"/>
                    </a:lnTo>
                    <a:lnTo>
                      <a:pt x="208" y="137"/>
                    </a:lnTo>
                    <a:lnTo>
                      <a:pt x="201" y="144"/>
                    </a:lnTo>
                    <a:lnTo>
                      <a:pt x="196" y="151"/>
                    </a:lnTo>
                    <a:lnTo>
                      <a:pt x="190" y="152"/>
                    </a:lnTo>
                    <a:lnTo>
                      <a:pt x="185" y="153"/>
                    </a:lnTo>
                    <a:lnTo>
                      <a:pt x="180" y="154"/>
                    </a:lnTo>
                    <a:lnTo>
                      <a:pt x="175" y="154"/>
                    </a:lnTo>
                    <a:lnTo>
                      <a:pt x="171" y="156"/>
                    </a:lnTo>
                    <a:lnTo>
                      <a:pt x="169" y="158"/>
                    </a:lnTo>
                    <a:lnTo>
                      <a:pt x="166" y="160"/>
                    </a:lnTo>
                    <a:lnTo>
                      <a:pt x="162" y="163"/>
                    </a:lnTo>
                    <a:lnTo>
                      <a:pt x="159" y="157"/>
                    </a:lnTo>
                    <a:lnTo>
                      <a:pt x="160" y="150"/>
                    </a:lnTo>
                    <a:lnTo>
                      <a:pt x="164" y="143"/>
                    </a:lnTo>
                    <a:lnTo>
                      <a:pt x="171" y="135"/>
                    </a:lnTo>
                    <a:lnTo>
                      <a:pt x="178" y="127"/>
                    </a:lnTo>
                    <a:lnTo>
                      <a:pt x="187" y="119"/>
                    </a:lnTo>
                    <a:lnTo>
                      <a:pt x="196" y="112"/>
                    </a:lnTo>
                    <a:lnTo>
                      <a:pt x="203" y="107"/>
                    </a:lnTo>
                    <a:lnTo>
                      <a:pt x="198" y="103"/>
                    </a:lnTo>
                    <a:lnTo>
                      <a:pt x="182" y="107"/>
                    </a:lnTo>
                    <a:lnTo>
                      <a:pt x="159" y="113"/>
                    </a:lnTo>
                    <a:lnTo>
                      <a:pt x="130" y="120"/>
                    </a:lnTo>
                    <a:lnTo>
                      <a:pt x="100" y="128"/>
                    </a:lnTo>
                    <a:lnTo>
                      <a:pt x="70" y="135"/>
                    </a:lnTo>
                    <a:lnTo>
                      <a:pt x="41" y="141"/>
                    </a:lnTo>
                    <a:lnTo>
                      <a:pt x="20" y="146"/>
                    </a:lnTo>
                    <a:lnTo>
                      <a:pt x="6" y="149"/>
                    </a:lnTo>
                    <a:lnTo>
                      <a:pt x="11" y="146"/>
                    </a:lnTo>
                    <a:lnTo>
                      <a:pt x="16" y="142"/>
                    </a:lnTo>
                    <a:lnTo>
                      <a:pt x="22" y="139"/>
                    </a:lnTo>
                    <a:lnTo>
                      <a:pt x="22" y="135"/>
                    </a:lnTo>
                    <a:lnTo>
                      <a:pt x="22" y="130"/>
                    </a:lnTo>
                    <a:lnTo>
                      <a:pt x="24" y="124"/>
                    </a:lnTo>
                    <a:lnTo>
                      <a:pt x="27" y="119"/>
                    </a:lnTo>
                    <a:lnTo>
                      <a:pt x="34" y="116"/>
                    </a:lnTo>
                    <a:lnTo>
                      <a:pt x="41" y="115"/>
                    </a:lnTo>
                    <a:lnTo>
                      <a:pt x="52" y="113"/>
                    </a:lnTo>
                    <a:lnTo>
                      <a:pt x="64" y="110"/>
                    </a:lnTo>
                    <a:lnTo>
                      <a:pt x="79" y="107"/>
                    </a:lnTo>
                    <a:lnTo>
                      <a:pt x="93" y="104"/>
                    </a:lnTo>
                    <a:lnTo>
                      <a:pt x="105" y="102"/>
                    </a:lnTo>
                    <a:lnTo>
                      <a:pt x="114" y="100"/>
                    </a:lnTo>
                    <a:lnTo>
                      <a:pt x="119" y="98"/>
                    </a:lnTo>
                    <a:lnTo>
                      <a:pt x="127" y="95"/>
                    </a:lnTo>
                    <a:lnTo>
                      <a:pt x="134" y="92"/>
                    </a:lnTo>
                    <a:lnTo>
                      <a:pt x="143" y="89"/>
                    </a:lnTo>
                    <a:lnTo>
                      <a:pt x="151" y="87"/>
                    </a:lnTo>
                    <a:lnTo>
                      <a:pt x="139" y="87"/>
                    </a:lnTo>
                    <a:lnTo>
                      <a:pt x="121" y="88"/>
                    </a:lnTo>
                    <a:lnTo>
                      <a:pt x="100" y="88"/>
                    </a:lnTo>
                    <a:lnTo>
                      <a:pt x="77" y="88"/>
                    </a:lnTo>
                    <a:lnTo>
                      <a:pt x="54" y="88"/>
                    </a:lnTo>
                    <a:lnTo>
                      <a:pt x="31" y="88"/>
                    </a:lnTo>
                    <a:lnTo>
                      <a:pt x="13" y="88"/>
                    </a:lnTo>
                    <a:lnTo>
                      <a:pt x="0" y="88"/>
                    </a:lnTo>
                    <a:lnTo>
                      <a:pt x="4" y="85"/>
                    </a:lnTo>
                    <a:lnTo>
                      <a:pt x="8" y="81"/>
                    </a:lnTo>
                    <a:lnTo>
                      <a:pt x="15" y="77"/>
                    </a:lnTo>
                    <a:lnTo>
                      <a:pt x="24" y="73"/>
                    </a:lnTo>
                    <a:lnTo>
                      <a:pt x="32" y="69"/>
                    </a:lnTo>
                    <a:lnTo>
                      <a:pt x="41" y="66"/>
                    </a:lnTo>
                    <a:lnTo>
                      <a:pt x="52" y="64"/>
                    </a:lnTo>
                    <a:lnTo>
                      <a:pt x="63" y="64"/>
                    </a:lnTo>
                    <a:lnTo>
                      <a:pt x="73" y="65"/>
                    </a:lnTo>
                    <a:lnTo>
                      <a:pt x="84" y="66"/>
                    </a:lnTo>
                    <a:lnTo>
                      <a:pt x="96" y="67"/>
                    </a:lnTo>
                    <a:lnTo>
                      <a:pt x="107" y="67"/>
                    </a:lnTo>
                    <a:lnTo>
                      <a:pt x="118" y="68"/>
                    </a:lnTo>
                    <a:lnTo>
                      <a:pt x="128" y="68"/>
                    </a:lnTo>
                    <a:lnTo>
                      <a:pt x="139" y="68"/>
                    </a:lnTo>
                    <a:lnTo>
                      <a:pt x="148" y="67"/>
                    </a:lnTo>
                    <a:lnTo>
                      <a:pt x="157" y="66"/>
                    </a:lnTo>
                    <a:lnTo>
                      <a:pt x="166" y="64"/>
                    </a:lnTo>
                    <a:lnTo>
                      <a:pt x="176" y="62"/>
                    </a:lnTo>
                    <a:lnTo>
                      <a:pt x="187" y="59"/>
                    </a:lnTo>
                    <a:lnTo>
                      <a:pt x="199" y="56"/>
                    </a:lnTo>
                    <a:lnTo>
                      <a:pt x="210" y="54"/>
                    </a:lnTo>
                    <a:lnTo>
                      <a:pt x="222" y="51"/>
                    </a:lnTo>
                    <a:lnTo>
                      <a:pt x="235" y="50"/>
                    </a:lnTo>
                    <a:lnTo>
                      <a:pt x="242" y="44"/>
                    </a:lnTo>
                    <a:lnTo>
                      <a:pt x="249" y="38"/>
                    </a:lnTo>
                    <a:lnTo>
                      <a:pt x="258" y="30"/>
                    </a:lnTo>
                    <a:lnTo>
                      <a:pt x="265" y="23"/>
                    </a:lnTo>
                    <a:lnTo>
                      <a:pt x="274" y="16"/>
                    </a:lnTo>
                    <a:lnTo>
                      <a:pt x="281" y="10"/>
                    </a:lnTo>
                    <a:lnTo>
                      <a:pt x="286" y="6"/>
                    </a:lnTo>
                    <a:lnTo>
                      <a:pt x="290" y="3"/>
                    </a:lnTo>
                    <a:lnTo>
                      <a:pt x="340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62" name="Freeform 422"/>
              <p:cNvSpPr>
                <a:spLocks/>
              </p:cNvSpPr>
              <p:nvPr/>
            </p:nvSpPr>
            <p:spPr bwMode="auto">
              <a:xfrm>
                <a:off x="1262" y="2894"/>
                <a:ext cx="205" cy="166"/>
              </a:xfrm>
              <a:custGeom>
                <a:avLst/>
                <a:gdLst>
                  <a:gd name="T0" fmla="*/ 399 w 410"/>
                  <a:gd name="T1" fmla="*/ 28 h 166"/>
                  <a:gd name="T2" fmla="*/ 378 w 410"/>
                  <a:gd name="T3" fmla="*/ 43 h 166"/>
                  <a:gd name="T4" fmla="*/ 358 w 410"/>
                  <a:gd name="T5" fmla="*/ 61 h 166"/>
                  <a:gd name="T6" fmla="*/ 341 w 410"/>
                  <a:gd name="T7" fmla="*/ 81 h 166"/>
                  <a:gd name="T8" fmla="*/ 357 w 410"/>
                  <a:gd name="T9" fmla="*/ 97 h 166"/>
                  <a:gd name="T10" fmla="*/ 337 w 410"/>
                  <a:gd name="T11" fmla="*/ 101 h 166"/>
                  <a:gd name="T12" fmla="*/ 325 w 410"/>
                  <a:gd name="T13" fmla="*/ 103 h 166"/>
                  <a:gd name="T14" fmla="*/ 314 w 410"/>
                  <a:gd name="T15" fmla="*/ 108 h 166"/>
                  <a:gd name="T16" fmla="*/ 302 w 410"/>
                  <a:gd name="T17" fmla="*/ 118 h 166"/>
                  <a:gd name="T18" fmla="*/ 310 w 410"/>
                  <a:gd name="T19" fmla="*/ 131 h 166"/>
                  <a:gd name="T20" fmla="*/ 321 w 410"/>
                  <a:gd name="T21" fmla="*/ 152 h 166"/>
                  <a:gd name="T22" fmla="*/ 303 w 410"/>
                  <a:gd name="T23" fmla="*/ 161 h 166"/>
                  <a:gd name="T24" fmla="*/ 287 w 410"/>
                  <a:gd name="T25" fmla="*/ 148 h 166"/>
                  <a:gd name="T26" fmla="*/ 275 w 410"/>
                  <a:gd name="T27" fmla="*/ 135 h 166"/>
                  <a:gd name="T28" fmla="*/ 254 w 410"/>
                  <a:gd name="T29" fmla="*/ 121 h 166"/>
                  <a:gd name="T30" fmla="*/ 223 w 410"/>
                  <a:gd name="T31" fmla="*/ 115 h 166"/>
                  <a:gd name="T32" fmla="*/ 190 w 410"/>
                  <a:gd name="T33" fmla="*/ 124 h 166"/>
                  <a:gd name="T34" fmla="*/ 165 w 410"/>
                  <a:gd name="T35" fmla="*/ 134 h 166"/>
                  <a:gd name="T36" fmla="*/ 149 w 410"/>
                  <a:gd name="T37" fmla="*/ 142 h 166"/>
                  <a:gd name="T38" fmla="*/ 135 w 410"/>
                  <a:gd name="T39" fmla="*/ 145 h 166"/>
                  <a:gd name="T40" fmla="*/ 110 w 410"/>
                  <a:gd name="T41" fmla="*/ 147 h 166"/>
                  <a:gd name="T42" fmla="*/ 83 w 410"/>
                  <a:gd name="T43" fmla="*/ 150 h 166"/>
                  <a:gd name="T44" fmla="*/ 58 w 410"/>
                  <a:gd name="T45" fmla="*/ 159 h 166"/>
                  <a:gd name="T46" fmla="*/ 39 w 410"/>
                  <a:gd name="T47" fmla="*/ 166 h 166"/>
                  <a:gd name="T48" fmla="*/ 57 w 410"/>
                  <a:gd name="T49" fmla="*/ 146 h 166"/>
                  <a:gd name="T50" fmla="*/ 78 w 410"/>
                  <a:gd name="T51" fmla="*/ 131 h 166"/>
                  <a:gd name="T52" fmla="*/ 96 w 410"/>
                  <a:gd name="T53" fmla="*/ 125 h 166"/>
                  <a:gd name="T54" fmla="*/ 120 w 410"/>
                  <a:gd name="T55" fmla="*/ 118 h 166"/>
                  <a:gd name="T56" fmla="*/ 149 w 410"/>
                  <a:gd name="T57" fmla="*/ 110 h 166"/>
                  <a:gd name="T58" fmla="*/ 174 w 410"/>
                  <a:gd name="T59" fmla="*/ 106 h 166"/>
                  <a:gd name="T60" fmla="*/ 133 w 410"/>
                  <a:gd name="T61" fmla="*/ 104 h 166"/>
                  <a:gd name="T62" fmla="*/ 92 w 410"/>
                  <a:gd name="T63" fmla="*/ 101 h 166"/>
                  <a:gd name="T64" fmla="*/ 55 w 410"/>
                  <a:gd name="T65" fmla="*/ 98 h 166"/>
                  <a:gd name="T66" fmla="*/ 30 w 410"/>
                  <a:gd name="T67" fmla="*/ 94 h 166"/>
                  <a:gd name="T68" fmla="*/ 12 w 410"/>
                  <a:gd name="T69" fmla="*/ 99 h 166"/>
                  <a:gd name="T70" fmla="*/ 0 w 410"/>
                  <a:gd name="T71" fmla="*/ 105 h 166"/>
                  <a:gd name="T72" fmla="*/ 0 w 410"/>
                  <a:gd name="T73" fmla="*/ 97 h 166"/>
                  <a:gd name="T74" fmla="*/ 7 w 410"/>
                  <a:gd name="T75" fmla="*/ 91 h 166"/>
                  <a:gd name="T76" fmla="*/ 28 w 410"/>
                  <a:gd name="T77" fmla="*/ 81 h 166"/>
                  <a:gd name="T78" fmla="*/ 57 w 410"/>
                  <a:gd name="T79" fmla="*/ 74 h 166"/>
                  <a:gd name="T80" fmla="*/ 78 w 410"/>
                  <a:gd name="T81" fmla="*/ 75 h 166"/>
                  <a:gd name="T82" fmla="*/ 113 w 410"/>
                  <a:gd name="T83" fmla="*/ 78 h 166"/>
                  <a:gd name="T84" fmla="*/ 149 w 410"/>
                  <a:gd name="T85" fmla="*/ 80 h 166"/>
                  <a:gd name="T86" fmla="*/ 175 w 410"/>
                  <a:gd name="T87" fmla="*/ 82 h 166"/>
                  <a:gd name="T88" fmla="*/ 199 w 410"/>
                  <a:gd name="T89" fmla="*/ 82 h 166"/>
                  <a:gd name="T90" fmla="*/ 223 w 410"/>
                  <a:gd name="T91" fmla="*/ 82 h 166"/>
                  <a:gd name="T92" fmla="*/ 247 w 410"/>
                  <a:gd name="T93" fmla="*/ 82 h 166"/>
                  <a:gd name="T94" fmla="*/ 259 w 410"/>
                  <a:gd name="T95" fmla="*/ 82 h 166"/>
                  <a:gd name="T96" fmla="*/ 270 w 410"/>
                  <a:gd name="T97" fmla="*/ 71 h 166"/>
                  <a:gd name="T98" fmla="*/ 293 w 410"/>
                  <a:gd name="T99" fmla="*/ 60 h 166"/>
                  <a:gd name="T100" fmla="*/ 319 w 410"/>
                  <a:gd name="T101" fmla="*/ 51 h 166"/>
                  <a:gd name="T102" fmla="*/ 344 w 410"/>
                  <a:gd name="T103" fmla="*/ 40 h 166"/>
                  <a:gd name="T104" fmla="*/ 369 w 410"/>
                  <a:gd name="T105" fmla="*/ 19 h 166"/>
                  <a:gd name="T106" fmla="*/ 387 w 410"/>
                  <a:gd name="T107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10" h="166">
                    <a:moveTo>
                      <a:pt x="410" y="22"/>
                    </a:moveTo>
                    <a:lnTo>
                      <a:pt x="399" y="28"/>
                    </a:lnTo>
                    <a:lnTo>
                      <a:pt x="390" y="36"/>
                    </a:lnTo>
                    <a:lnTo>
                      <a:pt x="378" y="43"/>
                    </a:lnTo>
                    <a:lnTo>
                      <a:pt x="367" y="52"/>
                    </a:lnTo>
                    <a:lnTo>
                      <a:pt x="358" y="61"/>
                    </a:lnTo>
                    <a:lnTo>
                      <a:pt x="350" y="71"/>
                    </a:lnTo>
                    <a:lnTo>
                      <a:pt x="341" y="81"/>
                    </a:lnTo>
                    <a:lnTo>
                      <a:pt x="335" y="91"/>
                    </a:lnTo>
                    <a:lnTo>
                      <a:pt x="357" y="97"/>
                    </a:lnTo>
                    <a:lnTo>
                      <a:pt x="348" y="104"/>
                    </a:lnTo>
                    <a:lnTo>
                      <a:pt x="337" y="101"/>
                    </a:lnTo>
                    <a:lnTo>
                      <a:pt x="330" y="101"/>
                    </a:lnTo>
                    <a:lnTo>
                      <a:pt x="325" y="103"/>
                    </a:lnTo>
                    <a:lnTo>
                      <a:pt x="319" y="105"/>
                    </a:lnTo>
                    <a:lnTo>
                      <a:pt x="314" y="108"/>
                    </a:lnTo>
                    <a:lnTo>
                      <a:pt x="307" y="113"/>
                    </a:lnTo>
                    <a:lnTo>
                      <a:pt x="302" y="118"/>
                    </a:lnTo>
                    <a:lnTo>
                      <a:pt x="303" y="124"/>
                    </a:lnTo>
                    <a:lnTo>
                      <a:pt x="310" y="131"/>
                    </a:lnTo>
                    <a:lnTo>
                      <a:pt x="318" y="140"/>
                    </a:lnTo>
                    <a:lnTo>
                      <a:pt x="321" y="152"/>
                    </a:lnTo>
                    <a:lnTo>
                      <a:pt x="316" y="164"/>
                    </a:lnTo>
                    <a:lnTo>
                      <a:pt x="303" y="161"/>
                    </a:lnTo>
                    <a:lnTo>
                      <a:pt x="294" y="155"/>
                    </a:lnTo>
                    <a:lnTo>
                      <a:pt x="287" y="148"/>
                    </a:lnTo>
                    <a:lnTo>
                      <a:pt x="282" y="140"/>
                    </a:lnTo>
                    <a:lnTo>
                      <a:pt x="275" y="135"/>
                    </a:lnTo>
                    <a:lnTo>
                      <a:pt x="264" y="128"/>
                    </a:lnTo>
                    <a:lnTo>
                      <a:pt x="254" y="121"/>
                    </a:lnTo>
                    <a:lnTo>
                      <a:pt x="247" y="111"/>
                    </a:lnTo>
                    <a:lnTo>
                      <a:pt x="223" y="115"/>
                    </a:lnTo>
                    <a:lnTo>
                      <a:pt x="206" y="119"/>
                    </a:lnTo>
                    <a:lnTo>
                      <a:pt x="190" y="124"/>
                    </a:lnTo>
                    <a:lnTo>
                      <a:pt x="175" y="129"/>
                    </a:lnTo>
                    <a:lnTo>
                      <a:pt x="165" y="134"/>
                    </a:lnTo>
                    <a:lnTo>
                      <a:pt x="156" y="138"/>
                    </a:lnTo>
                    <a:lnTo>
                      <a:pt x="149" y="142"/>
                    </a:lnTo>
                    <a:lnTo>
                      <a:pt x="142" y="144"/>
                    </a:lnTo>
                    <a:lnTo>
                      <a:pt x="135" y="145"/>
                    </a:lnTo>
                    <a:lnTo>
                      <a:pt x="124" y="146"/>
                    </a:lnTo>
                    <a:lnTo>
                      <a:pt x="110" y="147"/>
                    </a:lnTo>
                    <a:lnTo>
                      <a:pt x="97" y="148"/>
                    </a:lnTo>
                    <a:lnTo>
                      <a:pt x="83" y="150"/>
                    </a:lnTo>
                    <a:lnTo>
                      <a:pt x="71" y="154"/>
                    </a:lnTo>
                    <a:lnTo>
                      <a:pt x="58" y="159"/>
                    </a:lnTo>
                    <a:lnTo>
                      <a:pt x="51" y="166"/>
                    </a:lnTo>
                    <a:lnTo>
                      <a:pt x="39" y="166"/>
                    </a:lnTo>
                    <a:lnTo>
                      <a:pt x="46" y="156"/>
                    </a:lnTo>
                    <a:lnTo>
                      <a:pt x="57" y="146"/>
                    </a:lnTo>
                    <a:lnTo>
                      <a:pt x="67" y="137"/>
                    </a:lnTo>
                    <a:lnTo>
                      <a:pt x="78" y="131"/>
                    </a:lnTo>
                    <a:lnTo>
                      <a:pt x="85" y="129"/>
                    </a:lnTo>
                    <a:lnTo>
                      <a:pt x="96" y="125"/>
                    </a:lnTo>
                    <a:lnTo>
                      <a:pt x="108" y="122"/>
                    </a:lnTo>
                    <a:lnTo>
                      <a:pt x="120" y="118"/>
                    </a:lnTo>
                    <a:lnTo>
                      <a:pt x="135" y="114"/>
                    </a:lnTo>
                    <a:lnTo>
                      <a:pt x="149" y="110"/>
                    </a:lnTo>
                    <a:lnTo>
                      <a:pt x="161" y="108"/>
                    </a:lnTo>
                    <a:lnTo>
                      <a:pt x="174" y="106"/>
                    </a:lnTo>
                    <a:lnTo>
                      <a:pt x="154" y="105"/>
                    </a:lnTo>
                    <a:lnTo>
                      <a:pt x="133" y="104"/>
                    </a:lnTo>
                    <a:lnTo>
                      <a:pt x="112" y="103"/>
                    </a:lnTo>
                    <a:lnTo>
                      <a:pt x="92" y="101"/>
                    </a:lnTo>
                    <a:lnTo>
                      <a:pt x="72" y="100"/>
                    </a:lnTo>
                    <a:lnTo>
                      <a:pt x="55" y="98"/>
                    </a:lnTo>
                    <a:lnTo>
                      <a:pt x="41" y="96"/>
                    </a:lnTo>
                    <a:lnTo>
                      <a:pt x="30" y="94"/>
                    </a:lnTo>
                    <a:lnTo>
                      <a:pt x="23" y="96"/>
                    </a:lnTo>
                    <a:lnTo>
                      <a:pt x="12" y="99"/>
                    </a:lnTo>
                    <a:lnTo>
                      <a:pt x="5" y="102"/>
                    </a:lnTo>
                    <a:lnTo>
                      <a:pt x="0" y="105"/>
                    </a:lnTo>
                    <a:lnTo>
                      <a:pt x="0" y="101"/>
                    </a:lnTo>
                    <a:lnTo>
                      <a:pt x="0" y="97"/>
                    </a:lnTo>
                    <a:lnTo>
                      <a:pt x="1" y="94"/>
                    </a:lnTo>
                    <a:lnTo>
                      <a:pt x="7" y="91"/>
                    </a:lnTo>
                    <a:lnTo>
                      <a:pt x="16" y="87"/>
                    </a:lnTo>
                    <a:lnTo>
                      <a:pt x="28" y="81"/>
                    </a:lnTo>
                    <a:lnTo>
                      <a:pt x="42" y="76"/>
                    </a:lnTo>
                    <a:lnTo>
                      <a:pt x="57" y="74"/>
                    </a:lnTo>
                    <a:lnTo>
                      <a:pt x="65" y="75"/>
                    </a:lnTo>
                    <a:lnTo>
                      <a:pt x="78" y="75"/>
                    </a:lnTo>
                    <a:lnTo>
                      <a:pt x="94" y="76"/>
                    </a:lnTo>
                    <a:lnTo>
                      <a:pt x="113" y="78"/>
                    </a:lnTo>
                    <a:lnTo>
                      <a:pt x="131" y="79"/>
                    </a:lnTo>
                    <a:lnTo>
                      <a:pt x="149" y="80"/>
                    </a:lnTo>
                    <a:lnTo>
                      <a:pt x="163" y="81"/>
                    </a:lnTo>
                    <a:lnTo>
                      <a:pt x="175" y="82"/>
                    </a:lnTo>
                    <a:lnTo>
                      <a:pt x="186" y="82"/>
                    </a:lnTo>
                    <a:lnTo>
                      <a:pt x="199" y="82"/>
                    </a:lnTo>
                    <a:lnTo>
                      <a:pt x="211" y="82"/>
                    </a:lnTo>
                    <a:lnTo>
                      <a:pt x="223" y="82"/>
                    </a:lnTo>
                    <a:lnTo>
                      <a:pt x="236" y="82"/>
                    </a:lnTo>
                    <a:lnTo>
                      <a:pt x="247" y="82"/>
                    </a:lnTo>
                    <a:lnTo>
                      <a:pt x="254" y="82"/>
                    </a:lnTo>
                    <a:lnTo>
                      <a:pt x="259" y="82"/>
                    </a:lnTo>
                    <a:lnTo>
                      <a:pt x="263" y="77"/>
                    </a:lnTo>
                    <a:lnTo>
                      <a:pt x="270" y="71"/>
                    </a:lnTo>
                    <a:lnTo>
                      <a:pt x="280" y="65"/>
                    </a:lnTo>
                    <a:lnTo>
                      <a:pt x="293" y="60"/>
                    </a:lnTo>
                    <a:lnTo>
                      <a:pt x="305" y="56"/>
                    </a:lnTo>
                    <a:lnTo>
                      <a:pt x="319" y="51"/>
                    </a:lnTo>
                    <a:lnTo>
                      <a:pt x="332" y="46"/>
                    </a:lnTo>
                    <a:lnTo>
                      <a:pt x="344" y="40"/>
                    </a:lnTo>
                    <a:lnTo>
                      <a:pt x="355" y="31"/>
                    </a:lnTo>
                    <a:lnTo>
                      <a:pt x="369" y="19"/>
                    </a:lnTo>
                    <a:lnTo>
                      <a:pt x="380" y="8"/>
                    </a:lnTo>
                    <a:lnTo>
                      <a:pt x="387" y="0"/>
                    </a:lnTo>
                    <a:lnTo>
                      <a:pt x="410" y="2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63" name="Freeform 423"/>
              <p:cNvSpPr>
                <a:spLocks/>
              </p:cNvSpPr>
              <p:nvPr/>
            </p:nvSpPr>
            <p:spPr bwMode="auto">
              <a:xfrm>
                <a:off x="1153" y="2500"/>
                <a:ext cx="477" cy="425"/>
              </a:xfrm>
              <a:custGeom>
                <a:avLst/>
                <a:gdLst>
                  <a:gd name="T0" fmla="*/ 931 w 956"/>
                  <a:gd name="T1" fmla="*/ 382 h 425"/>
                  <a:gd name="T2" fmla="*/ 894 w 956"/>
                  <a:gd name="T3" fmla="*/ 363 h 425"/>
                  <a:gd name="T4" fmla="*/ 840 w 956"/>
                  <a:gd name="T5" fmla="*/ 340 h 425"/>
                  <a:gd name="T6" fmla="*/ 821 w 956"/>
                  <a:gd name="T7" fmla="*/ 370 h 425"/>
                  <a:gd name="T8" fmla="*/ 776 w 956"/>
                  <a:gd name="T9" fmla="*/ 381 h 425"/>
                  <a:gd name="T10" fmla="*/ 723 w 956"/>
                  <a:gd name="T11" fmla="*/ 374 h 425"/>
                  <a:gd name="T12" fmla="*/ 672 w 956"/>
                  <a:gd name="T13" fmla="*/ 379 h 425"/>
                  <a:gd name="T14" fmla="*/ 631 w 956"/>
                  <a:gd name="T15" fmla="*/ 371 h 425"/>
                  <a:gd name="T16" fmla="*/ 595 w 956"/>
                  <a:gd name="T17" fmla="*/ 354 h 425"/>
                  <a:gd name="T18" fmla="*/ 540 w 956"/>
                  <a:gd name="T19" fmla="*/ 365 h 425"/>
                  <a:gd name="T20" fmla="*/ 490 w 956"/>
                  <a:gd name="T21" fmla="*/ 362 h 425"/>
                  <a:gd name="T22" fmla="*/ 423 w 956"/>
                  <a:gd name="T23" fmla="*/ 357 h 425"/>
                  <a:gd name="T24" fmla="*/ 373 w 956"/>
                  <a:gd name="T25" fmla="*/ 315 h 425"/>
                  <a:gd name="T26" fmla="*/ 338 w 956"/>
                  <a:gd name="T27" fmla="*/ 285 h 425"/>
                  <a:gd name="T28" fmla="*/ 265 w 956"/>
                  <a:gd name="T29" fmla="*/ 275 h 425"/>
                  <a:gd name="T30" fmla="*/ 215 w 956"/>
                  <a:gd name="T31" fmla="*/ 242 h 425"/>
                  <a:gd name="T32" fmla="*/ 176 w 956"/>
                  <a:gd name="T33" fmla="*/ 219 h 425"/>
                  <a:gd name="T34" fmla="*/ 146 w 956"/>
                  <a:gd name="T35" fmla="*/ 201 h 425"/>
                  <a:gd name="T36" fmla="*/ 100 w 956"/>
                  <a:gd name="T37" fmla="*/ 178 h 425"/>
                  <a:gd name="T38" fmla="*/ 78 w 956"/>
                  <a:gd name="T39" fmla="*/ 136 h 425"/>
                  <a:gd name="T40" fmla="*/ 80 w 956"/>
                  <a:gd name="T41" fmla="*/ 97 h 425"/>
                  <a:gd name="T42" fmla="*/ 73 w 956"/>
                  <a:gd name="T43" fmla="*/ 64 h 425"/>
                  <a:gd name="T44" fmla="*/ 98 w 956"/>
                  <a:gd name="T45" fmla="*/ 25 h 425"/>
                  <a:gd name="T46" fmla="*/ 78 w 956"/>
                  <a:gd name="T47" fmla="*/ 0 h 425"/>
                  <a:gd name="T48" fmla="*/ 39 w 956"/>
                  <a:gd name="T49" fmla="*/ 5 h 425"/>
                  <a:gd name="T50" fmla="*/ 43 w 956"/>
                  <a:gd name="T51" fmla="*/ 26 h 425"/>
                  <a:gd name="T52" fmla="*/ 25 w 956"/>
                  <a:gd name="T53" fmla="*/ 41 h 425"/>
                  <a:gd name="T54" fmla="*/ 27 w 956"/>
                  <a:gd name="T55" fmla="*/ 57 h 425"/>
                  <a:gd name="T56" fmla="*/ 43 w 956"/>
                  <a:gd name="T57" fmla="*/ 66 h 425"/>
                  <a:gd name="T58" fmla="*/ 29 w 956"/>
                  <a:gd name="T59" fmla="*/ 82 h 425"/>
                  <a:gd name="T60" fmla="*/ 14 w 956"/>
                  <a:gd name="T61" fmla="*/ 95 h 425"/>
                  <a:gd name="T62" fmla="*/ 14 w 956"/>
                  <a:gd name="T63" fmla="*/ 126 h 425"/>
                  <a:gd name="T64" fmla="*/ 41 w 956"/>
                  <a:gd name="T65" fmla="*/ 117 h 425"/>
                  <a:gd name="T66" fmla="*/ 22 w 956"/>
                  <a:gd name="T67" fmla="*/ 165 h 425"/>
                  <a:gd name="T68" fmla="*/ 54 w 956"/>
                  <a:gd name="T69" fmla="*/ 181 h 425"/>
                  <a:gd name="T70" fmla="*/ 82 w 956"/>
                  <a:gd name="T71" fmla="*/ 187 h 425"/>
                  <a:gd name="T72" fmla="*/ 100 w 956"/>
                  <a:gd name="T73" fmla="*/ 215 h 425"/>
                  <a:gd name="T74" fmla="*/ 117 w 956"/>
                  <a:gd name="T75" fmla="*/ 215 h 425"/>
                  <a:gd name="T76" fmla="*/ 126 w 956"/>
                  <a:gd name="T77" fmla="*/ 232 h 425"/>
                  <a:gd name="T78" fmla="*/ 146 w 956"/>
                  <a:gd name="T79" fmla="*/ 241 h 425"/>
                  <a:gd name="T80" fmla="*/ 173 w 956"/>
                  <a:gd name="T81" fmla="*/ 236 h 425"/>
                  <a:gd name="T82" fmla="*/ 190 w 956"/>
                  <a:gd name="T83" fmla="*/ 261 h 425"/>
                  <a:gd name="T84" fmla="*/ 235 w 956"/>
                  <a:gd name="T85" fmla="*/ 279 h 425"/>
                  <a:gd name="T86" fmla="*/ 260 w 956"/>
                  <a:gd name="T87" fmla="*/ 306 h 425"/>
                  <a:gd name="T88" fmla="*/ 283 w 956"/>
                  <a:gd name="T89" fmla="*/ 316 h 425"/>
                  <a:gd name="T90" fmla="*/ 311 w 956"/>
                  <a:gd name="T91" fmla="*/ 328 h 425"/>
                  <a:gd name="T92" fmla="*/ 325 w 956"/>
                  <a:gd name="T93" fmla="*/ 331 h 425"/>
                  <a:gd name="T94" fmla="*/ 339 w 956"/>
                  <a:gd name="T95" fmla="*/ 344 h 425"/>
                  <a:gd name="T96" fmla="*/ 361 w 956"/>
                  <a:gd name="T97" fmla="*/ 368 h 425"/>
                  <a:gd name="T98" fmla="*/ 379 w 956"/>
                  <a:gd name="T99" fmla="*/ 381 h 425"/>
                  <a:gd name="T100" fmla="*/ 458 w 956"/>
                  <a:gd name="T101" fmla="*/ 389 h 425"/>
                  <a:gd name="T102" fmla="*/ 489 w 956"/>
                  <a:gd name="T103" fmla="*/ 388 h 425"/>
                  <a:gd name="T104" fmla="*/ 522 w 956"/>
                  <a:gd name="T105" fmla="*/ 400 h 425"/>
                  <a:gd name="T106" fmla="*/ 565 w 956"/>
                  <a:gd name="T107" fmla="*/ 383 h 425"/>
                  <a:gd name="T108" fmla="*/ 576 w 956"/>
                  <a:gd name="T109" fmla="*/ 393 h 425"/>
                  <a:gd name="T110" fmla="*/ 636 w 956"/>
                  <a:gd name="T111" fmla="*/ 422 h 425"/>
                  <a:gd name="T112" fmla="*/ 686 w 956"/>
                  <a:gd name="T113" fmla="*/ 417 h 425"/>
                  <a:gd name="T114" fmla="*/ 730 w 956"/>
                  <a:gd name="T115" fmla="*/ 408 h 425"/>
                  <a:gd name="T116" fmla="*/ 762 w 956"/>
                  <a:gd name="T117" fmla="*/ 400 h 425"/>
                  <a:gd name="T118" fmla="*/ 791 w 956"/>
                  <a:gd name="T119" fmla="*/ 407 h 425"/>
                  <a:gd name="T120" fmla="*/ 830 w 956"/>
                  <a:gd name="T121" fmla="*/ 410 h 425"/>
                  <a:gd name="T122" fmla="*/ 854 w 956"/>
                  <a:gd name="T123" fmla="*/ 403 h 425"/>
                  <a:gd name="T124" fmla="*/ 885 w 956"/>
                  <a:gd name="T125" fmla="*/ 423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56" h="425">
                    <a:moveTo>
                      <a:pt x="906" y="412"/>
                    </a:moveTo>
                    <a:lnTo>
                      <a:pt x="956" y="409"/>
                    </a:lnTo>
                    <a:lnTo>
                      <a:pt x="952" y="388"/>
                    </a:lnTo>
                    <a:lnTo>
                      <a:pt x="941" y="384"/>
                    </a:lnTo>
                    <a:lnTo>
                      <a:pt x="931" y="382"/>
                    </a:lnTo>
                    <a:lnTo>
                      <a:pt x="920" y="379"/>
                    </a:lnTo>
                    <a:lnTo>
                      <a:pt x="911" y="376"/>
                    </a:lnTo>
                    <a:lnTo>
                      <a:pt x="902" y="373"/>
                    </a:lnTo>
                    <a:lnTo>
                      <a:pt x="897" y="368"/>
                    </a:lnTo>
                    <a:lnTo>
                      <a:pt x="894" y="363"/>
                    </a:lnTo>
                    <a:lnTo>
                      <a:pt x="892" y="357"/>
                    </a:lnTo>
                    <a:lnTo>
                      <a:pt x="879" y="356"/>
                    </a:lnTo>
                    <a:lnTo>
                      <a:pt x="863" y="353"/>
                    </a:lnTo>
                    <a:lnTo>
                      <a:pt x="851" y="347"/>
                    </a:lnTo>
                    <a:lnTo>
                      <a:pt x="840" y="340"/>
                    </a:lnTo>
                    <a:lnTo>
                      <a:pt x="833" y="353"/>
                    </a:lnTo>
                    <a:lnTo>
                      <a:pt x="799" y="339"/>
                    </a:lnTo>
                    <a:lnTo>
                      <a:pt x="803" y="349"/>
                    </a:lnTo>
                    <a:lnTo>
                      <a:pt x="810" y="360"/>
                    </a:lnTo>
                    <a:lnTo>
                      <a:pt x="821" y="370"/>
                    </a:lnTo>
                    <a:lnTo>
                      <a:pt x="833" y="377"/>
                    </a:lnTo>
                    <a:lnTo>
                      <a:pt x="819" y="379"/>
                    </a:lnTo>
                    <a:lnTo>
                      <a:pt x="805" y="381"/>
                    </a:lnTo>
                    <a:lnTo>
                      <a:pt x="791" y="381"/>
                    </a:lnTo>
                    <a:lnTo>
                      <a:pt x="776" y="381"/>
                    </a:lnTo>
                    <a:lnTo>
                      <a:pt x="762" y="381"/>
                    </a:lnTo>
                    <a:lnTo>
                      <a:pt x="750" y="379"/>
                    </a:lnTo>
                    <a:lnTo>
                      <a:pt x="739" y="376"/>
                    </a:lnTo>
                    <a:lnTo>
                      <a:pt x="732" y="371"/>
                    </a:lnTo>
                    <a:lnTo>
                      <a:pt x="723" y="374"/>
                    </a:lnTo>
                    <a:lnTo>
                      <a:pt x="714" y="377"/>
                    </a:lnTo>
                    <a:lnTo>
                      <a:pt x="703" y="379"/>
                    </a:lnTo>
                    <a:lnTo>
                      <a:pt x="691" y="380"/>
                    </a:lnTo>
                    <a:lnTo>
                      <a:pt x="682" y="380"/>
                    </a:lnTo>
                    <a:lnTo>
                      <a:pt x="672" y="379"/>
                    </a:lnTo>
                    <a:lnTo>
                      <a:pt x="664" y="377"/>
                    </a:lnTo>
                    <a:lnTo>
                      <a:pt x="661" y="372"/>
                    </a:lnTo>
                    <a:lnTo>
                      <a:pt x="650" y="372"/>
                    </a:lnTo>
                    <a:lnTo>
                      <a:pt x="640" y="371"/>
                    </a:lnTo>
                    <a:lnTo>
                      <a:pt x="631" y="371"/>
                    </a:lnTo>
                    <a:lnTo>
                      <a:pt x="620" y="369"/>
                    </a:lnTo>
                    <a:lnTo>
                      <a:pt x="613" y="367"/>
                    </a:lnTo>
                    <a:lnTo>
                      <a:pt x="604" y="364"/>
                    </a:lnTo>
                    <a:lnTo>
                      <a:pt x="599" y="359"/>
                    </a:lnTo>
                    <a:lnTo>
                      <a:pt x="595" y="354"/>
                    </a:lnTo>
                    <a:lnTo>
                      <a:pt x="585" y="358"/>
                    </a:lnTo>
                    <a:lnTo>
                      <a:pt x="572" y="361"/>
                    </a:lnTo>
                    <a:lnTo>
                      <a:pt x="561" y="364"/>
                    </a:lnTo>
                    <a:lnTo>
                      <a:pt x="551" y="365"/>
                    </a:lnTo>
                    <a:lnTo>
                      <a:pt x="540" y="365"/>
                    </a:lnTo>
                    <a:lnTo>
                      <a:pt x="529" y="363"/>
                    </a:lnTo>
                    <a:lnTo>
                      <a:pt x="521" y="360"/>
                    </a:lnTo>
                    <a:lnTo>
                      <a:pt x="513" y="355"/>
                    </a:lnTo>
                    <a:lnTo>
                      <a:pt x="503" y="361"/>
                    </a:lnTo>
                    <a:lnTo>
                      <a:pt x="490" y="362"/>
                    </a:lnTo>
                    <a:lnTo>
                      <a:pt x="478" y="359"/>
                    </a:lnTo>
                    <a:lnTo>
                      <a:pt x="467" y="349"/>
                    </a:lnTo>
                    <a:lnTo>
                      <a:pt x="457" y="354"/>
                    </a:lnTo>
                    <a:lnTo>
                      <a:pt x="441" y="357"/>
                    </a:lnTo>
                    <a:lnTo>
                      <a:pt x="423" y="357"/>
                    </a:lnTo>
                    <a:lnTo>
                      <a:pt x="405" y="355"/>
                    </a:lnTo>
                    <a:lnTo>
                      <a:pt x="389" y="350"/>
                    </a:lnTo>
                    <a:lnTo>
                      <a:pt x="377" y="342"/>
                    </a:lnTo>
                    <a:lnTo>
                      <a:pt x="370" y="330"/>
                    </a:lnTo>
                    <a:lnTo>
                      <a:pt x="373" y="315"/>
                    </a:lnTo>
                    <a:lnTo>
                      <a:pt x="357" y="315"/>
                    </a:lnTo>
                    <a:lnTo>
                      <a:pt x="347" y="311"/>
                    </a:lnTo>
                    <a:lnTo>
                      <a:pt x="343" y="302"/>
                    </a:lnTo>
                    <a:lnTo>
                      <a:pt x="350" y="285"/>
                    </a:lnTo>
                    <a:lnTo>
                      <a:pt x="338" y="285"/>
                    </a:lnTo>
                    <a:lnTo>
                      <a:pt x="322" y="285"/>
                    </a:lnTo>
                    <a:lnTo>
                      <a:pt x="306" y="285"/>
                    </a:lnTo>
                    <a:lnTo>
                      <a:pt x="290" y="283"/>
                    </a:lnTo>
                    <a:lnTo>
                      <a:pt x="276" y="280"/>
                    </a:lnTo>
                    <a:lnTo>
                      <a:pt x="265" y="275"/>
                    </a:lnTo>
                    <a:lnTo>
                      <a:pt x="260" y="267"/>
                    </a:lnTo>
                    <a:lnTo>
                      <a:pt x="260" y="255"/>
                    </a:lnTo>
                    <a:lnTo>
                      <a:pt x="242" y="255"/>
                    </a:lnTo>
                    <a:lnTo>
                      <a:pt x="226" y="250"/>
                    </a:lnTo>
                    <a:lnTo>
                      <a:pt x="215" y="242"/>
                    </a:lnTo>
                    <a:lnTo>
                      <a:pt x="212" y="230"/>
                    </a:lnTo>
                    <a:lnTo>
                      <a:pt x="203" y="229"/>
                    </a:lnTo>
                    <a:lnTo>
                      <a:pt x="194" y="226"/>
                    </a:lnTo>
                    <a:lnTo>
                      <a:pt x="185" y="223"/>
                    </a:lnTo>
                    <a:lnTo>
                      <a:pt x="176" y="219"/>
                    </a:lnTo>
                    <a:lnTo>
                      <a:pt x="169" y="214"/>
                    </a:lnTo>
                    <a:lnTo>
                      <a:pt x="164" y="209"/>
                    </a:lnTo>
                    <a:lnTo>
                      <a:pt x="160" y="204"/>
                    </a:lnTo>
                    <a:lnTo>
                      <a:pt x="158" y="199"/>
                    </a:lnTo>
                    <a:lnTo>
                      <a:pt x="146" y="201"/>
                    </a:lnTo>
                    <a:lnTo>
                      <a:pt x="135" y="199"/>
                    </a:lnTo>
                    <a:lnTo>
                      <a:pt x="128" y="193"/>
                    </a:lnTo>
                    <a:lnTo>
                      <a:pt x="128" y="179"/>
                    </a:lnTo>
                    <a:lnTo>
                      <a:pt x="110" y="180"/>
                    </a:lnTo>
                    <a:lnTo>
                      <a:pt x="100" y="178"/>
                    </a:lnTo>
                    <a:lnTo>
                      <a:pt x="94" y="170"/>
                    </a:lnTo>
                    <a:lnTo>
                      <a:pt x="100" y="154"/>
                    </a:lnTo>
                    <a:lnTo>
                      <a:pt x="85" y="152"/>
                    </a:lnTo>
                    <a:lnTo>
                      <a:pt x="78" y="145"/>
                    </a:lnTo>
                    <a:lnTo>
                      <a:pt x="78" y="136"/>
                    </a:lnTo>
                    <a:lnTo>
                      <a:pt x="84" y="126"/>
                    </a:lnTo>
                    <a:lnTo>
                      <a:pt x="73" y="119"/>
                    </a:lnTo>
                    <a:lnTo>
                      <a:pt x="66" y="113"/>
                    </a:lnTo>
                    <a:lnTo>
                      <a:pt x="68" y="105"/>
                    </a:lnTo>
                    <a:lnTo>
                      <a:pt x="80" y="97"/>
                    </a:lnTo>
                    <a:lnTo>
                      <a:pt x="73" y="92"/>
                    </a:lnTo>
                    <a:lnTo>
                      <a:pt x="70" y="85"/>
                    </a:lnTo>
                    <a:lnTo>
                      <a:pt x="68" y="79"/>
                    </a:lnTo>
                    <a:lnTo>
                      <a:pt x="68" y="72"/>
                    </a:lnTo>
                    <a:lnTo>
                      <a:pt x="73" y="64"/>
                    </a:lnTo>
                    <a:lnTo>
                      <a:pt x="80" y="55"/>
                    </a:lnTo>
                    <a:lnTo>
                      <a:pt x="93" y="46"/>
                    </a:lnTo>
                    <a:lnTo>
                      <a:pt x="110" y="36"/>
                    </a:lnTo>
                    <a:lnTo>
                      <a:pt x="101" y="31"/>
                    </a:lnTo>
                    <a:lnTo>
                      <a:pt x="98" y="25"/>
                    </a:lnTo>
                    <a:lnTo>
                      <a:pt x="100" y="18"/>
                    </a:lnTo>
                    <a:lnTo>
                      <a:pt x="105" y="10"/>
                    </a:lnTo>
                    <a:lnTo>
                      <a:pt x="96" y="5"/>
                    </a:lnTo>
                    <a:lnTo>
                      <a:pt x="87" y="2"/>
                    </a:lnTo>
                    <a:lnTo>
                      <a:pt x="78" y="0"/>
                    </a:lnTo>
                    <a:lnTo>
                      <a:pt x="70" y="0"/>
                    </a:lnTo>
                    <a:lnTo>
                      <a:pt x="61" y="0"/>
                    </a:lnTo>
                    <a:lnTo>
                      <a:pt x="52" y="1"/>
                    </a:lnTo>
                    <a:lnTo>
                      <a:pt x="45" y="3"/>
                    </a:lnTo>
                    <a:lnTo>
                      <a:pt x="39" y="5"/>
                    </a:lnTo>
                    <a:lnTo>
                      <a:pt x="52" y="9"/>
                    </a:lnTo>
                    <a:lnTo>
                      <a:pt x="57" y="13"/>
                    </a:lnTo>
                    <a:lnTo>
                      <a:pt x="57" y="18"/>
                    </a:lnTo>
                    <a:lnTo>
                      <a:pt x="52" y="22"/>
                    </a:lnTo>
                    <a:lnTo>
                      <a:pt x="43" y="26"/>
                    </a:lnTo>
                    <a:lnTo>
                      <a:pt x="30" y="30"/>
                    </a:lnTo>
                    <a:lnTo>
                      <a:pt x="18" y="33"/>
                    </a:lnTo>
                    <a:lnTo>
                      <a:pt x="7" y="37"/>
                    </a:lnTo>
                    <a:lnTo>
                      <a:pt x="14" y="39"/>
                    </a:lnTo>
                    <a:lnTo>
                      <a:pt x="25" y="41"/>
                    </a:lnTo>
                    <a:lnTo>
                      <a:pt x="38" y="42"/>
                    </a:lnTo>
                    <a:lnTo>
                      <a:pt x="48" y="42"/>
                    </a:lnTo>
                    <a:lnTo>
                      <a:pt x="45" y="47"/>
                    </a:lnTo>
                    <a:lnTo>
                      <a:pt x="38" y="52"/>
                    </a:lnTo>
                    <a:lnTo>
                      <a:pt x="27" y="57"/>
                    </a:lnTo>
                    <a:lnTo>
                      <a:pt x="14" y="62"/>
                    </a:lnTo>
                    <a:lnTo>
                      <a:pt x="20" y="62"/>
                    </a:lnTo>
                    <a:lnTo>
                      <a:pt x="29" y="63"/>
                    </a:lnTo>
                    <a:lnTo>
                      <a:pt x="36" y="64"/>
                    </a:lnTo>
                    <a:lnTo>
                      <a:pt x="43" y="66"/>
                    </a:lnTo>
                    <a:lnTo>
                      <a:pt x="45" y="69"/>
                    </a:lnTo>
                    <a:lnTo>
                      <a:pt x="45" y="73"/>
                    </a:lnTo>
                    <a:lnTo>
                      <a:pt x="43" y="77"/>
                    </a:lnTo>
                    <a:lnTo>
                      <a:pt x="38" y="80"/>
                    </a:lnTo>
                    <a:lnTo>
                      <a:pt x="29" y="82"/>
                    </a:lnTo>
                    <a:lnTo>
                      <a:pt x="18" y="85"/>
                    </a:lnTo>
                    <a:lnTo>
                      <a:pt x="9" y="91"/>
                    </a:lnTo>
                    <a:lnTo>
                      <a:pt x="0" y="98"/>
                    </a:lnTo>
                    <a:lnTo>
                      <a:pt x="6" y="96"/>
                    </a:lnTo>
                    <a:lnTo>
                      <a:pt x="14" y="95"/>
                    </a:lnTo>
                    <a:lnTo>
                      <a:pt x="23" y="94"/>
                    </a:lnTo>
                    <a:lnTo>
                      <a:pt x="32" y="95"/>
                    </a:lnTo>
                    <a:lnTo>
                      <a:pt x="23" y="103"/>
                    </a:lnTo>
                    <a:lnTo>
                      <a:pt x="18" y="114"/>
                    </a:lnTo>
                    <a:lnTo>
                      <a:pt x="14" y="126"/>
                    </a:lnTo>
                    <a:lnTo>
                      <a:pt x="13" y="139"/>
                    </a:lnTo>
                    <a:lnTo>
                      <a:pt x="16" y="133"/>
                    </a:lnTo>
                    <a:lnTo>
                      <a:pt x="23" y="127"/>
                    </a:lnTo>
                    <a:lnTo>
                      <a:pt x="32" y="121"/>
                    </a:lnTo>
                    <a:lnTo>
                      <a:pt x="41" y="117"/>
                    </a:lnTo>
                    <a:lnTo>
                      <a:pt x="43" y="132"/>
                    </a:lnTo>
                    <a:lnTo>
                      <a:pt x="32" y="143"/>
                    </a:lnTo>
                    <a:lnTo>
                      <a:pt x="22" y="154"/>
                    </a:lnTo>
                    <a:lnTo>
                      <a:pt x="16" y="168"/>
                    </a:lnTo>
                    <a:lnTo>
                      <a:pt x="22" y="165"/>
                    </a:lnTo>
                    <a:lnTo>
                      <a:pt x="34" y="162"/>
                    </a:lnTo>
                    <a:lnTo>
                      <a:pt x="46" y="161"/>
                    </a:lnTo>
                    <a:lnTo>
                      <a:pt x="57" y="161"/>
                    </a:lnTo>
                    <a:lnTo>
                      <a:pt x="54" y="171"/>
                    </a:lnTo>
                    <a:lnTo>
                      <a:pt x="54" y="181"/>
                    </a:lnTo>
                    <a:lnTo>
                      <a:pt x="57" y="192"/>
                    </a:lnTo>
                    <a:lnTo>
                      <a:pt x="64" y="201"/>
                    </a:lnTo>
                    <a:lnTo>
                      <a:pt x="66" y="195"/>
                    </a:lnTo>
                    <a:lnTo>
                      <a:pt x="73" y="190"/>
                    </a:lnTo>
                    <a:lnTo>
                      <a:pt x="82" y="187"/>
                    </a:lnTo>
                    <a:lnTo>
                      <a:pt x="93" y="187"/>
                    </a:lnTo>
                    <a:lnTo>
                      <a:pt x="96" y="192"/>
                    </a:lnTo>
                    <a:lnTo>
                      <a:pt x="98" y="199"/>
                    </a:lnTo>
                    <a:lnTo>
                      <a:pt x="100" y="207"/>
                    </a:lnTo>
                    <a:lnTo>
                      <a:pt x="100" y="215"/>
                    </a:lnTo>
                    <a:lnTo>
                      <a:pt x="105" y="214"/>
                    </a:lnTo>
                    <a:lnTo>
                      <a:pt x="109" y="214"/>
                    </a:lnTo>
                    <a:lnTo>
                      <a:pt x="112" y="212"/>
                    </a:lnTo>
                    <a:lnTo>
                      <a:pt x="116" y="209"/>
                    </a:lnTo>
                    <a:lnTo>
                      <a:pt x="117" y="215"/>
                    </a:lnTo>
                    <a:lnTo>
                      <a:pt x="114" y="221"/>
                    </a:lnTo>
                    <a:lnTo>
                      <a:pt x="107" y="227"/>
                    </a:lnTo>
                    <a:lnTo>
                      <a:pt x="96" y="231"/>
                    </a:lnTo>
                    <a:lnTo>
                      <a:pt x="112" y="233"/>
                    </a:lnTo>
                    <a:lnTo>
                      <a:pt x="126" y="232"/>
                    </a:lnTo>
                    <a:lnTo>
                      <a:pt x="135" y="229"/>
                    </a:lnTo>
                    <a:lnTo>
                      <a:pt x="139" y="224"/>
                    </a:lnTo>
                    <a:lnTo>
                      <a:pt x="142" y="229"/>
                    </a:lnTo>
                    <a:lnTo>
                      <a:pt x="146" y="234"/>
                    </a:lnTo>
                    <a:lnTo>
                      <a:pt x="146" y="241"/>
                    </a:lnTo>
                    <a:lnTo>
                      <a:pt x="146" y="246"/>
                    </a:lnTo>
                    <a:lnTo>
                      <a:pt x="157" y="245"/>
                    </a:lnTo>
                    <a:lnTo>
                      <a:pt x="162" y="242"/>
                    </a:lnTo>
                    <a:lnTo>
                      <a:pt x="167" y="237"/>
                    </a:lnTo>
                    <a:lnTo>
                      <a:pt x="173" y="236"/>
                    </a:lnTo>
                    <a:lnTo>
                      <a:pt x="181" y="242"/>
                    </a:lnTo>
                    <a:lnTo>
                      <a:pt x="181" y="253"/>
                    </a:lnTo>
                    <a:lnTo>
                      <a:pt x="181" y="265"/>
                    </a:lnTo>
                    <a:lnTo>
                      <a:pt x="188" y="273"/>
                    </a:lnTo>
                    <a:lnTo>
                      <a:pt x="190" y="261"/>
                    </a:lnTo>
                    <a:lnTo>
                      <a:pt x="199" y="257"/>
                    </a:lnTo>
                    <a:lnTo>
                      <a:pt x="208" y="261"/>
                    </a:lnTo>
                    <a:lnTo>
                      <a:pt x="215" y="271"/>
                    </a:lnTo>
                    <a:lnTo>
                      <a:pt x="229" y="271"/>
                    </a:lnTo>
                    <a:lnTo>
                      <a:pt x="235" y="279"/>
                    </a:lnTo>
                    <a:lnTo>
                      <a:pt x="233" y="290"/>
                    </a:lnTo>
                    <a:lnTo>
                      <a:pt x="231" y="295"/>
                    </a:lnTo>
                    <a:lnTo>
                      <a:pt x="249" y="293"/>
                    </a:lnTo>
                    <a:lnTo>
                      <a:pt x="260" y="298"/>
                    </a:lnTo>
                    <a:lnTo>
                      <a:pt x="260" y="306"/>
                    </a:lnTo>
                    <a:lnTo>
                      <a:pt x="249" y="316"/>
                    </a:lnTo>
                    <a:lnTo>
                      <a:pt x="252" y="316"/>
                    </a:lnTo>
                    <a:lnTo>
                      <a:pt x="260" y="316"/>
                    </a:lnTo>
                    <a:lnTo>
                      <a:pt x="270" y="316"/>
                    </a:lnTo>
                    <a:lnTo>
                      <a:pt x="283" y="316"/>
                    </a:lnTo>
                    <a:lnTo>
                      <a:pt x="295" y="317"/>
                    </a:lnTo>
                    <a:lnTo>
                      <a:pt x="302" y="319"/>
                    </a:lnTo>
                    <a:lnTo>
                      <a:pt x="307" y="323"/>
                    </a:lnTo>
                    <a:lnTo>
                      <a:pt x="304" y="328"/>
                    </a:lnTo>
                    <a:lnTo>
                      <a:pt x="311" y="328"/>
                    </a:lnTo>
                    <a:lnTo>
                      <a:pt x="318" y="327"/>
                    </a:lnTo>
                    <a:lnTo>
                      <a:pt x="322" y="324"/>
                    </a:lnTo>
                    <a:lnTo>
                      <a:pt x="325" y="320"/>
                    </a:lnTo>
                    <a:lnTo>
                      <a:pt x="327" y="326"/>
                    </a:lnTo>
                    <a:lnTo>
                      <a:pt x="325" y="331"/>
                    </a:lnTo>
                    <a:lnTo>
                      <a:pt x="318" y="337"/>
                    </a:lnTo>
                    <a:lnTo>
                      <a:pt x="307" y="343"/>
                    </a:lnTo>
                    <a:lnTo>
                      <a:pt x="320" y="342"/>
                    </a:lnTo>
                    <a:lnTo>
                      <a:pt x="331" y="342"/>
                    </a:lnTo>
                    <a:lnTo>
                      <a:pt x="339" y="344"/>
                    </a:lnTo>
                    <a:lnTo>
                      <a:pt x="348" y="347"/>
                    </a:lnTo>
                    <a:lnTo>
                      <a:pt x="354" y="351"/>
                    </a:lnTo>
                    <a:lnTo>
                      <a:pt x="359" y="356"/>
                    </a:lnTo>
                    <a:lnTo>
                      <a:pt x="361" y="362"/>
                    </a:lnTo>
                    <a:lnTo>
                      <a:pt x="361" y="368"/>
                    </a:lnTo>
                    <a:lnTo>
                      <a:pt x="373" y="365"/>
                    </a:lnTo>
                    <a:lnTo>
                      <a:pt x="377" y="369"/>
                    </a:lnTo>
                    <a:lnTo>
                      <a:pt x="373" y="376"/>
                    </a:lnTo>
                    <a:lnTo>
                      <a:pt x="363" y="384"/>
                    </a:lnTo>
                    <a:lnTo>
                      <a:pt x="379" y="381"/>
                    </a:lnTo>
                    <a:lnTo>
                      <a:pt x="396" y="380"/>
                    </a:lnTo>
                    <a:lnTo>
                      <a:pt x="414" y="381"/>
                    </a:lnTo>
                    <a:lnTo>
                      <a:pt x="432" y="383"/>
                    </a:lnTo>
                    <a:lnTo>
                      <a:pt x="446" y="386"/>
                    </a:lnTo>
                    <a:lnTo>
                      <a:pt x="458" y="389"/>
                    </a:lnTo>
                    <a:lnTo>
                      <a:pt x="466" y="391"/>
                    </a:lnTo>
                    <a:lnTo>
                      <a:pt x="469" y="392"/>
                    </a:lnTo>
                    <a:lnTo>
                      <a:pt x="473" y="388"/>
                    </a:lnTo>
                    <a:lnTo>
                      <a:pt x="480" y="386"/>
                    </a:lnTo>
                    <a:lnTo>
                      <a:pt x="489" y="388"/>
                    </a:lnTo>
                    <a:lnTo>
                      <a:pt x="499" y="390"/>
                    </a:lnTo>
                    <a:lnTo>
                      <a:pt x="508" y="394"/>
                    </a:lnTo>
                    <a:lnTo>
                      <a:pt x="515" y="397"/>
                    </a:lnTo>
                    <a:lnTo>
                      <a:pt x="521" y="399"/>
                    </a:lnTo>
                    <a:lnTo>
                      <a:pt x="522" y="400"/>
                    </a:lnTo>
                    <a:lnTo>
                      <a:pt x="537" y="389"/>
                    </a:lnTo>
                    <a:lnTo>
                      <a:pt x="547" y="381"/>
                    </a:lnTo>
                    <a:lnTo>
                      <a:pt x="556" y="379"/>
                    </a:lnTo>
                    <a:lnTo>
                      <a:pt x="561" y="379"/>
                    </a:lnTo>
                    <a:lnTo>
                      <a:pt x="565" y="383"/>
                    </a:lnTo>
                    <a:lnTo>
                      <a:pt x="563" y="388"/>
                    </a:lnTo>
                    <a:lnTo>
                      <a:pt x="561" y="393"/>
                    </a:lnTo>
                    <a:lnTo>
                      <a:pt x="554" y="397"/>
                    </a:lnTo>
                    <a:lnTo>
                      <a:pt x="560" y="396"/>
                    </a:lnTo>
                    <a:lnTo>
                      <a:pt x="576" y="393"/>
                    </a:lnTo>
                    <a:lnTo>
                      <a:pt x="592" y="392"/>
                    </a:lnTo>
                    <a:lnTo>
                      <a:pt x="606" y="394"/>
                    </a:lnTo>
                    <a:lnTo>
                      <a:pt x="629" y="416"/>
                    </a:lnTo>
                    <a:lnTo>
                      <a:pt x="629" y="425"/>
                    </a:lnTo>
                    <a:lnTo>
                      <a:pt x="636" y="422"/>
                    </a:lnTo>
                    <a:lnTo>
                      <a:pt x="654" y="418"/>
                    </a:lnTo>
                    <a:lnTo>
                      <a:pt x="670" y="415"/>
                    </a:lnTo>
                    <a:lnTo>
                      <a:pt x="677" y="420"/>
                    </a:lnTo>
                    <a:lnTo>
                      <a:pt x="679" y="419"/>
                    </a:lnTo>
                    <a:lnTo>
                      <a:pt x="686" y="417"/>
                    </a:lnTo>
                    <a:lnTo>
                      <a:pt x="693" y="414"/>
                    </a:lnTo>
                    <a:lnTo>
                      <a:pt x="703" y="411"/>
                    </a:lnTo>
                    <a:lnTo>
                      <a:pt x="714" y="409"/>
                    </a:lnTo>
                    <a:lnTo>
                      <a:pt x="723" y="407"/>
                    </a:lnTo>
                    <a:lnTo>
                      <a:pt x="730" y="408"/>
                    </a:lnTo>
                    <a:lnTo>
                      <a:pt x="735" y="410"/>
                    </a:lnTo>
                    <a:lnTo>
                      <a:pt x="739" y="409"/>
                    </a:lnTo>
                    <a:lnTo>
                      <a:pt x="746" y="407"/>
                    </a:lnTo>
                    <a:lnTo>
                      <a:pt x="755" y="404"/>
                    </a:lnTo>
                    <a:lnTo>
                      <a:pt x="762" y="400"/>
                    </a:lnTo>
                    <a:lnTo>
                      <a:pt x="766" y="401"/>
                    </a:lnTo>
                    <a:lnTo>
                      <a:pt x="771" y="405"/>
                    </a:lnTo>
                    <a:lnTo>
                      <a:pt x="778" y="410"/>
                    </a:lnTo>
                    <a:lnTo>
                      <a:pt x="783" y="414"/>
                    </a:lnTo>
                    <a:lnTo>
                      <a:pt x="791" y="407"/>
                    </a:lnTo>
                    <a:lnTo>
                      <a:pt x="799" y="403"/>
                    </a:lnTo>
                    <a:lnTo>
                      <a:pt x="810" y="402"/>
                    </a:lnTo>
                    <a:lnTo>
                      <a:pt x="824" y="402"/>
                    </a:lnTo>
                    <a:lnTo>
                      <a:pt x="826" y="405"/>
                    </a:lnTo>
                    <a:lnTo>
                      <a:pt x="830" y="410"/>
                    </a:lnTo>
                    <a:lnTo>
                      <a:pt x="835" y="414"/>
                    </a:lnTo>
                    <a:lnTo>
                      <a:pt x="837" y="416"/>
                    </a:lnTo>
                    <a:lnTo>
                      <a:pt x="838" y="409"/>
                    </a:lnTo>
                    <a:lnTo>
                      <a:pt x="846" y="405"/>
                    </a:lnTo>
                    <a:lnTo>
                      <a:pt x="854" y="403"/>
                    </a:lnTo>
                    <a:lnTo>
                      <a:pt x="865" y="402"/>
                    </a:lnTo>
                    <a:lnTo>
                      <a:pt x="876" y="404"/>
                    </a:lnTo>
                    <a:lnTo>
                      <a:pt x="883" y="408"/>
                    </a:lnTo>
                    <a:lnTo>
                      <a:pt x="886" y="415"/>
                    </a:lnTo>
                    <a:lnTo>
                      <a:pt x="885" y="423"/>
                    </a:lnTo>
                    <a:lnTo>
                      <a:pt x="890" y="420"/>
                    </a:lnTo>
                    <a:lnTo>
                      <a:pt x="895" y="417"/>
                    </a:lnTo>
                    <a:lnTo>
                      <a:pt x="901" y="414"/>
                    </a:lnTo>
                    <a:lnTo>
                      <a:pt x="906" y="412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64" name="Freeform 424"/>
              <p:cNvSpPr>
                <a:spLocks/>
              </p:cNvSpPr>
              <p:nvPr/>
            </p:nvSpPr>
            <p:spPr bwMode="auto">
              <a:xfrm>
                <a:off x="1522" y="2449"/>
                <a:ext cx="201" cy="471"/>
              </a:xfrm>
              <a:custGeom>
                <a:avLst/>
                <a:gdLst>
                  <a:gd name="T0" fmla="*/ 243 w 401"/>
                  <a:gd name="T1" fmla="*/ 471 h 471"/>
                  <a:gd name="T2" fmla="*/ 259 w 401"/>
                  <a:gd name="T3" fmla="*/ 441 h 471"/>
                  <a:gd name="T4" fmla="*/ 313 w 401"/>
                  <a:gd name="T5" fmla="*/ 432 h 471"/>
                  <a:gd name="T6" fmla="*/ 336 w 401"/>
                  <a:gd name="T7" fmla="*/ 415 h 471"/>
                  <a:gd name="T8" fmla="*/ 359 w 401"/>
                  <a:gd name="T9" fmla="*/ 404 h 471"/>
                  <a:gd name="T10" fmla="*/ 339 w 401"/>
                  <a:gd name="T11" fmla="*/ 389 h 471"/>
                  <a:gd name="T12" fmla="*/ 394 w 401"/>
                  <a:gd name="T13" fmla="*/ 364 h 471"/>
                  <a:gd name="T14" fmla="*/ 352 w 401"/>
                  <a:gd name="T15" fmla="*/ 361 h 471"/>
                  <a:gd name="T16" fmla="*/ 373 w 401"/>
                  <a:gd name="T17" fmla="*/ 351 h 471"/>
                  <a:gd name="T18" fmla="*/ 371 w 401"/>
                  <a:gd name="T19" fmla="*/ 336 h 471"/>
                  <a:gd name="T20" fmla="*/ 392 w 401"/>
                  <a:gd name="T21" fmla="*/ 341 h 471"/>
                  <a:gd name="T22" fmla="*/ 385 w 401"/>
                  <a:gd name="T23" fmla="*/ 314 h 471"/>
                  <a:gd name="T24" fmla="*/ 387 w 401"/>
                  <a:gd name="T25" fmla="*/ 294 h 471"/>
                  <a:gd name="T26" fmla="*/ 401 w 401"/>
                  <a:gd name="T27" fmla="*/ 261 h 471"/>
                  <a:gd name="T28" fmla="*/ 375 w 401"/>
                  <a:gd name="T29" fmla="*/ 234 h 471"/>
                  <a:gd name="T30" fmla="*/ 352 w 401"/>
                  <a:gd name="T31" fmla="*/ 207 h 471"/>
                  <a:gd name="T32" fmla="*/ 357 w 401"/>
                  <a:gd name="T33" fmla="*/ 198 h 471"/>
                  <a:gd name="T34" fmla="*/ 345 w 401"/>
                  <a:gd name="T35" fmla="*/ 180 h 471"/>
                  <a:gd name="T36" fmla="*/ 316 w 401"/>
                  <a:gd name="T37" fmla="*/ 169 h 471"/>
                  <a:gd name="T38" fmla="*/ 284 w 401"/>
                  <a:gd name="T39" fmla="*/ 142 h 471"/>
                  <a:gd name="T40" fmla="*/ 302 w 401"/>
                  <a:gd name="T41" fmla="*/ 134 h 471"/>
                  <a:gd name="T42" fmla="*/ 286 w 401"/>
                  <a:gd name="T43" fmla="*/ 121 h 471"/>
                  <a:gd name="T44" fmla="*/ 254 w 401"/>
                  <a:gd name="T45" fmla="*/ 107 h 471"/>
                  <a:gd name="T46" fmla="*/ 272 w 401"/>
                  <a:gd name="T47" fmla="*/ 99 h 471"/>
                  <a:gd name="T48" fmla="*/ 250 w 401"/>
                  <a:gd name="T49" fmla="*/ 88 h 471"/>
                  <a:gd name="T50" fmla="*/ 226 w 401"/>
                  <a:gd name="T51" fmla="*/ 86 h 471"/>
                  <a:gd name="T52" fmla="*/ 185 w 401"/>
                  <a:gd name="T53" fmla="*/ 86 h 471"/>
                  <a:gd name="T54" fmla="*/ 210 w 401"/>
                  <a:gd name="T55" fmla="*/ 70 h 471"/>
                  <a:gd name="T56" fmla="*/ 194 w 401"/>
                  <a:gd name="T57" fmla="*/ 52 h 471"/>
                  <a:gd name="T58" fmla="*/ 156 w 401"/>
                  <a:gd name="T59" fmla="*/ 42 h 471"/>
                  <a:gd name="T60" fmla="*/ 181 w 401"/>
                  <a:gd name="T61" fmla="*/ 32 h 471"/>
                  <a:gd name="T62" fmla="*/ 144 w 401"/>
                  <a:gd name="T63" fmla="*/ 21 h 471"/>
                  <a:gd name="T64" fmla="*/ 117 w 401"/>
                  <a:gd name="T65" fmla="*/ 13 h 471"/>
                  <a:gd name="T66" fmla="*/ 76 w 401"/>
                  <a:gd name="T67" fmla="*/ 23 h 471"/>
                  <a:gd name="T68" fmla="*/ 85 w 401"/>
                  <a:gd name="T69" fmla="*/ 6 h 471"/>
                  <a:gd name="T70" fmla="*/ 46 w 401"/>
                  <a:gd name="T71" fmla="*/ 12 h 471"/>
                  <a:gd name="T72" fmla="*/ 9 w 401"/>
                  <a:gd name="T73" fmla="*/ 27 h 471"/>
                  <a:gd name="T74" fmla="*/ 57 w 401"/>
                  <a:gd name="T75" fmla="*/ 38 h 471"/>
                  <a:gd name="T76" fmla="*/ 94 w 401"/>
                  <a:gd name="T77" fmla="*/ 48 h 471"/>
                  <a:gd name="T78" fmla="*/ 115 w 401"/>
                  <a:gd name="T79" fmla="*/ 49 h 471"/>
                  <a:gd name="T80" fmla="*/ 163 w 401"/>
                  <a:gd name="T81" fmla="*/ 72 h 471"/>
                  <a:gd name="T82" fmla="*/ 162 w 401"/>
                  <a:gd name="T83" fmla="*/ 93 h 471"/>
                  <a:gd name="T84" fmla="*/ 213 w 401"/>
                  <a:gd name="T85" fmla="*/ 113 h 471"/>
                  <a:gd name="T86" fmla="*/ 254 w 401"/>
                  <a:gd name="T87" fmla="*/ 137 h 471"/>
                  <a:gd name="T88" fmla="*/ 270 w 401"/>
                  <a:gd name="T89" fmla="*/ 173 h 471"/>
                  <a:gd name="T90" fmla="*/ 305 w 401"/>
                  <a:gd name="T91" fmla="*/ 213 h 471"/>
                  <a:gd name="T92" fmla="*/ 339 w 401"/>
                  <a:gd name="T93" fmla="*/ 234 h 471"/>
                  <a:gd name="T94" fmla="*/ 348 w 401"/>
                  <a:gd name="T95" fmla="*/ 291 h 471"/>
                  <a:gd name="T96" fmla="*/ 325 w 401"/>
                  <a:gd name="T97" fmla="*/ 326 h 471"/>
                  <a:gd name="T98" fmla="*/ 305 w 401"/>
                  <a:gd name="T99" fmla="*/ 371 h 471"/>
                  <a:gd name="T100" fmla="*/ 252 w 401"/>
                  <a:gd name="T101" fmla="*/ 408 h 471"/>
                  <a:gd name="T102" fmla="*/ 213 w 401"/>
                  <a:gd name="T103" fmla="*/ 421 h 471"/>
                  <a:gd name="T104" fmla="*/ 213 w 401"/>
                  <a:gd name="T105" fmla="*/ 439 h 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01" h="471">
                    <a:moveTo>
                      <a:pt x="217" y="460"/>
                    </a:moveTo>
                    <a:lnTo>
                      <a:pt x="224" y="462"/>
                    </a:lnTo>
                    <a:lnTo>
                      <a:pt x="231" y="464"/>
                    </a:lnTo>
                    <a:lnTo>
                      <a:pt x="236" y="467"/>
                    </a:lnTo>
                    <a:lnTo>
                      <a:pt x="243" y="471"/>
                    </a:lnTo>
                    <a:lnTo>
                      <a:pt x="243" y="467"/>
                    </a:lnTo>
                    <a:lnTo>
                      <a:pt x="247" y="459"/>
                    </a:lnTo>
                    <a:lnTo>
                      <a:pt x="249" y="449"/>
                    </a:lnTo>
                    <a:lnTo>
                      <a:pt x="249" y="441"/>
                    </a:lnTo>
                    <a:lnTo>
                      <a:pt x="259" y="441"/>
                    </a:lnTo>
                    <a:lnTo>
                      <a:pt x="273" y="440"/>
                    </a:lnTo>
                    <a:lnTo>
                      <a:pt x="286" y="439"/>
                    </a:lnTo>
                    <a:lnTo>
                      <a:pt x="297" y="440"/>
                    </a:lnTo>
                    <a:lnTo>
                      <a:pt x="305" y="454"/>
                    </a:lnTo>
                    <a:lnTo>
                      <a:pt x="313" y="432"/>
                    </a:lnTo>
                    <a:lnTo>
                      <a:pt x="323" y="428"/>
                    </a:lnTo>
                    <a:lnTo>
                      <a:pt x="341" y="431"/>
                    </a:lnTo>
                    <a:lnTo>
                      <a:pt x="341" y="428"/>
                    </a:lnTo>
                    <a:lnTo>
                      <a:pt x="339" y="422"/>
                    </a:lnTo>
                    <a:lnTo>
                      <a:pt x="336" y="415"/>
                    </a:lnTo>
                    <a:lnTo>
                      <a:pt x="329" y="410"/>
                    </a:lnTo>
                    <a:lnTo>
                      <a:pt x="341" y="401"/>
                    </a:lnTo>
                    <a:lnTo>
                      <a:pt x="346" y="401"/>
                    </a:lnTo>
                    <a:lnTo>
                      <a:pt x="352" y="402"/>
                    </a:lnTo>
                    <a:lnTo>
                      <a:pt x="359" y="404"/>
                    </a:lnTo>
                    <a:lnTo>
                      <a:pt x="366" y="406"/>
                    </a:lnTo>
                    <a:lnTo>
                      <a:pt x="364" y="402"/>
                    </a:lnTo>
                    <a:lnTo>
                      <a:pt x="359" y="398"/>
                    </a:lnTo>
                    <a:lnTo>
                      <a:pt x="350" y="393"/>
                    </a:lnTo>
                    <a:lnTo>
                      <a:pt x="339" y="389"/>
                    </a:lnTo>
                    <a:lnTo>
                      <a:pt x="345" y="382"/>
                    </a:lnTo>
                    <a:lnTo>
                      <a:pt x="364" y="381"/>
                    </a:lnTo>
                    <a:lnTo>
                      <a:pt x="378" y="377"/>
                    </a:lnTo>
                    <a:lnTo>
                      <a:pt x="387" y="371"/>
                    </a:lnTo>
                    <a:lnTo>
                      <a:pt x="394" y="364"/>
                    </a:lnTo>
                    <a:lnTo>
                      <a:pt x="384" y="367"/>
                    </a:lnTo>
                    <a:lnTo>
                      <a:pt x="369" y="369"/>
                    </a:lnTo>
                    <a:lnTo>
                      <a:pt x="357" y="369"/>
                    </a:lnTo>
                    <a:lnTo>
                      <a:pt x="345" y="368"/>
                    </a:lnTo>
                    <a:lnTo>
                      <a:pt x="352" y="361"/>
                    </a:lnTo>
                    <a:lnTo>
                      <a:pt x="359" y="358"/>
                    </a:lnTo>
                    <a:lnTo>
                      <a:pt x="368" y="358"/>
                    </a:lnTo>
                    <a:lnTo>
                      <a:pt x="378" y="360"/>
                    </a:lnTo>
                    <a:lnTo>
                      <a:pt x="376" y="356"/>
                    </a:lnTo>
                    <a:lnTo>
                      <a:pt x="373" y="351"/>
                    </a:lnTo>
                    <a:lnTo>
                      <a:pt x="366" y="347"/>
                    </a:lnTo>
                    <a:lnTo>
                      <a:pt x="357" y="344"/>
                    </a:lnTo>
                    <a:lnTo>
                      <a:pt x="361" y="342"/>
                    </a:lnTo>
                    <a:lnTo>
                      <a:pt x="364" y="339"/>
                    </a:lnTo>
                    <a:lnTo>
                      <a:pt x="371" y="336"/>
                    </a:lnTo>
                    <a:lnTo>
                      <a:pt x="376" y="332"/>
                    </a:lnTo>
                    <a:lnTo>
                      <a:pt x="380" y="334"/>
                    </a:lnTo>
                    <a:lnTo>
                      <a:pt x="384" y="336"/>
                    </a:lnTo>
                    <a:lnTo>
                      <a:pt x="387" y="339"/>
                    </a:lnTo>
                    <a:lnTo>
                      <a:pt x="392" y="341"/>
                    </a:lnTo>
                    <a:lnTo>
                      <a:pt x="392" y="336"/>
                    </a:lnTo>
                    <a:lnTo>
                      <a:pt x="391" y="331"/>
                    </a:lnTo>
                    <a:lnTo>
                      <a:pt x="385" y="326"/>
                    </a:lnTo>
                    <a:lnTo>
                      <a:pt x="378" y="320"/>
                    </a:lnTo>
                    <a:lnTo>
                      <a:pt x="385" y="314"/>
                    </a:lnTo>
                    <a:lnTo>
                      <a:pt x="392" y="306"/>
                    </a:lnTo>
                    <a:lnTo>
                      <a:pt x="396" y="297"/>
                    </a:lnTo>
                    <a:lnTo>
                      <a:pt x="396" y="288"/>
                    </a:lnTo>
                    <a:lnTo>
                      <a:pt x="392" y="292"/>
                    </a:lnTo>
                    <a:lnTo>
                      <a:pt x="387" y="294"/>
                    </a:lnTo>
                    <a:lnTo>
                      <a:pt x="382" y="295"/>
                    </a:lnTo>
                    <a:lnTo>
                      <a:pt x="376" y="296"/>
                    </a:lnTo>
                    <a:lnTo>
                      <a:pt x="382" y="285"/>
                    </a:lnTo>
                    <a:lnTo>
                      <a:pt x="392" y="273"/>
                    </a:lnTo>
                    <a:lnTo>
                      <a:pt x="401" y="261"/>
                    </a:lnTo>
                    <a:lnTo>
                      <a:pt x="401" y="249"/>
                    </a:lnTo>
                    <a:lnTo>
                      <a:pt x="389" y="252"/>
                    </a:lnTo>
                    <a:lnTo>
                      <a:pt x="380" y="249"/>
                    </a:lnTo>
                    <a:lnTo>
                      <a:pt x="376" y="241"/>
                    </a:lnTo>
                    <a:lnTo>
                      <a:pt x="375" y="234"/>
                    </a:lnTo>
                    <a:lnTo>
                      <a:pt x="371" y="228"/>
                    </a:lnTo>
                    <a:lnTo>
                      <a:pt x="366" y="221"/>
                    </a:lnTo>
                    <a:lnTo>
                      <a:pt x="355" y="213"/>
                    </a:lnTo>
                    <a:lnTo>
                      <a:pt x="346" y="207"/>
                    </a:lnTo>
                    <a:lnTo>
                      <a:pt x="352" y="207"/>
                    </a:lnTo>
                    <a:lnTo>
                      <a:pt x="359" y="208"/>
                    </a:lnTo>
                    <a:lnTo>
                      <a:pt x="364" y="209"/>
                    </a:lnTo>
                    <a:lnTo>
                      <a:pt x="369" y="210"/>
                    </a:lnTo>
                    <a:lnTo>
                      <a:pt x="366" y="206"/>
                    </a:lnTo>
                    <a:lnTo>
                      <a:pt x="357" y="198"/>
                    </a:lnTo>
                    <a:lnTo>
                      <a:pt x="346" y="190"/>
                    </a:lnTo>
                    <a:lnTo>
                      <a:pt x="339" y="184"/>
                    </a:lnTo>
                    <a:lnTo>
                      <a:pt x="339" y="183"/>
                    </a:lnTo>
                    <a:lnTo>
                      <a:pt x="341" y="181"/>
                    </a:lnTo>
                    <a:lnTo>
                      <a:pt x="345" y="180"/>
                    </a:lnTo>
                    <a:lnTo>
                      <a:pt x="353" y="179"/>
                    </a:lnTo>
                    <a:lnTo>
                      <a:pt x="346" y="174"/>
                    </a:lnTo>
                    <a:lnTo>
                      <a:pt x="337" y="171"/>
                    </a:lnTo>
                    <a:lnTo>
                      <a:pt x="329" y="170"/>
                    </a:lnTo>
                    <a:lnTo>
                      <a:pt x="316" y="169"/>
                    </a:lnTo>
                    <a:lnTo>
                      <a:pt x="304" y="165"/>
                    </a:lnTo>
                    <a:lnTo>
                      <a:pt x="291" y="159"/>
                    </a:lnTo>
                    <a:lnTo>
                      <a:pt x="282" y="151"/>
                    </a:lnTo>
                    <a:lnTo>
                      <a:pt x="281" y="144"/>
                    </a:lnTo>
                    <a:lnTo>
                      <a:pt x="284" y="142"/>
                    </a:lnTo>
                    <a:lnTo>
                      <a:pt x="293" y="140"/>
                    </a:lnTo>
                    <a:lnTo>
                      <a:pt x="302" y="142"/>
                    </a:lnTo>
                    <a:lnTo>
                      <a:pt x="313" y="144"/>
                    </a:lnTo>
                    <a:lnTo>
                      <a:pt x="309" y="137"/>
                    </a:lnTo>
                    <a:lnTo>
                      <a:pt x="302" y="134"/>
                    </a:lnTo>
                    <a:lnTo>
                      <a:pt x="293" y="132"/>
                    </a:lnTo>
                    <a:lnTo>
                      <a:pt x="281" y="131"/>
                    </a:lnTo>
                    <a:lnTo>
                      <a:pt x="281" y="128"/>
                    </a:lnTo>
                    <a:lnTo>
                      <a:pt x="282" y="125"/>
                    </a:lnTo>
                    <a:lnTo>
                      <a:pt x="286" y="121"/>
                    </a:lnTo>
                    <a:lnTo>
                      <a:pt x="289" y="117"/>
                    </a:lnTo>
                    <a:lnTo>
                      <a:pt x="284" y="114"/>
                    </a:lnTo>
                    <a:lnTo>
                      <a:pt x="275" y="112"/>
                    </a:lnTo>
                    <a:lnTo>
                      <a:pt x="263" y="109"/>
                    </a:lnTo>
                    <a:lnTo>
                      <a:pt x="254" y="107"/>
                    </a:lnTo>
                    <a:lnTo>
                      <a:pt x="258" y="105"/>
                    </a:lnTo>
                    <a:lnTo>
                      <a:pt x="263" y="103"/>
                    </a:lnTo>
                    <a:lnTo>
                      <a:pt x="270" y="102"/>
                    </a:lnTo>
                    <a:lnTo>
                      <a:pt x="277" y="100"/>
                    </a:lnTo>
                    <a:lnTo>
                      <a:pt x="272" y="99"/>
                    </a:lnTo>
                    <a:lnTo>
                      <a:pt x="263" y="98"/>
                    </a:lnTo>
                    <a:lnTo>
                      <a:pt x="250" y="98"/>
                    </a:lnTo>
                    <a:lnTo>
                      <a:pt x="242" y="98"/>
                    </a:lnTo>
                    <a:lnTo>
                      <a:pt x="249" y="94"/>
                    </a:lnTo>
                    <a:lnTo>
                      <a:pt x="250" y="88"/>
                    </a:lnTo>
                    <a:lnTo>
                      <a:pt x="249" y="83"/>
                    </a:lnTo>
                    <a:lnTo>
                      <a:pt x="245" y="79"/>
                    </a:lnTo>
                    <a:lnTo>
                      <a:pt x="240" y="82"/>
                    </a:lnTo>
                    <a:lnTo>
                      <a:pt x="233" y="84"/>
                    </a:lnTo>
                    <a:lnTo>
                      <a:pt x="226" y="86"/>
                    </a:lnTo>
                    <a:lnTo>
                      <a:pt x="218" y="87"/>
                    </a:lnTo>
                    <a:lnTo>
                      <a:pt x="210" y="87"/>
                    </a:lnTo>
                    <a:lnTo>
                      <a:pt x="201" y="87"/>
                    </a:lnTo>
                    <a:lnTo>
                      <a:pt x="194" y="87"/>
                    </a:lnTo>
                    <a:lnTo>
                      <a:pt x="185" y="86"/>
                    </a:lnTo>
                    <a:lnTo>
                      <a:pt x="188" y="83"/>
                    </a:lnTo>
                    <a:lnTo>
                      <a:pt x="195" y="80"/>
                    </a:lnTo>
                    <a:lnTo>
                      <a:pt x="204" y="77"/>
                    </a:lnTo>
                    <a:lnTo>
                      <a:pt x="217" y="75"/>
                    </a:lnTo>
                    <a:lnTo>
                      <a:pt x="210" y="70"/>
                    </a:lnTo>
                    <a:lnTo>
                      <a:pt x="201" y="66"/>
                    </a:lnTo>
                    <a:lnTo>
                      <a:pt x="188" y="65"/>
                    </a:lnTo>
                    <a:lnTo>
                      <a:pt x="174" y="65"/>
                    </a:lnTo>
                    <a:lnTo>
                      <a:pt x="185" y="59"/>
                    </a:lnTo>
                    <a:lnTo>
                      <a:pt x="194" y="52"/>
                    </a:lnTo>
                    <a:lnTo>
                      <a:pt x="199" y="46"/>
                    </a:lnTo>
                    <a:lnTo>
                      <a:pt x="201" y="40"/>
                    </a:lnTo>
                    <a:lnTo>
                      <a:pt x="186" y="43"/>
                    </a:lnTo>
                    <a:lnTo>
                      <a:pt x="170" y="43"/>
                    </a:lnTo>
                    <a:lnTo>
                      <a:pt x="156" y="42"/>
                    </a:lnTo>
                    <a:lnTo>
                      <a:pt x="151" y="40"/>
                    </a:lnTo>
                    <a:lnTo>
                      <a:pt x="155" y="38"/>
                    </a:lnTo>
                    <a:lnTo>
                      <a:pt x="162" y="36"/>
                    </a:lnTo>
                    <a:lnTo>
                      <a:pt x="170" y="33"/>
                    </a:lnTo>
                    <a:lnTo>
                      <a:pt x="181" y="32"/>
                    </a:lnTo>
                    <a:lnTo>
                      <a:pt x="176" y="29"/>
                    </a:lnTo>
                    <a:lnTo>
                      <a:pt x="169" y="26"/>
                    </a:lnTo>
                    <a:lnTo>
                      <a:pt x="162" y="24"/>
                    </a:lnTo>
                    <a:lnTo>
                      <a:pt x="153" y="22"/>
                    </a:lnTo>
                    <a:lnTo>
                      <a:pt x="144" y="21"/>
                    </a:lnTo>
                    <a:lnTo>
                      <a:pt x="137" y="21"/>
                    </a:lnTo>
                    <a:lnTo>
                      <a:pt x="128" y="21"/>
                    </a:lnTo>
                    <a:lnTo>
                      <a:pt x="123" y="21"/>
                    </a:lnTo>
                    <a:lnTo>
                      <a:pt x="123" y="10"/>
                    </a:lnTo>
                    <a:lnTo>
                      <a:pt x="117" y="13"/>
                    </a:lnTo>
                    <a:lnTo>
                      <a:pt x="112" y="16"/>
                    </a:lnTo>
                    <a:lnTo>
                      <a:pt x="103" y="18"/>
                    </a:lnTo>
                    <a:lnTo>
                      <a:pt x="96" y="20"/>
                    </a:lnTo>
                    <a:lnTo>
                      <a:pt x="85" y="22"/>
                    </a:lnTo>
                    <a:lnTo>
                      <a:pt x="76" y="23"/>
                    </a:lnTo>
                    <a:lnTo>
                      <a:pt x="69" y="24"/>
                    </a:lnTo>
                    <a:lnTo>
                      <a:pt x="62" y="24"/>
                    </a:lnTo>
                    <a:lnTo>
                      <a:pt x="73" y="19"/>
                    </a:lnTo>
                    <a:lnTo>
                      <a:pt x="80" y="12"/>
                    </a:lnTo>
                    <a:lnTo>
                      <a:pt x="85" y="6"/>
                    </a:lnTo>
                    <a:lnTo>
                      <a:pt x="87" y="0"/>
                    </a:lnTo>
                    <a:lnTo>
                      <a:pt x="78" y="4"/>
                    </a:lnTo>
                    <a:lnTo>
                      <a:pt x="69" y="7"/>
                    </a:lnTo>
                    <a:lnTo>
                      <a:pt x="57" y="10"/>
                    </a:lnTo>
                    <a:lnTo>
                      <a:pt x="46" y="12"/>
                    </a:lnTo>
                    <a:lnTo>
                      <a:pt x="34" y="14"/>
                    </a:lnTo>
                    <a:lnTo>
                      <a:pt x="21" y="15"/>
                    </a:lnTo>
                    <a:lnTo>
                      <a:pt x="11" y="14"/>
                    </a:lnTo>
                    <a:lnTo>
                      <a:pt x="0" y="13"/>
                    </a:lnTo>
                    <a:lnTo>
                      <a:pt x="9" y="27"/>
                    </a:lnTo>
                    <a:lnTo>
                      <a:pt x="18" y="29"/>
                    </a:lnTo>
                    <a:lnTo>
                      <a:pt x="28" y="32"/>
                    </a:lnTo>
                    <a:lnTo>
                      <a:pt x="36" y="35"/>
                    </a:lnTo>
                    <a:lnTo>
                      <a:pt x="41" y="39"/>
                    </a:lnTo>
                    <a:lnTo>
                      <a:pt x="57" y="38"/>
                    </a:lnTo>
                    <a:lnTo>
                      <a:pt x="73" y="38"/>
                    </a:lnTo>
                    <a:lnTo>
                      <a:pt x="83" y="40"/>
                    </a:lnTo>
                    <a:lnTo>
                      <a:pt x="92" y="43"/>
                    </a:lnTo>
                    <a:lnTo>
                      <a:pt x="94" y="46"/>
                    </a:lnTo>
                    <a:lnTo>
                      <a:pt x="94" y="48"/>
                    </a:lnTo>
                    <a:lnTo>
                      <a:pt x="92" y="51"/>
                    </a:lnTo>
                    <a:lnTo>
                      <a:pt x="89" y="54"/>
                    </a:lnTo>
                    <a:lnTo>
                      <a:pt x="99" y="52"/>
                    </a:lnTo>
                    <a:lnTo>
                      <a:pt x="108" y="50"/>
                    </a:lnTo>
                    <a:lnTo>
                      <a:pt x="115" y="49"/>
                    </a:lnTo>
                    <a:lnTo>
                      <a:pt x="119" y="49"/>
                    </a:lnTo>
                    <a:lnTo>
                      <a:pt x="126" y="53"/>
                    </a:lnTo>
                    <a:lnTo>
                      <a:pt x="142" y="60"/>
                    </a:lnTo>
                    <a:lnTo>
                      <a:pt x="158" y="68"/>
                    </a:lnTo>
                    <a:lnTo>
                      <a:pt x="163" y="72"/>
                    </a:lnTo>
                    <a:lnTo>
                      <a:pt x="162" y="76"/>
                    </a:lnTo>
                    <a:lnTo>
                      <a:pt x="158" y="81"/>
                    </a:lnTo>
                    <a:lnTo>
                      <a:pt x="155" y="87"/>
                    </a:lnTo>
                    <a:lnTo>
                      <a:pt x="151" y="91"/>
                    </a:lnTo>
                    <a:lnTo>
                      <a:pt x="162" y="93"/>
                    </a:lnTo>
                    <a:lnTo>
                      <a:pt x="174" y="96"/>
                    </a:lnTo>
                    <a:lnTo>
                      <a:pt x="185" y="99"/>
                    </a:lnTo>
                    <a:lnTo>
                      <a:pt x="197" y="104"/>
                    </a:lnTo>
                    <a:lnTo>
                      <a:pt x="206" y="108"/>
                    </a:lnTo>
                    <a:lnTo>
                      <a:pt x="213" y="113"/>
                    </a:lnTo>
                    <a:lnTo>
                      <a:pt x="218" y="118"/>
                    </a:lnTo>
                    <a:lnTo>
                      <a:pt x="220" y="123"/>
                    </a:lnTo>
                    <a:lnTo>
                      <a:pt x="233" y="123"/>
                    </a:lnTo>
                    <a:lnTo>
                      <a:pt x="247" y="128"/>
                    </a:lnTo>
                    <a:lnTo>
                      <a:pt x="254" y="137"/>
                    </a:lnTo>
                    <a:lnTo>
                      <a:pt x="254" y="153"/>
                    </a:lnTo>
                    <a:lnTo>
                      <a:pt x="261" y="155"/>
                    </a:lnTo>
                    <a:lnTo>
                      <a:pt x="268" y="160"/>
                    </a:lnTo>
                    <a:lnTo>
                      <a:pt x="270" y="166"/>
                    </a:lnTo>
                    <a:lnTo>
                      <a:pt x="270" y="173"/>
                    </a:lnTo>
                    <a:lnTo>
                      <a:pt x="289" y="177"/>
                    </a:lnTo>
                    <a:lnTo>
                      <a:pt x="304" y="185"/>
                    </a:lnTo>
                    <a:lnTo>
                      <a:pt x="307" y="197"/>
                    </a:lnTo>
                    <a:lnTo>
                      <a:pt x="295" y="212"/>
                    </a:lnTo>
                    <a:lnTo>
                      <a:pt x="305" y="213"/>
                    </a:lnTo>
                    <a:lnTo>
                      <a:pt x="316" y="216"/>
                    </a:lnTo>
                    <a:lnTo>
                      <a:pt x="327" y="220"/>
                    </a:lnTo>
                    <a:lnTo>
                      <a:pt x="334" y="224"/>
                    </a:lnTo>
                    <a:lnTo>
                      <a:pt x="339" y="229"/>
                    </a:lnTo>
                    <a:lnTo>
                      <a:pt x="339" y="234"/>
                    </a:lnTo>
                    <a:lnTo>
                      <a:pt x="336" y="239"/>
                    </a:lnTo>
                    <a:lnTo>
                      <a:pt x="327" y="245"/>
                    </a:lnTo>
                    <a:lnTo>
                      <a:pt x="341" y="260"/>
                    </a:lnTo>
                    <a:lnTo>
                      <a:pt x="348" y="276"/>
                    </a:lnTo>
                    <a:lnTo>
                      <a:pt x="348" y="291"/>
                    </a:lnTo>
                    <a:lnTo>
                      <a:pt x="341" y="302"/>
                    </a:lnTo>
                    <a:lnTo>
                      <a:pt x="330" y="310"/>
                    </a:lnTo>
                    <a:lnTo>
                      <a:pt x="325" y="316"/>
                    </a:lnTo>
                    <a:lnTo>
                      <a:pt x="323" y="321"/>
                    </a:lnTo>
                    <a:lnTo>
                      <a:pt x="325" y="326"/>
                    </a:lnTo>
                    <a:lnTo>
                      <a:pt x="327" y="333"/>
                    </a:lnTo>
                    <a:lnTo>
                      <a:pt x="325" y="341"/>
                    </a:lnTo>
                    <a:lnTo>
                      <a:pt x="318" y="349"/>
                    </a:lnTo>
                    <a:lnTo>
                      <a:pt x="302" y="355"/>
                    </a:lnTo>
                    <a:lnTo>
                      <a:pt x="305" y="371"/>
                    </a:lnTo>
                    <a:lnTo>
                      <a:pt x="302" y="385"/>
                    </a:lnTo>
                    <a:lnTo>
                      <a:pt x="288" y="396"/>
                    </a:lnTo>
                    <a:lnTo>
                      <a:pt x="261" y="399"/>
                    </a:lnTo>
                    <a:lnTo>
                      <a:pt x="258" y="403"/>
                    </a:lnTo>
                    <a:lnTo>
                      <a:pt x="252" y="408"/>
                    </a:lnTo>
                    <a:lnTo>
                      <a:pt x="247" y="412"/>
                    </a:lnTo>
                    <a:lnTo>
                      <a:pt x="240" y="416"/>
                    </a:lnTo>
                    <a:lnTo>
                      <a:pt x="233" y="419"/>
                    </a:lnTo>
                    <a:lnTo>
                      <a:pt x="222" y="421"/>
                    </a:lnTo>
                    <a:lnTo>
                      <a:pt x="213" y="421"/>
                    </a:lnTo>
                    <a:lnTo>
                      <a:pt x="201" y="420"/>
                    </a:lnTo>
                    <a:lnTo>
                      <a:pt x="199" y="424"/>
                    </a:lnTo>
                    <a:lnTo>
                      <a:pt x="201" y="429"/>
                    </a:lnTo>
                    <a:lnTo>
                      <a:pt x="204" y="434"/>
                    </a:lnTo>
                    <a:lnTo>
                      <a:pt x="213" y="439"/>
                    </a:lnTo>
                    <a:lnTo>
                      <a:pt x="217" y="46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65" name="Freeform 425"/>
              <p:cNvSpPr>
                <a:spLocks/>
              </p:cNvSpPr>
              <p:nvPr/>
            </p:nvSpPr>
            <p:spPr bwMode="auto">
              <a:xfrm>
                <a:off x="1154" y="2472"/>
                <a:ext cx="63" cy="17"/>
              </a:xfrm>
              <a:custGeom>
                <a:avLst/>
                <a:gdLst>
                  <a:gd name="T0" fmla="*/ 117 w 126"/>
                  <a:gd name="T1" fmla="*/ 0 h 17"/>
                  <a:gd name="T2" fmla="*/ 119 w 126"/>
                  <a:gd name="T3" fmla="*/ 2 h 17"/>
                  <a:gd name="T4" fmla="*/ 123 w 126"/>
                  <a:gd name="T5" fmla="*/ 5 h 17"/>
                  <a:gd name="T6" fmla="*/ 124 w 126"/>
                  <a:gd name="T7" fmla="*/ 10 h 17"/>
                  <a:gd name="T8" fmla="*/ 126 w 126"/>
                  <a:gd name="T9" fmla="*/ 14 h 17"/>
                  <a:gd name="T10" fmla="*/ 110 w 126"/>
                  <a:gd name="T11" fmla="*/ 15 h 17"/>
                  <a:gd name="T12" fmla="*/ 92 w 126"/>
                  <a:gd name="T13" fmla="*/ 16 h 17"/>
                  <a:gd name="T14" fmla="*/ 75 w 126"/>
                  <a:gd name="T15" fmla="*/ 17 h 17"/>
                  <a:gd name="T16" fmla="*/ 55 w 126"/>
                  <a:gd name="T17" fmla="*/ 17 h 17"/>
                  <a:gd name="T18" fmla="*/ 36 w 126"/>
                  <a:gd name="T19" fmla="*/ 17 h 17"/>
                  <a:gd name="T20" fmla="*/ 20 w 126"/>
                  <a:gd name="T21" fmla="*/ 17 h 17"/>
                  <a:gd name="T22" fmla="*/ 7 w 126"/>
                  <a:gd name="T23" fmla="*/ 17 h 17"/>
                  <a:gd name="T24" fmla="*/ 0 w 126"/>
                  <a:gd name="T25" fmla="*/ 16 h 17"/>
                  <a:gd name="T26" fmla="*/ 7 w 126"/>
                  <a:gd name="T27" fmla="*/ 14 h 17"/>
                  <a:gd name="T28" fmla="*/ 20 w 126"/>
                  <a:gd name="T29" fmla="*/ 13 h 17"/>
                  <a:gd name="T30" fmla="*/ 36 w 126"/>
                  <a:gd name="T31" fmla="*/ 11 h 17"/>
                  <a:gd name="T32" fmla="*/ 53 w 126"/>
                  <a:gd name="T33" fmla="*/ 10 h 17"/>
                  <a:gd name="T34" fmla="*/ 73 w 126"/>
                  <a:gd name="T35" fmla="*/ 8 h 17"/>
                  <a:gd name="T36" fmla="*/ 91 w 126"/>
                  <a:gd name="T37" fmla="*/ 6 h 17"/>
                  <a:gd name="T38" fmla="*/ 105 w 126"/>
                  <a:gd name="T39" fmla="*/ 3 h 17"/>
                  <a:gd name="T40" fmla="*/ 117 w 126"/>
                  <a:gd name="T41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6" h="17">
                    <a:moveTo>
                      <a:pt x="117" y="0"/>
                    </a:moveTo>
                    <a:lnTo>
                      <a:pt x="119" y="2"/>
                    </a:lnTo>
                    <a:lnTo>
                      <a:pt x="123" y="5"/>
                    </a:lnTo>
                    <a:lnTo>
                      <a:pt x="124" y="10"/>
                    </a:lnTo>
                    <a:lnTo>
                      <a:pt x="126" y="14"/>
                    </a:lnTo>
                    <a:lnTo>
                      <a:pt x="110" y="15"/>
                    </a:lnTo>
                    <a:lnTo>
                      <a:pt x="92" y="16"/>
                    </a:lnTo>
                    <a:lnTo>
                      <a:pt x="75" y="17"/>
                    </a:lnTo>
                    <a:lnTo>
                      <a:pt x="55" y="17"/>
                    </a:lnTo>
                    <a:lnTo>
                      <a:pt x="36" y="17"/>
                    </a:lnTo>
                    <a:lnTo>
                      <a:pt x="20" y="17"/>
                    </a:lnTo>
                    <a:lnTo>
                      <a:pt x="7" y="17"/>
                    </a:lnTo>
                    <a:lnTo>
                      <a:pt x="0" y="16"/>
                    </a:lnTo>
                    <a:lnTo>
                      <a:pt x="7" y="14"/>
                    </a:lnTo>
                    <a:lnTo>
                      <a:pt x="20" y="13"/>
                    </a:lnTo>
                    <a:lnTo>
                      <a:pt x="36" y="11"/>
                    </a:lnTo>
                    <a:lnTo>
                      <a:pt x="53" y="10"/>
                    </a:lnTo>
                    <a:lnTo>
                      <a:pt x="73" y="8"/>
                    </a:lnTo>
                    <a:lnTo>
                      <a:pt x="91" y="6"/>
                    </a:lnTo>
                    <a:lnTo>
                      <a:pt x="105" y="3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66" name="Freeform 426"/>
              <p:cNvSpPr>
                <a:spLocks/>
              </p:cNvSpPr>
              <p:nvPr/>
            </p:nvSpPr>
            <p:spPr bwMode="auto">
              <a:xfrm>
                <a:off x="1127" y="2411"/>
                <a:ext cx="82" cy="71"/>
              </a:xfrm>
              <a:custGeom>
                <a:avLst/>
                <a:gdLst>
                  <a:gd name="T0" fmla="*/ 163 w 165"/>
                  <a:gd name="T1" fmla="*/ 52 h 71"/>
                  <a:gd name="T2" fmla="*/ 163 w 165"/>
                  <a:gd name="T3" fmla="*/ 49 h 71"/>
                  <a:gd name="T4" fmla="*/ 163 w 165"/>
                  <a:gd name="T5" fmla="*/ 46 h 71"/>
                  <a:gd name="T6" fmla="*/ 163 w 165"/>
                  <a:gd name="T7" fmla="*/ 44 h 71"/>
                  <a:gd name="T8" fmla="*/ 165 w 165"/>
                  <a:gd name="T9" fmla="*/ 42 h 71"/>
                  <a:gd name="T10" fmla="*/ 158 w 165"/>
                  <a:gd name="T11" fmla="*/ 43 h 71"/>
                  <a:gd name="T12" fmla="*/ 151 w 165"/>
                  <a:gd name="T13" fmla="*/ 41 h 71"/>
                  <a:gd name="T14" fmla="*/ 149 w 165"/>
                  <a:gd name="T15" fmla="*/ 35 h 71"/>
                  <a:gd name="T16" fmla="*/ 156 w 165"/>
                  <a:gd name="T17" fmla="*/ 19 h 71"/>
                  <a:gd name="T18" fmla="*/ 149 w 165"/>
                  <a:gd name="T19" fmla="*/ 13 h 71"/>
                  <a:gd name="T20" fmla="*/ 142 w 165"/>
                  <a:gd name="T21" fmla="*/ 8 h 71"/>
                  <a:gd name="T22" fmla="*/ 135 w 165"/>
                  <a:gd name="T23" fmla="*/ 3 h 71"/>
                  <a:gd name="T24" fmla="*/ 128 w 165"/>
                  <a:gd name="T25" fmla="*/ 0 h 71"/>
                  <a:gd name="T26" fmla="*/ 121 w 165"/>
                  <a:gd name="T27" fmla="*/ 3 h 71"/>
                  <a:gd name="T28" fmla="*/ 112 w 165"/>
                  <a:gd name="T29" fmla="*/ 7 h 71"/>
                  <a:gd name="T30" fmla="*/ 105 w 165"/>
                  <a:gd name="T31" fmla="*/ 11 h 71"/>
                  <a:gd name="T32" fmla="*/ 97 w 165"/>
                  <a:gd name="T33" fmla="*/ 15 h 71"/>
                  <a:gd name="T34" fmla="*/ 89 w 165"/>
                  <a:gd name="T35" fmla="*/ 19 h 71"/>
                  <a:gd name="T36" fmla="*/ 83 w 165"/>
                  <a:gd name="T37" fmla="*/ 23 h 71"/>
                  <a:gd name="T38" fmla="*/ 76 w 165"/>
                  <a:gd name="T39" fmla="*/ 26 h 71"/>
                  <a:gd name="T40" fmla="*/ 71 w 165"/>
                  <a:gd name="T41" fmla="*/ 31 h 71"/>
                  <a:gd name="T42" fmla="*/ 64 w 165"/>
                  <a:gd name="T43" fmla="*/ 34 h 71"/>
                  <a:gd name="T44" fmla="*/ 57 w 165"/>
                  <a:gd name="T45" fmla="*/ 38 h 71"/>
                  <a:gd name="T46" fmla="*/ 48 w 165"/>
                  <a:gd name="T47" fmla="*/ 41 h 71"/>
                  <a:gd name="T48" fmla="*/ 39 w 165"/>
                  <a:gd name="T49" fmla="*/ 45 h 71"/>
                  <a:gd name="T50" fmla="*/ 32 w 165"/>
                  <a:gd name="T51" fmla="*/ 48 h 71"/>
                  <a:gd name="T52" fmla="*/ 25 w 165"/>
                  <a:gd name="T53" fmla="*/ 50 h 71"/>
                  <a:gd name="T54" fmla="*/ 19 w 165"/>
                  <a:gd name="T55" fmla="*/ 53 h 71"/>
                  <a:gd name="T56" fmla="*/ 16 w 165"/>
                  <a:gd name="T57" fmla="*/ 54 h 71"/>
                  <a:gd name="T58" fmla="*/ 10 w 165"/>
                  <a:gd name="T59" fmla="*/ 57 h 71"/>
                  <a:gd name="T60" fmla="*/ 5 w 165"/>
                  <a:gd name="T61" fmla="*/ 62 h 71"/>
                  <a:gd name="T62" fmla="*/ 2 w 165"/>
                  <a:gd name="T63" fmla="*/ 67 h 71"/>
                  <a:gd name="T64" fmla="*/ 0 w 165"/>
                  <a:gd name="T65" fmla="*/ 71 h 71"/>
                  <a:gd name="T66" fmla="*/ 25 w 165"/>
                  <a:gd name="T67" fmla="*/ 71 h 71"/>
                  <a:gd name="T68" fmla="*/ 51 w 165"/>
                  <a:gd name="T69" fmla="*/ 71 h 71"/>
                  <a:gd name="T70" fmla="*/ 76 w 165"/>
                  <a:gd name="T71" fmla="*/ 69 h 71"/>
                  <a:gd name="T72" fmla="*/ 101 w 165"/>
                  <a:gd name="T73" fmla="*/ 66 h 71"/>
                  <a:gd name="T74" fmla="*/ 122 w 165"/>
                  <a:gd name="T75" fmla="*/ 63 h 71"/>
                  <a:gd name="T76" fmla="*/ 140 w 165"/>
                  <a:gd name="T77" fmla="*/ 59 h 71"/>
                  <a:gd name="T78" fmla="*/ 154 w 165"/>
                  <a:gd name="T79" fmla="*/ 56 h 71"/>
                  <a:gd name="T80" fmla="*/ 163 w 165"/>
                  <a:gd name="T81" fmla="*/ 52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65" h="71">
                    <a:moveTo>
                      <a:pt x="163" y="52"/>
                    </a:moveTo>
                    <a:lnTo>
                      <a:pt x="163" y="49"/>
                    </a:lnTo>
                    <a:lnTo>
                      <a:pt x="163" y="46"/>
                    </a:lnTo>
                    <a:lnTo>
                      <a:pt x="163" y="44"/>
                    </a:lnTo>
                    <a:lnTo>
                      <a:pt x="165" y="42"/>
                    </a:lnTo>
                    <a:lnTo>
                      <a:pt x="158" y="43"/>
                    </a:lnTo>
                    <a:lnTo>
                      <a:pt x="151" y="41"/>
                    </a:lnTo>
                    <a:lnTo>
                      <a:pt x="149" y="35"/>
                    </a:lnTo>
                    <a:lnTo>
                      <a:pt x="156" y="19"/>
                    </a:lnTo>
                    <a:lnTo>
                      <a:pt x="149" y="13"/>
                    </a:lnTo>
                    <a:lnTo>
                      <a:pt x="142" y="8"/>
                    </a:lnTo>
                    <a:lnTo>
                      <a:pt x="135" y="3"/>
                    </a:lnTo>
                    <a:lnTo>
                      <a:pt x="128" y="0"/>
                    </a:lnTo>
                    <a:lnTo>
                      <a:pt x="121" y="3"/>
                    </a:lnTo>
                    <a:lnTo>
                      <a:pt x="112" y="7"/>
                    </a:lnTo>
                    <a:lnTo>
                      <a:pt x="105" y="11"/>
                    </a:lnTo>
                    <a:lnTo>
                      <a:pt x="97" y="15"/>
                    </a:lnTo>
                    <a:lnTo>
                      <a:pt x="89" y="19"/>
                    </a:lnTo>
                    <a:lnTo>
                      <a:pt x="83" y="23"/>
                    </a:lnTo>
                    <a:lnTo>
                      <a:pt x="76" y="26"/>
                    </a:lnTo>
                    <a:lnTo>
                      <a:pt x="71" y="31"/>
                    </a:lnTo>
                    <a:lnTo>
                      <a:pt x="64" y="34"/>
                    </a:lnTo>
                    <a:lnTo>
                      <a:pt x="57" y="38"/>
                    </a:lnTo>
                    <a:lnTo>
                      <a:pt x="48" y="41"/>
                    </a:lnTo>
                    <a:lnTo>
                      <a:pt x="39" y="45"/>
                    </a:lnTo>
                    <a:lnTo>
                      <a:pt x="32" y="48"/>
                    </a:lnTo>
                    <a:lnTo>
                      <a:pt x="25" y="50"/>
                    </a:lnTo>
                    <a:lnTo>
                      <a:pt x="19" y="53"/>
                    </a:lnTo>
                    <a:lnTo>
                      <a:pt x="16" y="54"/>
                    </a:lnTo>
                    <a:lnTo>
                      <a:pt x="10" y="57"/>
                    </a:lnTo>
                    <a:lnTo>
                      <a:pt x="5" y="62"/>
                    </a:lnTo>
                    <a:lnTo>
                      <a:pt x="2" y="67"/>
                    </a:lnTo>
                    <a:lnTo>
                      <a:pt x="0" y="71"/>
                    </a:lnTo>
                    <a:lnTo>
                      <a:pt x="25" y="71"/>
                    </a:lnTo>
                    <a:lnTo>
                      <a:pt x="51" y="71"/>
                    </a:lnTo>
                    <a:lnTo>
                      <a:pt x="76" y="69"/>
                    </a:lnTo>
                    <a:lnTo>
                      <a:pt x="101" y="66"/>
                    </a:lnTo>
                    <a:lnTo>
                      <a:pt x="122" y="63"/>
                    </a:lnTo>
                    <a:lnTo>
                      <a:pt x="140" y="59"/>
                    </a:lnTo>
                    <a:lnTo>
                      <a:pt x="154" y="56"/>
                    </a:lnTo>
                    <a:lnTo>
                      <a:pt x="163" y="5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667" name="Group 427"/>
            <p:cNvGrpSpPr>
              <a:grpSpLocks noChangeAspect="1"/>
            </p:cNvGrpSpPr>
            <p:nvPr/>
          </p:nvGrpSpPr>
          <p:grpSpPr bwMode="auto">
            <a:xfrm>
              <a:off x="4944" y="1344"/>
              <a:ext cx="480" cy="480"/>
              <a:chOff x="912" y="2256"/>
              <a:chExt cx="816" cy="816"/>
            </a:xfrm>
          </p:grpSpPr>
          <p:sp>
            <p:nvSpPr>
              <p:cNvPr id="10668" name="AutoShape 428"/>
              <p:cNvSpPr>
                <a:spLocks noChangeAspect="1" noChangeArrowheads="1" noTextEdit="1"/>
              </p:cNvSpPr>
              <p:nvPr/>
            </p:nvSpPr>
            <p:spPr bwMode="auto">
              <a:xfrm>
                <a:off x="912" y="2256"/>
                <a:ext cx="816" cy="8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69" name="Freeform 429"/>
              <p:cNvSpPr>
                <a:spLocks/>
              </p:cNvSpPr>
              <p:nvPr/>
            </p:nvSpPr>
            <p:spPr bwMode="auto">
              <a:xfrm>
                <a:off x="932" y="2713"/>
                <a:ext cx="303" cy="324"/>
              </a:xfrm>
              <a:custGeom>
                <a:avLst/>
                <a:gdLst>
                  <a:gd name="T0" fmla="*/ 105 w 607"/>
                  <a:gd name="T1" fmla="*/ 0 h 324"/>
                  <a:gd name="T2" fmla="*/ 60 w 607"/>
                  <a:gd name="T3" fmla="*/ 30 h 324"/>
                  <a:gd name="T4" fmla="*/ 30 w 607"/>
                  <a:gd name="T5" fmla="*/ 63 h 324"/>
                  <a:gd name="T6" fmla="*/ 9 w 607"/>
                  <a:gd name="T7" fmla="*/ 101 h 324"/>
                  <a:gd name="T8" fmla="*/ 0 w 607"/>
                  <a:gd name="T9" fmla="*/ 138 h 324"/>
                  <a:gd name="T10" fmla="*/ 0 w 607"/>
                  <a:gd name="T11" fmla="*/ 176 h 324"/>
                  <a:gd name="T12" fmla="*/ 11 w 607"/>
                  <a:gd name="T13" fmla="*/ 212 h 324"/>
                  <a:gd name="T14" fmla="*/ 30 w 607"/>
                  <a:gd name="T15" fmla="*/ 243 h 324"/>
                  <a:gd name="T16" fmla="*/ 59 w 607"/>
                  <a:gd name="T17" fmla="*/ 271 h 324"/>
                  <a:gd name="T18" fmla="*/ 69 w 607"/>
                  <a:gd name="T19" fmla="*/ 278 h 324"/>
                  <a:gd name="T20" fmla="*/ 82 w 607"/>
                  <a:gd name="T21" fmla="*/ 284 h 324"/>
                  <a:gd name="T22" fmla="*/ 94 w 607"/>
                  <a:gd name="T23" fmla="*/ 291 h 324"/>
                  <a:gd name="T24" fmla="*/ 110 w 607"/>
                  <a:gd name="T25" fmla="*/ 296 h 324"/>
                  <a:gd name="T26" fmla="*/ 124 w 607"/>
                  <a:gd name="T27" fmla="*/ 301 h 324"/>
                  <a:gd name="T28" fmla="*/ 142 w 607"/>
                  <a:gd name="T29" fmla="*/ 306 h 324"/>
                  <a:gd name="T30" fmla="*/ 160 w 607"/>
                  <a:gd name="T31" fmla="*/ 310 h 324"/>
                  <a:gd name="T32" fmla="*/ 178 w 607"/>
                  <a:gd name="T33" fmla="*/ 314 h 324"/>
                  <a:gd name="T34" fmla="*/ 195 w 607"/>
                  <a:gd name="T35" fmla="*/ 317 h 324"/>
                  <a:gd name="T36" fmla="*/ 215 w 607"/>
                  <a:gd name="T37" fmla="*/ 319 h 324"/>
                  <a:gd name="T38" fmla="*/ 234 w 607"/>
                  <a:gd name="T39" fmla="*/ 321 h 324"/>
                  <a:gd name="T40" fmla="*/ 254 w 607"/>
                  <a:gd name="T41" fmla="*/ 324 h 324"/>
                  <a:gd name="T42" fmla="*/ 274 w 607"/>
                  <a:gd name="T43" fmla="*/ 324 h 324"/>
                  <a:gd name="T44" fmla="*/ 295 w 607"/>
                  <a:gd name="T45" fmla="*/ 324 h 324"/>
                  <a:gd name="T46" fmla="*/ 314 w 607"/>
                  <a:gd name="T47" fmla="*/ 324 h 324"/>
                  <a:gd name="T48" fmla="*/ 336 w 607"/>
                  <a:gd name="T49" fmla="*/ 323 h 324"/>
                  <a:gd name="T50" fmla="*/ 357 w 607"/>
                  <a:gd name="T51" fmla="*/ 321 h 324"/>
                  <a:gd name="T52" fmla="*/ 378 w 607"/>
                  <a:gd name="T53" fmla="*/ 318 h 324"/>
                  <a:gd name="T54" fmla="*/ 398 w 607"/>
                  <a:gd name="T55" fmla="*/ 316 h 324"/>
                  <a:gd name="T56" fmla="*/ 419 w 607"/>
                  <a:gd name="T57" fmla="*/ 312 h 324"/>
                  <a:gd name="T58" fmla="*/ 439 w 607"/>
                  <a:gd name="T59" fmla="*/ 308 h 324"/>
                  <a:gd name="T60" fmla="*/ 458 w 607"/>
                  <a:gd name="T61" fmla="*/ 303 h 324"/>
                  <a:gd name="T62" fmla="*/ 478 w 607"/>
                  <a:gd name="T63" fmla="*/ 298 h 324"/>
                  <a:gd name="T64" fmla="*/ 496 w 607"/>
                  <a:gd name="T65" fmla="*/ 292 h 324"/>
                  <a:gd name="T66" fmla="*/ 512 w 607"/>
                  <a:gd name="T67" fmla="*/ 286 h 324"/>
                  <a:gd name="T68" fmla="*/ 527 w 607"/>
                  <a:gd name="T69" fmla="*/ 279 h 324"/>
                  <a:gd name="T70" fmla="*/ 543 w 607"/>
                  <a:gd name="T71" fmla="*/ 272 h 324"/>
                  <a:gd name="T72" fmla="*/ 558 w 607"/>
                  <a:gd name="T73" fmla="*/ 264 h 324"/>
                  <a:gd name="T74" fmla="*/ 570 w 607"/>
                  <a:gd name="T75" fmla="*/ 256 h 324"/>
                  <a:gd name="T76" fmla="*/ 584 w 607"/>
                  <a:gd name="T77" fmla="*/ 246 h 324"/>
                  <a:gd name="T78" fmla="*/ 595 w 607"/>
                  <a:gd name="T79" fmla="*/ 236 h 324"/>
                  <a:gd name="T80" fmla="*/ 606 w 607"/>
                  <a:gd name="T81" fmla="*/ 226 h 324"/>
                  <a:gd name="T82" fmla="*/ 607 w 607"/>
                  <a:gd name="T83" fmla="*/ 194 h 324"/>
                  <a:gd name="T84" fmla="*/ 568 w 607"/>
                  <a:gd name="T85" fmla="*/ 185 h 324"/>
                  <a:gd name="T86" fmla="*/ 574 w 607"/>
                  <a:gd name="T87" fmla="*/ 141 h 324"/>
                  <a:gd name="T88" fmla="*/ 558 w 607"/>
                  <a:gd name="T89" fmla="*/ 134 h 324"/>
                  <a:gd name="T90" fmla="*/ 540 w 607"/>
                  <a:gd name="T91" fmla="*/ 107 h 324"/>
                  <a:gd name="T92" fmla="*/ 467 w 607"/>
                  <a:gd name="T93" fmla="*/ 115 h 324"/>
                  <a:gd name="T94" fmla="*/ 465 w 607"/>
                  <a:gd name="T95" fmla="*/ 101 h 324"/>
                  <a:gd name="T96" fmla="*/ 442 w 607"/>
                  <a:gd name="T97" fmla="*/ 95 h 324"/>
                  <a:gd name="T98" fmla="*/ 440 w 607"/>
                  <a:gd name="T99" fmla="*/ 79 h 324"/>
                  <a:gd name="T100" fmla="*/ 405 w 607"/>
                  <a:gd name="T101" fmla="*/ 64 h 324"/>
                  <a:gd name="T102" fmla="*/ 355 w 607"/>
                  <a:gd name="T103" fmla="*/ 68 h 324"/>
                  <a:gd name="T104" fmla="*/ 350 w 607"/>
                  <a:gd name="T105" fmla="*/ 55 h 324"/>
                  <a:gd name="T106" fmla="*/ 329 w 607"/>
                  <a:gd name="T107" fmla="*/ 57 h 324"/>
                  <a:gd name="T108" fmla="*/ 297 w 607"/>
                  <a:gd name="T109" fmla="*/ 31 h 324"/>
                  <a:gd name="T110" fmla="*/ 295 w 607"/>
                  <a:gd name="T111" fmla="*/ 15 h 324"/>
                  <a:gd name="T112" fmla="*/ 258 w 607"/>
                  <a:gd name="T113" fmla="*/ 5 h 324"/>
                  <a:gd name="T114" fmla="*/ 208 w 607"/>
                  <a:gd name="T115" fmla="*/ 13 h 324"/>
                  <a:gd name="T116" fmla="*/ 105 w 607"/>
                  <a:gd name="T117" fmla="*/ 0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07" h="324">
                    <a:moveTo>
                      <a:pt x="105" y="0"/>
                    </a:moveTo>
                    <a:lnTo>
                      <a:pt x="60" y="30"/>
                    </a:lnTo>
                    <a:lnTo>
                      <a:pt x="30" y="63"/>
                    </a:lnTo>
                    <a:lnTo>
                      <a:pt x="9" y="101"/>
                    </a:lnTo>
                    <a:lnTo>
                      <a:pt x="0" y="138"/>
                    </a:lnTo>
                    <a:lnTo>
                      <a:pt x="0" y="176"/>
                    </a:lnTo>
                    <a:lnTo>
                      <a:pt x="11" y="212"/>
                    </a:lnTo>
                    <a:lnTo>
                      <a:pt x="30" y="243"/>
                    </a:lnTo>
                    <a:lnTo>
                      <a:pt x="59" y="271"/>
                    </a:lnTo>
                    <a:lnTo>
                      <a:pt x="69" y="278"/>
                    </a:lnTo>
                    <a:lnTo>
                      <a:pt x="82" y="284"/>
                    </a:lnTo>
                    <a:lnTo>
                      <a:pt x="94" y="291"/>
                    </a:lnTo>
                    <a:lnTo>
                      <a:pt x="110" y="296"/>
                    </a:lnTo>
                    <a:lnTo>
                      <a:pt x="124" y="301"/>
                    </a:lnTo>
                    <a:lnTo>
                      <a:pt x="142" y="306"/>
                    </a:lnTo>
                    <a:lnTo>
                      <a:pt x="160" y="310"/>
                    </a:lnTo>
                    <a:lnTo>
                      <a:pt x="178" y="314"/>
                    </a:lnTo>
                    <a:lnTo>
                      <a:pt x="195" y="317"/>
                    </a:lnTo>
                    <a:lnTo>
                      <a:pt x="215" y="319"/>
                    </a:lnTo>
                    <a:lnTo>
                      <a:pt x="234" y="321"/>
                    </a:lnTo>
                    <a:lnTo>
                      <a:pt x="254" y="324"/>
                    </a:lnTo>
                    <a:lnTo>
                      <a:pt x="274" y="324"/>
                    </a:lnTo>
                    <a:lnTo>
                      <a:pt x="295" y="324"/>
                    </a:lnTo>
                    <a:lnTo>
                      <a:pt x="314" y="324"/>
                    </a:lnTo>
                    <a:lnTo>
                      <a:pt x="336" y="323"/>
                    </a:lnTo>
                    <a:lnTo>
                      <a:pt x="357" y="321"/>
                    </a:lnTo>
                    <a:lnTo>
                      <a:pt x="378" y="318"/>
                    </a:lnTo>
                    <a:lnTo>
                      <a:pt x="398" y="316"/>
                    </a:lnTo>
                    <a:lnTo>
                      <a:pt x="419" y="312"/>
                    </a:lnTo>
                    <a:lnTo>
                      <a:pt x="439" y="308"/>
                    </a:lnTo>
                    <a:lnTo>
                      <a:pt x="458" y="303"/>
                    </a:lnTo>
                    <a:lnTo>
                      <a:pt x="478" y="298"/>
                    </a:lnTo>
                    <a:lnTo>
                      <a:pt x="496" y="292"/>
                    </a:lnTo>
                    <a:lnTo>
                      <a:pt x="512" y="286"/>
                    </a:lnTo>
                    <a:lnTo>
                      <a:pt x="527" y="279"/>
                    </a:lnTo>
                    <a:lnTo>
                      <a:pt x="543" y="272"/>
                    </a:lnTo>
                    <a:lnTo>
                      <a:pt x="558" y="264"/>
                    </a:lnTo>
                    <a:lnTo>
                      <a:pt x="570" y="256"/>
                    </a:lnTo>
                    <a:lnTo>
                      <a:pt x="584" y="246"/>
                    </a:lnTo>
                    <a:lnTo>
                      <a:pt x="595" y="236"/>
                    </a:lnTo>
                    <a:lnTo>
                      <a:pt x="606" y="226"/>
                    </a:lnTo>
                    <a:lnTo>
                      <a:pt x="607" y="194"/>
                    </a:lnTo>
                    <a:lnTo>
                      <a:pt x="568" y="185"/>
                    </a:lnTo>
                    <a:lnTo>
                      <a:pt x="574" y="141"/>
                    </a:lnTo>
                    <a:lnTo>
                      <a:pt x="558" y="134"/>
                    </a:lnTo>
                    <a:lnTo>
                      <a:pt x="540" y="107"/>
                    </a:lnTo>
                    <a:lnTo>
                      <a:pt x="467" y="115"/>
                    </a:lnTo>
                    <a:lnTo>
                      <a:pt x="465" y="101"/>
                    </a:lnTo>
                    <a:lnTo>
                      <a:pt x="442" y="95"/>
                    </a:lnTo>
                    <a:lnTo>
                      <a:pt x="440" y="79"/>
                    </a:lnTo>
                    <a:lnTo>
                      <a:pt x="405" y="64"/>
                    </a:lnTo>
                    <a:lnTo>
                      <a:pt x="355" y="68"/>
                    </a:lnTo>
                    <a:lnTo>
                      <a:pt x="350" y="55"/>
                    </a:lnTo>
                    <a:lnTo>
                      <a:pt x="329" y="57"/>
                    </a:lnTo>
                    <a:lnTo>
                      <a:pt x="297" y="31"/>
                    </a:lnTo>
                    <a:lnTo>
                      <a:pt x="295" y="15"/>
                    </a:lnTo>
                    <a:lnTo>
                      <a:pt x="258" y="5"/>
                    </a:lnTo>
                    <a:lnTo>
                      <a:pt x="208" y="13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70" name="Freeform 430"/>
              <p:cNvSpPr>
                <a:spLocks/>
              </p:cNvSpPr>
              <p:nvPr/>
            </p:nvSpPr>
            <p:spPr bwMode="auto">
              <a:xfrm>
                <a:off x="1020" y="3005"/>
                <a:ext cx="214" cy="41"/>
              </a:xfrm>
              <a:custGeom>
                <a:avLst/>
                <a:gdLst>
                  <a:gd name="T0" fmla="*/ 318 w 428"/>
                  <a:gd name="T1" fmla="*/ 0 h 41"/>
                  <a:gd name="T2" fmla="*/ 300 w 428"/>
                  <a:gd name="T3" fmla="*/ 6 h 41"/>
                  <a:gd name="T4" fmla="*/ 280 w 428"/>
                  <a:gd name="T5" fmla="*/ 11 h 41"/>
                  <a:gd name="T6" fmla="*/ 261 w 428"/>
                  <a:gd name="T7" fmla="*/ 16 h 41"/>
                  <a:gd name="T8" fmla="*/ 241 w 428"/>
                  <a:gd name="T9" fmla="*/ 20 h 41"/>
                  <a:gd name="T10" fmla="*/ 220 w 428"/>
                  <a:gd name="T11" fmla="*/ 24 h 41"/>
                  <a:gd name="T12" fmla="*/ 200 w 428"/>
                  <a:gd name="T13" fmla="*/ 26 h 41"/>
                  <a:gd name="T14" fmla="*/ 179 w 428"/>
                  <a:gd name="T15" fmla="*/ 29 h 41"/>
                  <a:gd name="T16" fmla="*/ 158 w 428"/>
                  <a:gd name="T17" fmla="*/ 31 h 41"/>
                  <a:gd name="T18" fmla="*/ 136 w 428"/>
                  <a:gd name="T19" fmla="*/ 32 h 41"/>
                  <a:gd name="T20" fmla="*/ 117 w 428"/>
                  <a:gd name="T21" fmla="*/ 32 h 41"/>
                  <a:gd name="T22" fmla="*/ 96 w 428"/>
                  <a:gd name="T23" fmla="*/ 32 h 41"/>
                  <a:gd name="T24" fmla="*/ 76 w 428"/>
                  <a:gd name="T25" fmla="*/ 32 h 41"/>
                  <a:gd name="T26" fmla="*/ 56 w 428"/>
                  <a:gd name="T27" fmla="*/ 29 h 41"/>
                  <a:gd name="T28" fmla="*/ 37 w 428"/>
                  <a:gd name="T29" fmla="*/ 27 h 41"/>
                  <a:gd name="T30" fmla="*/ 17 w 428"/>
                  <a:gd name="T31" fmla="*/ 25 h 41"/>
                  <a:gd name="T32" fmla="*/ 0 w 428"/>
                  <a:gd name="T33" fmla="*/ 22 h 41"/>
                  <a:gd name="T34" fmla="*/ 19 w 428"/>
                  <a:gd name="T35" fmla="*/ 27 h 41"/>
                  <a:gd name="T36" fmla="*/ 42 w 428"/>
                  <a:gd name="T37" fmla="*/ 32 h 41"/>
                  <a:gd name="T38" fmla="*/ 71 w 428"/>
                  <a:gd name="T39" fmla="*/ 35 h 41"/>
                  <a:gd name="T40" fmla="*/ 101 w 428"/>
                  <a:gd name="T41" fmla="*/ 38 h 41"/>
                  <a:gd name="T42" fmla="*/ 135 w 428"/>
                  <a:gd name="T43" fmla="*/ 39 h 41"/>
                  <a:gd name="T44" fmla="*/ 170 w 428"/>
                  <a:gd name="T45" fmla="*/ 41 h 41"/>
                  <a:gd name="T46" fmla="*/ 206 w 428"/>
                  <a:gd name="T47" fmla="*/ 41 h 41"/>
                  <a:gd name="T48" fmla="*/ 241 w 428"/>
                  <a:gd name="T49" fmla="*/ 41 h 41"/>
                  <a:gd name="T50" fmla="*/ 275 w 428"/>
                  <a:gd name="T51" fmla="*/ 40 h 41"/>
                  <a:gd name="T52" fmla="*/ 309 w 428"/>
                  <a:gd name="T53" fmla="*/ 38 h 41"/>
                  <a:gd name="T54" fmla="*/ 339 w 428"/>
                  <a:gd name="T55" fmla="*/ 36 h 41"/>
                  <a:gd name="T56" fmla="*/ 365 w 428"/>
                  <a:gd name="T57" fmla="*/ 34 h 41"/>
                  <a:gd name="T58" fmla="*/ 389 w 428"/>
                  <a:gd name="T59" fmla="*/ 31 h 41"/>
                  <a:gd name="T60" fmla="*/ 408 w 428"/>
                  <a:gd name="T61" fmla="*/ 26 h 41"/>
                  <a:gd name="T62" fmla="*/ 421 w 428"/>
                  <a:gd name="T63" fmla="*/ 22 h 41"/>
                  <a:gd name="T64" fmla="*/ 428 w 428"/>
                  <a:gd name="T65" fmla="*/ 17 h 41"/>
                  <a:gd name="T66" fmla="*/ 428 w 428"/>
                  <a:gd name="T67" fmla="*/ 12 h 41"/>
                  <a:gd name="T68" fmla="*/ 419 w 428"/>
                  <a:gd name="T69" fmla="*/ 8 h 41"/>
                  <a:gd name="T70" fmla="*/ 403 w 428"/>
                  <a:gd name="T71" fmla="*/ 5 h 41"/>
                  <a:gd name="T72" fmla="*/ 383 w 428"/>
                  <a:gd name="T73" fmla="*/ 2 h 41"/>
                  <a:gd name="T74" fmla="*/ 364 w 428"/>
                  <a:gd name="T75" fmla="*/ 1 h 41"/>
                  <a:gd name="T76" fmla="*/ 344 w 428"/>
                  <a:gd name="T77" fmla="*/ 0 h 41"/>
                  <a:gd name="T78" fmla="*/ 328 w 428"/>
                  <a:gd name="T79" fmla="*/ 0 h 41"/>
                  <a:gd name="T80" fmla="*/ 318 w 428"/>
                  <a:gd name="T81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28" h="41">
                    <a:moveTo>
                      <a:pt x="318" y="0"/>
                    </a:moveTo>
                    <a:lnTo>
                      <a:pt x="300" y="6"/>
                    </a:lnTo>
                    <a:lnTo>
                      <a:pt x="280" y="11"/>
                    </a:lnTo>
                    <a:lnTo>
                      <a:pt x="261" y="16"/>
                    </a:lnTo>
                    <a:lnTo>
                      <a:pt x="241" y="20"/>
                    </a:lnTo>
                    <a:lnTo>
                      <a:pt x="220" y="24"/>
                    </a:lnTo>
                    <a:lnTo>
                      <a:pt x="200" y="26"/>
                    </a:lnTo>
                    <a:lnTo>
                      <a:pt x="179" y="29"/>
                    </a:lnTo>
                    <a:lnTo>
                      <a:pt x="158" y="31"/>
                    </a:lnTo>
                    <a:lnTo>
                      <a:pt x="136" y="32"/>
                    </a:lnTo>
                    <a:lnTo>
                      <a:pt x="117" y="32"/>
                    </a:lnTo>
                    <a:lnTo>
                      <a:pt x="96" y="32"/>
                    </a:lnTo>
                    <a:lnTo>
                      <a:pt x="76" y="32"/>
                    </a:lnTo>
                    <a:lnTo>
                      <a:pt x="56" y="29"/>
                    </a:lnTo>
                    <a:lnTo>
                      <a:pt x="37" y="27"/>
                    </a:lnTo>
                    <a:lnTo>
                      <a:pt x="17" y="25"/>
                    </a:lnTo>
                    <a:lnTo>
                      <a:pt x="0" y="22"/>
                    </a:lnTo>
                    <a:lnTo>
                      <a:pt x="19" y="27"/>
                    </a:lnTo>
                    <a:lnTo>
                      <a:pt x="42" y="32"/>
                    </a:lnTo>
                    <a:lnTo>
                      <a:pt x="71" y="35"/>
                    </a:lnTo>
                    <a:lnTo>
                      <a:pt x="101" y="38"/>
                    </a:lnTo>
                    <a:lnTo>
                      <a:pt x="135" y="39"/>
                    </a:lnTo>
                    <a:lnTo>
                      <a:pt x="170" y="41"/>
                    </a:lnTo>
                    <a:lnTo>
                      <a:pt x="206" y="41"/>
                    </a:lnTo>
                    <a:lnTo>
                      <a:pt x="241" y="41"/>
                    </a:lnTo>
                    <a:lnTo>
                      <a:pt x="275" y="40"/>
                    </a:lnTo>
                    <a:lnTo>
                      <a:pt x="309" y="38"/>
                    </a:lnTo>
                    <a:lnTo>
                      <a:pt x="339" y="36"/>
                    </a:lnTo>
                    <a:lnTo>
                      <a:pt x="365" y="34"/>
                    </a:lnTo>
                    <a:lnTo>
                      <a:pt x="389" y="31"/>
                    </a:lnTo>
                    <a:lnTo>
                      <a:pt x="408" y="26"/>
                    </a:lnTo>
                    <a:lnTo>
                      <a:pt x="421" y="22"/>
                    </a:lnTo>
                    <a:lnTo>
                      <a:pt x="428" y="17"/>
                    </a:lnTo>
                    <a:lnTo>
                      <a:pt x="428" y="12"/>
                    </a:lnTo>
                    <a:lnTo>
                      <a:pt x="419" y="8"/>
                    </a:lnTo>
                    <a:lnTo>
                      <a:pt x="403" y="5"/>
                    </a:lnTo>
                    <a:lnTo>
                      <a:pt x="383" y="2"/>
                    </a:lnTo>
                    <a:lnTo>
                      <a:pt x="364" y="1"/>
                    </a:lnTo>
                    <a:lnTo>
                      <a:pt x="344" y="0"/>
                    </a:lnTo>
                    <a:lnTo>
                      <a:pt x="328" y="0"/>
                    </a:lnTo>
                    <a:lnTo>
                      <a:pt x="318" y="0"/>
                    </a:lnTo>
                    <a:close/>
                  </a:path>
                </a:pathLst>
              </a:custGeom>
              <a:solidFill>
                <a:srgbClr val="667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71" name="Freeform 431"/>
              <p:cNvSpPr>
                <a:spLocks/>
              </p:cNvSpPr>
              <p:nvPr/>
            </p:nvSpPr>
            <p:spPr bwMode="auto">
              <a:xfrm>
                <a:off x="942" y="2739"/>
                <a:ext cx="274" cy="281"/>
              </a:xfrm>
              <a:custGeom>
                <a:avLst/>
                <a:gdLst>
                  <a:gd name="T0" fmla="*/ 7 w 547"/>
                  <a:gd name="T1" fmla="*/ 84 h 281"/>
                  <a:gd name="T2" fmla="*/ 38 w 547"/>
                  <a:gd name="T3" fmla="*/ 218 h 281"/>
                  <a:gd name="T4" fmla="*/ 217 w 547"/>
                  <a:gd name="T5" fmla="*/ 253 h 281"/>
                  <a:gd name="T6" fmla="*/ 221 w 547"/>
                  <a:gd name="T7" fmla="*/ 259 h 281"/>
                  <a:gd name="T8" fmla="*/ 197 w 547"/>
                  <a:gd name="T9" fmla="*/ 268 h 281"/>
                  <a:gd name="T10" fmla="*/ 183 w 547"/>
                  <a:gd name="T11" fmla="*/ 273 h 281"/>
                  <a:gd name="T12" fmla="*/ 237 w 547"/>
                  <a:gd name="T13" fmla="*/ 266 h 281"/>
                  <a:gd name="T14" fmla="*/ 286 w 547"/>
                  <a:gd name="T15" fmla="*/ 251 h 281"/>
                  <a:gd name="T16" fmla="*/ 300 w 547"/>
                  <a:gd name="T17" fmla="*/ 249 h 281"/>
                  <a:gd name="T18" fmla="*/ 281 w 547"/>
                  <a:gd name="T19" fmla="*/ 260 h 281"/>
                  <a:gd name="T20" fmla="*/ 251 w 547"/>
                  <a:gd name="T21" fmla="*/ 271 h 281"/>
                  <a:gd name="T22" fmla="*/ 297 w 547"/>
                  <a:gd name="T23" fmla="*/ 265 h 281"/>
                  <a:gd name="T24" fmla="*/ 338 w 547"/>
                  <a:gd name="T25" fmla="*/ 250 h 281"/>
                  <a:gd name="T26" fmla="*/ 364 w 547"/>
                  <a:gd name="T27" fmla="*/ 239 h 281"/>
                  <a:gd name="T28" fmla="*/ 363 w 547"/>
                  <a:gd name="T29" fmla="*/ 247 h 281"/>
                  <a:gd name="T30" fmla="*/ 311 w 547"/>
                  <a:gd name="T31" fmla="*/ 271 h 281"/>
                  <a:gd name="T32" fmla="*/ 327 w 547"/>
                  <a:gd name="T33" fmla="*/ 273 h 281"/>
                  <a:gd name="T34" fmla="*/ 386 w 547"/>
                  <a:gd name="T35" fmla="*/ 250 h 281"/>
                  <a:gd name="T36" fmla="*/ 419 w 547"/>
                  <a:gd name="T37" fmla="*/ 232 h 281"/>
                  <a:gd name="T38" fmla="*/ 425 w 547"/>
                  <a:gd name="T39" fmla="*/ 235 h 281"/>
                  <a:gd name="T40" fmla="*/ 389 w 547"/>
                  <a:gd name="T41" fmla="*/ 260 h 281"/>
                  <a:gd name="T42" fmla="*/ 379 w 547"/>
                  <a:gd name="T43" fmla="*/ 272 h 281"/>
                  <a:gd name="T44" fmla="*/ 439 w 547"/>
                  <a:gd name="T45" fmla="*/ 250 h 281"/>
                  <a:gd name="T46" fmla="*/ 476 w 547"/>
                  <a:gd name="T47" fmla="*/ 227 h 281"/>
                  <a:gd name="T48" fmla="*/ 499 w 547"/>
                  <a:gd name="T49" fmla="*/ 217 h 281"/>
                  <a:gd name="T50" fmla="*/ 478 w 547"/>
                  <a:gd name="T51" fmla="*/ 236 h 281"/>
                  <a:gd name="T52" fmla="*/ 437 w 547"/>
                  <a:gd name="T53" fmla="*/ 260 h 281"/>
                  <a:gd name="T54" fmla="*/ 482 w 547"/>
                  <a:gd name="T55" fmla="*/ 245 h 281"/>
                  <a:gd name="T56" fmla="*/ 512 w 547"/>
                  <a:gd name="T57" fmla="*/ 234 h 281"/>
                  <a:gd name="T58" fmla="*/ 537 w 547"/>
                  <a:gd name="T59" fmla="*/ 223 h 281"/>
                  <a:gd name="T60" fmla="*/ 546 w 547"/>
                  <a:gd name="T61" fmla="*/ 207 h 281"/>
                  <a:gd name="T62" fmla="*/ 505 w 547"/>
                  <a:gd name="T63" fmla="*/ 196 h 281"/>
                  <a:gd name="T64" fmla="*/ 439 w 547"/>
                  <a:gd name="T65" fmla="*/ 195 h 281"/>
                  <a:gd name="T66" fmla="*/ 416 w 547"/>
                  <a:gd name="T67" fmla="*/ 172 h 281"/>
                  <a:gd name="T68" fmla="*/ 395 w 547"/>
                  <a:gd name="T69" fmla="*/ 177 h 281"/>
                  <a:gd name="T70" fmla="*/ 366 w 547"/>
                  <a:gd name="T71" fmla="*/ 183 h 281"/>
                  <a:gd name="T72" fmla="*/ 345 w 547"/>
                  <a:gd name="T73" fmla="*/ 184 h 281"/>
                  <a:gd name="T74" fmla="*/ 311 w 547"/>
                  <a:gd name="T75" fmla="*/ 183 h 281"/>
                  <a:gd name="T76" fmla="*/ 292 w 547"/>
                  <a:gd name="T77" fmla="*/ 178 h 281"/>
                  <a:gd name="T78" fmla="*/ 285 w 547"/>
                  <a:gd name="T79" fmla="*/ 160 h 281"/>
                  <a:gd name="T80" fmla="*/ 256 w 547"/>
                  <a:gd name="T81" fmla="*/ 159 h 281"/>
                  <a:gd name="T82" fmla="*/ 226 w 547"/>
                  <a:gd name="T83" fmla="*/ 172 h 281"/>
                  <a:gd name="T84" fmla="*/ 219 w 547"/>
                  <a:gd name="T85" fmla="*/ 193 h 281"/>
                  <a:gd name="T86" fmla="*/ 192 w 547"/>
                  <a:gd name="T87" fmla="*/ 206 h 281"/>
                  <a:gd name="T88" fmla="*/ 183 w 547"/>
                  <a:gd name="T89" fmla="*/ 202 h 281"/>
                  <a:gd name="T90" fmla="*/ 205 w 547"/>
                  <a:gd name="T91" fmla="*/ 185 h 281"/>
                  <a:gd name="T92" fmla="*/ 201 w 547"/>
                  <a:gd name="T93" fmla="*/ 177 h 281"/>
                  <a:gd name="T94" fmla="*/ 196 w 547"/>
                  <a:gd name="T95" fmla="*/ 104 h 281"/>
                  <a:gd name="T96" fmla="*/ 75 w 547"/>
                  <a:gd name="T97" fmla="*/ 77 h 281"/>
                  <a:gd name="T98" fmla="*/ 86 w 547"/>
                  <a:gd name="T99" fmla="*/ 43 h 281"/>
                  <a:gd name="T100" fmla="*/ 73 w 547"/>
                  <a:gd name="T101" fmla="*/ 0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47" h="281">
                    <a:moveTo>
                      <a:pt x="73" y="0"/>
                    </a:moveTo>
                    <a:lnTo>
                      <a:pt x="32" y="38"/>
                    </a:lnTo>
                    <a:lnTo>
                      <a:pt x="7" y="84"/>
                    </a:lnTo>
                    <a:lnTo>
                      <a:pt x="0" y="132"/>
                    </a:lnTo>
                    <a:lnTo>
                      <a:pt x="11" y="178"/>
                    </a:lnTo>
                    <a:lnTo>
                      <a:pt x="38" y="218"/>
                    </a:lnTo>
                    <a:lnTo>
                      <a:pt x="82" y="247"/>
                    </a:lnTo>
                    <a:lnTo>
                      <a:pt x="141" y="260"/>
                    </a:lnTo>
                    <a:lnTo>
                      <a:pt x="217" y="253"/>
                    </a:lnTo>
                    <a:lnTo>
                      <a:pt x="221" y="254"/>
                    </a:lnTo>
                    <a:lnTo>
                      <a:pt x="222" y="256"/>
                    </a:lnTo>
                    <a:lnTo>
                      <a:pt x="221" y="259"/>
                    </a:lnTo>
                    <a:lnTo>
                      <a:pt x="217" y="262"/>
                    </a:lnTo>
                    <a:lnTo>
                      <a:pt x="208" y="265"/>
                    </a:lnTo>
                    <a:lnTo>
                      <a:pt x="197" y="268"/>
                    </a:lnTo>
                    <a:lnTo>
                      <a:pt x="183" y="270"/>
                    </a:lnTo>
                    <a:lnTo>
                      <a:pt x="167" y="272"/>
                    </a:lnTo>
                    <a:lnTo>
                      <a:pt x="183" y="273"/>
                    </a:lnTo>
                    <a:lnTo>
                      <a:pt x="201" y="272"/>
                    </a:lnTo>
                    <a:lnTo>
                      <a:pt x="219" y="269"/>
                    </a:lnTo>
                    <a:lnTo>
                      <a:pt x="237" y="266"/>
                    </a:lnTo>
                    <a:lnTo>
                      <a:pt x="254" y="261"/>
                    </a:lnTo>
                    <a:lnTo>
                      <a:pt x="270" y="257"/>
                    </a:lnTo>
                    <a:lnTo>
                      <a:pt x="286" y="251"/>
                    </a:lnTo>
                    <a:lnTo>
                      <a:pt x="300" y="246"/>
                    </a:lnTo>
                    <a:lnTo>
                      <a:pt x="302" y="247"/>
                    </a:lnTo>
                    <a:lnTo>
                      <a:pt x="300" y="249"/>
                    </a:lnTo>
                    <a:lnTo>
                      <a:pt x="297" y="253"/>
                    </a:lnTo>
                    <a:lnTo>
                      <a:pt x="290" y="256"/>
                    </a:lnTo>
                    <a:lnTo>
                      <a:pt x="281" y="260"/>
                    </a:lnTo>
                    <a:lnTo>
                      <a:pt x="272" y="264"/>
                    </a:lnTo>
                    <a:lnTo>
                      <a:pt x="261" y="268"/>
                    </a:lnTo>
                    <a:lnTo>
                      <a:pt x="251" y="271"/>
                    </a:lnTo>
                    <a:lnTo>
                      <a:pt x="265" y="271"/>
                    </a:lnTo>
                    <a:lnTo>
                      <a:pt x="281" y="269"/>
                    </a:lnTo>
                    <a:lnTo>
                      <a:pt x="297" y="265"/>
                    </a:lnTo>
                    <a:lnTo>
                      <a:pt x="311" y="260"/>
                    </a:lnTo>
                    <a:lnTo>
                      <a:pt x="325" y="255"/>
                    </a:lnTo>
                    <a:lnTo>
                      <a:pt x="338" y="250"/>
                    </a:lnTo>
                    <a:lnTo>
                      <a:pt x="348" y="245"/>
                    </a:lnTo>
                    <a:lnTo>
                      <a:pt x="357" y="241"/>
                    </a:lnTo>
                    <a:lnTo>
                      <a:pt x="364" y="239"/>
                    </a:lnTo>
                    <a:lnTo>
                      <a:pt x="368" y="240"/>
                    </a:lnTo>
                    <a:lnTo>
                      <a:pt x="368" y="242"/>
                    </a:lnTo>
                    <a:lnTo>
                      <a:pt x="363" y="247"/>
                    </a:lnTo>
                    <a:lnTo>
                      <a:pt x="352" y="254"/>
                    </a:lnTo>
                    <a:lnTo>
                      <a:pt x="336" y="262"/>
                    </a:lnTo>
                    <a:lnTo>
                      <a:pt x="311" y="271"/>
                    </a:lnTo>
                    <a:lnTo>
                      <a:pt x="277" y="281"/>
                    </a:lnTo>
                    <a:lnTo>
                      <a:pt x="304" y="278"/>
                    </a:lnTo>
                    <a:lnTo>
                      <a:pt x="327" y="273"/>
                    </a:lnTo>
                    <a:lnTo>
                      <a:pt x="350" y="266"/>
                    </a:lnTo>
                    <a:lnTo>
                      <a:pt x="370" y="258"/>
                    </a:lnTo>
                    <a:lnTo>
                      <a:pt x="386" y="250"/>
                    </a:lnTo>
                    <a:lnTo>
                      <a:pt x="400" y="243"/>
                    </a:lnTo>
                    <a:lnTo>
                      <a:pt x="411" y="236"/>
                    </a:lnTo>
                    <a:lnTo>
                      <a:pt x="419" y="232"/>
                    </a:lnTo>
                    <a:lnTo>
                      <a:pt x="428" y="229"/>
                    </a:lnTo>
                    <a:lnTo>
                      <a:pt x="430" y="230"/>
                    </a:lnTo>
                    <a:lnTo>
                      <a:pt x="425" y="235"/>
                    </a:lnTo>
                    <a:lnTo>
                      <a:pt x="416" y="242"/>
                    </a:lnTo>
                    <a:lnTo>
                      <a:pt x="403" y="251"/>
                    </a:lnTo>
                    <a:lnTo>
                      <a:pt x="389" y="260"/>
                    </a:lnTo>
                    <a:lnTo>
                      <a:pt x="372" y="268"/>
                    </a:lnTo>
                    <a:lnTo>
                      <a:pt x="354" y="274"/>
                    </a:lnTo>
                    <a:lnTo>
                      <a:pt x="379" y="272"/>
                    </a:lnTo>
                    <a:lnTo>
                      <a:pt x="400" y="266"/>
                    </a:lnTo>
                    <a:lnTo>
                      <a:pt x="421" y="259"/>
                    </a:lnTo>
                    <a:lnTo>
                      <a:pt x="439" y="250"/>
                    </a:lnTo>
                    <a:lnTo>
                      <a:pt x="453" y="242"/>
                    </a:lnTo>
                    <a:lnTo>
                      <a:pt x="467" y="233"/>
                    </a:lnTo>
                    <a:lnTo>
                      <a:pt x="476" y="227"/>
                    </a:lnTo>
                    <a:lnTo>
                      <a:pt x="483" y="223"/>
                    </a:lnTo>
                    <a:lnTo>
                      <a:pt x="496" y="217"/>
                    </a:lnTo>
                    <a:lnTo>
                      <a:pt x="499" y="217"/>
                    </a:lnTo>
                    <a:lnTo>
                      <a:pt x="498" y="221"/>
                    </a:lnTo>
                    <a:lnTo>
                      <a:pt x="491" y="228"/>
                    </a:lnTo>
                    <a:lnTo>
                      <a:pt x="478" y="236"/>
                    </a:lnTo>
                    <a:lnTo>
                      <a:pt x="466" y="245"/>
                    </a:lnTo>
                    <a:lnTo>
                      <a:pt x="451" y="253"/>
                    </a:lnTo>
                    <a:lnTo>
                      <a:pt x="437" y="260"/>
                    </a:lnTo>
                    <a:lnTo>
                      <a:pt x="455" y="254"/>
                    </a:lnTo>
                    <a:lnTo>
                      <a:pt x="469" y="249"/>
                    </a:lnTo>
                    <a:lnTo>
                      <a:pt x="482" y="245"/>
                    </a:lnTo>
                    <a:lnTo>
                      <a:pt x="494" y="241"/>
                    </a:lnTo>
                    <a:lnTo>
                      <a:pt x="503" y="237"/>
                    </a:lnTo>
                    <a:lnTo>
                      <a:pt x="512" y="234"/>
                    </a:lnTo>
                    <a:lnTo>
                      <a:pt x="519" y="231"/>
                    </a:lnTo>
                    <a:lnTo>
                      <a:pt x="526" y="228"/>
                    </a:lnTo>
                    <a:lnTo>
                      <a:pt x="537" y="223"/>
                    </a:lnTo>
                    <a:lnTo>
                      <a:pt x="544" y="216"/>
                    </a:lnTo>
                    <a:lnTo>
                      <a:pt x="547" y="211"/>
                    </a:lnTo>
                    <a:lnTo>
                      <a:pt x="546" y="207"/>
                    </a:lnTo>
                    <a:lnTo>
                      <a:pt x="535" y="203"/>
                    </a:lnTo>
                    <a:lnTo>
                      <a:pt x="519" y="199"/>
                    </a:lnTo>
                    <a:lnTo>
                      <a:pt x="505" y="196"/>
                    </a:lnTo>
                    <a:lnTo>
                      <a:pt x="499" y="195"/>
                    </a:lnTo>
                    <a:lnTo>
                      <a:pt x="489" y="202"/>
                    </a:lnTo>
                    <a:lnTo>
                      <a:pt x="439" y="195"/>
                    </a:lnTo>
                    <a:lnTo>
                      <a:pt x="430" y="175"/>
                    </a:lnTo>
                    <a:lnTo>
                      <a:pt x="418" y="171"/>
                    </a:lnTo>
                    <a:lnTo>
                      <a:pt x="416" y="172"/>
                    </a:lnTo>
                    <a:lnTo>
                      <a:pt x="411" y="173"/>
                    </a:lnTo>
                    <a:lnTo>
                      <a:pt x="403" y="175"/>
                    </a:lnTo>
                    <a:lnTo>
                      <a:pt x="395" y="177"/>
                    </a:lnTo>
                    <a:lnTo>
                      <a:pt x="384" y="180"/>
                    </a:lnTo>
                    <a:lnTo>
                      <a:pt x="375" y="182"/>
                    </a:lnTo>
                    <a:lnTo>
                      <a:pt x="366" y="183"/>
                    </a:lnTo>
                    <a:lnTo>
                      <a:pt x="361" y="184"/>
                    </a:lnTo>
                    <a:lnTo>
                      <a:pt x="354" y="184"/>
                    </a:lnTo>
                    <a:lnTo>
                      <a:pt x="345" y="184"/>
                    </a:lnTo>
                    <a:lnTo>
                      <a:pt x="334" y="184"/>
                    </a:lnTo>
                    <a:lnTo>
                      <a:pt x="324" y="184"/>
                    </a:lnTo>
                    <a:lnTo>
                      <a:pt x="311" y="183"/>
                    </a:lnTo>
                    <a:lnTo>
                      <a:pt x="302" y="182"/>
                    </a:lnTo>
                    <a:lnTo>
                      <a:pt x="295" y="180"/>
                    </a:lnTo>
                    <a:lnTo>
                      <a:pt x="292" y="178"/>
                    </a:lnTo>
                    <a:lnTo>
                      <a:pt x="290" y="173"/>
                    </a:lnTo>
                    <a:lnTo>
                      <a:pt x="286" y="166"/>
                    </a:lnTo>
                    <a:lnTo>
                      <a:pt x="285" y="160"/>
                    </a:lnTo>
                    <a:lnTo>
                      <a:pt x="285" y="157"/>
                    </a:lnTo>
                    <a:lnTo>
                      <a:pt x="270" y="158"/>
                    </a:lnTo>
                    <a:lnTo>
                      <a:pt x="256" y="159"/>
                    </a:lnTo>
                    <a:lnTo>
                      <a:pt x="245" y="162"/>
                    </a:lnTo>
                    <a:lnTo>
                      <a:pt x="235" y="166"/>
                    </a:lnTo>
                    <a:lnTo>
                      <a:pt x="226" y="172"/>
                    </a:lnTo>
                    <a:lnTo>
                      <a:pt x="221" y="178"/>
                    </a:lnTo>
                    <a:lnTo>
                      <a:pt x="219" y="185"/>
                    </a:lnTo>
                    <a:lnTo>
                      <a:pt x="219" y="193"/>
                    </a:lnTo>
                    <a:lnTo>
                      <a:pt x="213" y="197"/>
                    </a:lnTo>
                    <a:lnTo>
                      <a:pt x="203" y="198"/>
                    </a:lnTo>
                    <a:lnTo>
                      <a:pt x="192" y="206"/>
                    </a:lnTo>
                    <a:lnTo>
                      <a:pt x="196" y="216"/>
                    </a:lnTo>
                    <a:lnTo>
                      <a:pt x="182" y="207"/>
                    </a:lnTo>
                    <a:lnTo>
                      <a:pt x="183" y="202"/>
                    </a:lnTo>
                    <a:lnTo>
                      <a:pt x="192" y="200"/>
                    </a:lnTo>
                    <a:lnTo>
                      <a:pt x="203" y="193"/>
                    </a:lnTo>
                    <a:lnTo>
                      <a:pt x="205" y="185"/>
                    </a:lnTo>
                    <a:lnTo>
                      <a:pt x="203" y="184"/>
                    </a:lnTo>
                    <a:lnTo>
                      <a:pt x="201" y="181"/>
                    </a:lnTo>
                    <a:lnTo>
                      <a:pt x="201" y="177"/>
                    </a:lnTo>
                    <a:lnTo>
                      <a:pt x="205" y="172"/>
                    </a:lnTo>
                    <a:lnTo>
                      <a:pt x="174" y="142"/>
                    </a:lnTo>
                    <a:lnTo>
                      <a:pt x="196" y="104"/>
                    </a:lnTo>
                    <a:lnTo>
                      <a:pt x="132" y="86"/>
                    </a:lnTo>
                    <a:lnTo>
                      <a:pt x="86" y="92"/>
                    </a:lnTo>
                    <a:lnTo>
                      <a:pt x="75" y="77"/>
                    </a:lnTo>
                    <a:lnTo>
                      <a:pt x="93" y="60"/>
                    </a:lnTo>
                    <a:lnTo>
                      <a:pt x="91" y="55"/>
                    </a:lnTo>
                    <a:lnTo>
                      <a:pt x="86" y="43"/>
                    </a:lnTo>
                    <a:lnTo>
                      <a:pt x="75" y="30"/>
                    </a:lnTo>
                    <a:lnTo>
                      <a:pt x="63" y="21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72" name="Freeform 432"/>
              <p:cNvSpPr>
                <a:spLocks/>
              </p:cNvSpPr>
              <p:nvPr/>
            </p:nvSpPr>
            <p:spPr bwMode="auto">
              <a:xfrm>
                <a:off x="990" y="2725"/>
                <a:ext cx="236" cy="216"/>
              </a:xfrm>
              <a:custGeom>
                <a:avLst/>
                <a:gdLst>
                  <a:gd name="T0" fmla="*/ 2 w 473"/>
                  <a:gd name="T1" fmla="*/ 2 h 216"/>
                  <a:gd name="T2" fmla="*/ 112 w 473"/>
                  <a:gd name="T3" fmla="*/ 9 h 216"/>
                  <a:gd name="T4" fmla="*/ 123 w 473"/>
                  <a:gd name="T5" fmla="*/ 0 h 216"/>
                  <a:gd name="T6" fmla="*/ 149 w 473"/>
                  <a:gd name="T7" fmla="*/ 14 h 216"/>
                  <a:gd name="T8" fmla="*/ 155 w 473"/>
                  <a:gd name="T9" fmla="*/ 32 h 216"/>
                  <a:gd name="T10" fmla="*/ 190 w 473"/>
                  <a:gd name="T11" fmla="*/ 52 h 216"/>
                  <a:gd name="T12" fmla="*/ 219 w 473"/>
                  <a:gd name="T13" fmla="*/ 50 h 216"/>
                  <a:gd name="T14" fmla="*/ 233 w 473"/>
                  <a:gd name="T15" fmla="*/ 66 h 216"/>
                  <a:gd name="T16" fmla="*/ 292 w 473"/>
                  <a:gd name="T17" fmla="*/ 63 h 216"/>
                  <a:gd name="T18" fmla="*/ 302 w 473"/>
                  <a:gd name="T19" fmla="*/ 77 h 216"/>
                  <a:gd name="T20" fmla="*/ 292 w 473"/>
                  <a:gd name="T21" fmla="*/ 86 h 216"/>
                  <a:gd name="T22" fmla="*/ 322 w 473"/>
                  <a:gd name="T23" fmla="*/ 101 h 216"/>
                  <a:gd name="T24" fmla="*/ 323 w 473"/>
                  <a:gd name="T25" fmla="*/ 114 h 216"/>
                  <a:gd name="T26" fmla="*/ 354 w 473"/>
                  <a:gd name="T27" fmla="*/ 116 h 216"/>
                  <a:gd name="T28" fmla="*/ 409 w 473"/>
                  <a:gd name="T29" fmla="*/ 109 h 216"/>
                  <a:gd name="T30" fmla="*/ 423 w 473"/>
                  <a:gd name="T31" fmla="*/ 127 h 216"/>
                  <a:gd name="T32" fmla="*/ 441 w 473"/>
                  <a:gd name="T33" fmla="*/ 132 h 216"/>
                  <a:gd name="T34" fmla="*/ 425 w 473"/>
                  <a:gd name="T35" fmla="*/ 180 h 216"/>
                  <a:gd name="T36" fmla="*/ 473 w 473"/>
                  <a:gd name="T37" fmla="*/ 187 h 216"/>
                  <a:gd name="T38" fmla="*/ 466 w 473"/>
                  <a:gd name="T39" fmla="*/ 216 h 216"/>
                  <a:gd name="T40" fmla="*/ 412 w 473"/>
                  <a:gd name="T41" fmla="*/ 204 h 216"/>
                  <a:gd name="T42" fmla="*/ 396 w 473"/>
                  <a:gd name="T43" fmla="*/ 209 h 216"/>
                  <a:gd name="T44" fmla="*/ 366 w 473"/>
                  <a:gd name="T45" fmla="*/ 197 h 216"/>
                  <a:gd name="T46" fmla="*/ 361 w 473"/>
                  <a:gd name="T47" fmla="*/ 182 h 216"/>
                  <a:gd name="T48" fmla="*/ 325 w 473"/>
                  <a:gd name="T49" fmla="*/ 173 h 216"/>
                  <a:gd name="T50" fmla="*/ 274 w 473"/>
                  <a:gd name="T51" fmla="*/ 190 h 216"/>
                  <a:gd name="T52" fmla="*/ 233 w 473"/>
                  <a:gd name="T53" fmla="*/ 189 h 216"/>
                  <a:gd name="T54" fmla="*/ 228 w 473"/>
                  <a:gd name="T55" fmla="*/ 171 h 216"/>
                  <a:gd name="T56" fmla="*/ 196 w 473"/>
                  <a:gd name="T57" fmla="*/ 161 h 216"/>
                  <a:gd name="T58" fmla="*/ 116 w 473"/>
                  <a:gd name="T59" fmla="*/ 174 h 216"/>
                  <a:gd name="T60" fmla="*/ 105 w 473"/>
                  <a:gd name="T61" fmla="*/ 159 h 216"/>
                  <a:gd name="T62" fmla="*/ 130 w 473"/>
                  <a:gd name="T63" fmla="*/ 127 h 216"/>
                  <a:gd name="T64" fmla="*/ 125 w 473"/>
                  <a:gd name="T65" fmla="*/ 112 h 216"/>
                  <a:gd name="T66" fmla="*/ 52 w 473"/>
                  <a:gd name="T67" fmla="*/ 94 h 216"/>
                  <a:gd name="T68" fmla="*/ 62 w 473"/>
                  <a:gd name="T69" fmla="*/ 86 h 216"/>
                  <a:gd name="T70" fmla="*/ 59 w 473"/>
                  <a:gd name="T71" fmla="*/ 82 h 216"/>
                  <a:gd name="T72" fmla="*/ 36 w 473"/>
                  <a:gd name="T73" fmla="*/ 91 h 216"/>
                  <a:gd name="T74" fmla="*/ 20 w 473"/>
                  <a:gd name="T75" fmla="*/ 88 h 216"/>
                  <a:gd name="T76" fmla="*/ 57 w 473"/>
                  <a:gd name="T77" fmla="*/ 67 h 216"/>
                  <a:gd name="T78" fmla="*/ 52 w 473"/>
                  <a:gd name="T79" fmla="*/ 61 h 216"/>
                  <a:gd name="T80" fmla="*/ 32 w 473"/>
                  <a:gd name="T81" fmla="*/ 71 h 216"/>
                  <a:gd name="T82" fmla="*/ 32 w 473"/>
                  <a:gd name="T83" fmla="*/ 60 h 216"/>
                  <a:gd name="T84" fmla="*/ 61 w 473"/>
                  <a:gd name="T85" fmla="*/ 43 h 216"/>
                  <a:gd name="T86" fmla="*/ 54 w 473"/>
                  <a:gd name="T87" fmla="*/ 38 h 216"/>
                  <a:gd name="T88" fmla="*/ 23 w 473"/>
                  <a:gd name="T89" fmla="*/ 54 h 216"/>
                  <a:gd name="T90" fmla="*/ 16 w 473"/>
                  <a:gd name="T91" fmla="*/ 47 h 216"/>
                  <a:gd name="T92" fmla="*/ 30 w 473"/>
                  <a:gd name="T93" fmla="*/ 35 h 216"/>
                  <a:gd name="T94" fmla="*/ 64 w 473"/>
                  <a:gd name="T95" fmla="*/ 18 h 216"/>
                  <a:gd name="T96" fmla="*/ 52 w 473"/>
                  <a:gd name="T97" fmla="*/ 16 h 216"/>
                  <a:gd name="T98" fmla="*/ 27 w 473"/>
                  <a:gd name="T99" fmla="*/ 27 h 216"/>
                  <a:gd name="T100" fmla="*/ 20 w 473"/>
                  <a:gd name="T101" fmla="*/ 24 h 216"/>
                  <a:gd name="T102" fmla="*/ 46 w 473"/>
                  <a:gd name="T103" fmla="*/ 10 h 216"/>
                  <a:gd name="T104" fmla="*/ 36 w 473"/>
                  <a:gd name="T105" fmla="*/ 6 h 216"/>
                  <a:gd name="T106" fmla="*/ 11 w 473"/>
                  <a:gd name="T107" fmla="*/ 20 h 216"/>
                  <a:gd name="T108" fmla="*/ 0 w 473"/>
                  <a:gd name="T109" fmla="*/ 19 h 216"/>
                  <a:gd name="T110" fmla="*/ 2 w 473"/>
                  <a:gd name="T111" fmla="*/ 2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73" h="216">
                    <a:moveTo>
                      <a:pt x="2" y="2"/>
                    </a:moveTo>
                    <a:lnTo>
                      <a:pt x="112" y="9"/>
                    </a:lnTo>
                    <a:lnTo>
                      <a:pt x="123" y="0"/>
                    </a:lnTo>
                    <a:lnTo>
                      <a:pt x="149" y="14"/>
                    </a:lnTo>
                    <a:lnTo>
                      <a:pt x="155" y="32"/>
                    </a:lnTo>
                    <a:lnTo>
                      <a:pt x="190" y="52"/>
                    </a:lnTo>
                    <a:lnTo>
                      <a:pt x="219" y="50"/>
                    </a:lnTo>
                    <a:lnTo>
                      <a:pt x="233" y="66"/>
                    </a:lnTo>
                    <a:lnTo>
                      <a:pt x="292" y="63"/>
                    </a:lnTo>
                    <a:lnTo>
                      <a:pt x="302" y="77"/>
                    </a:lnTo>
                    <a:lnTo>
                      <a:pt x="292" y="86"/>
                    </a:lnTo>
                    <a:lnTo>
                      <a:pt x="322" y="101"/>
                    </a:lnTo>
                    <a:lnTo>
                      <a:pt x="323" y="114"/>
                    </a:lnTo>
                    <a:lnTo>
                      <a:pt x="354" y="116"/>
                    </a:lnTo>
                    <a:lnTo>
                      <a:pt x="409" y="109"/>
                    </a:lnTo>
                    <a:lnTo>
                      <a:pt x="423" y="127"/>
                    </a:lnTo>
                    <a:lnTo>
                      <a:pt x="441" y="132"/>
                    </a:lnTo>
                    <a:lnTo>
                      <a:pt x="425" y="180"/>
                    </a:lnTo>
                    <a:lnTo>
                      <a:pt x="473" y="187"/>
                    </a:lnTo>
                    <a:lnTo>
                      <a:pt x="466" y="216"/>
                    </a:lnTo>
                    <a:lnTo>
                      <a:pt x="412" y="204"/>
                    </a:lnTo>
                    <a:lnTo>
                      <a:pt x="396" y="209"/>
                    </a:lnTo>
                    <a:lnTo>
                      <a:pt x="366" y="197"/>
                    </a:lnTo>
                    <a:lnTo>
                      <a:pt x="361" y="182"/>
                    </a:lnTo>
                    <a:lnTo>
                      <a:pt x="325" y="173"/>
                    </a:lnTo>
                    <a:lnTo>
                      <a:pt x="274" y="190"/>
                    </a:lnTo>
                    <a:lnTo>
                      <a:pt x="233" y="189"/>
                    </a:lnTo>
                    <a:lnTo>
                      <a:pt x="228" y="171"/>
                    </a:lnTo>
                    <a:lnTo>
                      <a:pt x="196" y="161"/>
                    </a:lnTo>
                    <a:lnTo>
                      <a:pt x="116" y="174"/>
                    </a:lnTo>
                    <a:lnTo>
                      <a:pt x="105" y="159"/>
                    </a:lnTo>
                    <a:lnTo>
                      <a:pt x="130" y="127"/>
                    </a:lnTo>
                    <a:lnTo>
                      <a:pt x="125" y="112"/>
                    </a:lnTo>
                    <a:lnTo>
                      <a:pt x="52" y="94"/>
                    </a:lnTo>
                    <a:lnTo>
                      <a:pt x="62" y="86"/>
                    </a:lnTo>
                    <a:lnTo>
                      <a:pt x="59" y="82"/>
                    </a:lnTo>
                    <a:lnTo>
                      <a:pt x="36" y="91"/>
                    </a:lnTo>
                    <a:lnTo>
                      <a:pt x="20" y="88"/>
                    </a:lnTo>
                    <a:lnTo>
                      <a:pt x="57" y="67"/>
                    </a:lnTo>
                    <a:lnTo>
                      <a:pt x="52" y="61"/>
                    </a:lnTo>
                    <a:lnTo>
                      <a:pt x="32" y="71"/>
                    </a:lnTo>
                    <a:lnTo>
                      <a:pt x="32" y="60"/>
                    </a:lnTo>
                    <a:lnTo>
                      <a:pt x="61" y="43"/>
                    </a:lnTo>
                    <a:lnTo>
                      <a:pt x="54" y="38"/>
                    </a:lnTo>
                    <a:lnTo>
                      <a:pt x="23" y="54"/>
                    </a:lnTo>
                    <a:lnTo>
                      <a:pt x="16" y="47"/>
                    </a:lnTo>
                    <a:lnTo>
                      <a:pt x="30" y="35"/>
                    </a:lnTo>
                    <a:lnTo>
                      <a:pt x="64" y="18"/>
                    </a:lnTo>
                    <a:lnTo>
                      <a:pt x="52" y="16"/>
                    </a:lnTo>
                    <a:lnTo>
                      <a:pt x="27" y="27"/>
                    </a:lnTo>
                    <a:lnTo>
                      <a:pt x="20" y="24"/>
                    </a:lnTo>
                    <a:lnTo>
                      <a:pt x="46" y="10"/>
                    </a:lnTo>
                    <a:lnTo>
                      <a:pt x="36" y="6"/>
                    </a:lnTo>
                    <a:lnTo>
                      <a:pt x="11" y="20"/>
                    </a:lnTo>
                    <a:lnTo>
                      <a:pt x="0" y="19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73" name="Freeform 433"/>
              <p:cNvSpPr>
                <a:spLocks/>
              </p:cNvSpPr>
              <p:nvPr/>
            </p:nvSpPr>
            <p:spPr bwMode="auto">
              <a:xfrm>
                <a:off x="1185" y="2290"/>
                <a:ext cx="511" cy="598"/>
              </a:xfrm>
              <a:custGeom>
                <a:avLst/>
                <a:gdLst>
                  <a:gd name="T0" fmla="*/ 9 w 1021"/>
                  <a:gd name="T1" fmla="*/ 96 h 598"/>
                  <a:gd name="T2" fmla="*/ 50 w 1021"/>
                  <a:gd name="T3" fmla="*/ 57 h 598"/>
                  <a:gd name="T4" fmla="*/ 99 w 1021"/>
                  <a:gd name="T5" fmla="*/ 29 h 598"/>
                  <a:gd name="T6" fmla="*/ 135 w 1021"/>
                  <a:gd name="T7" fmla="*/ 15 h 598"/>
                  <a:gd name="T8" fmla="*/ 190 w 1021"/>
                  <a:gd name="T9" fmla="*/ 2 h 598"/>
                  <a:gd name="T10" fmla="*/ 247 w 1021"/>
                  <a:gd name="T11" fmla="*/ 4 h 598"/>
                  <a:gd name="T12" fmla="*/ 316 w 1021"/>
                  <a:gd name="T13" fmla="*/ 4 h 598"/>
                  <a:gd name="T14" fmla="*/ 371 w 1021"/>
                  <a:gd name="T15" fmla="*/ 26 h 598"/>
                  <a:gd name="T16" fmla="*/ 412 w 1021"/>
                  <a:gd name="T17" fmla="*/ 46 h 598"/>
                  <a:gd name="T18" fmla="*/ 456 w 1021"/>
                  <a:gd name="T19" fmla="*/ 62 h 598"/>
                  <a:gd name="T20" fmla="*/ 463 w 1021"/>
                  <a:gd name="T21" fmla="*/ 88 h 598"/>
                  <a:gd name="T22" fmla="*/ 499 w 1021"/>
                  <a:gd name="T23" fmla="*/ 113 h 598"/>
                  <a:gd name="T24" fmla="*/ 515 w 1021"/>
                  <a:gd name="T25" fmla="*/ 137 h 598"/>
                  <a:gd name="T26" fmla="*/ 554 w 1021"/>
                  <a:gd name="T27" fmla="*/ 152 h 598"/>
                  <a:gd name="T28" fmla="*/ 568 w 1021"/>
                  <a:gd name="T29" fmla="*/ 177 h 598"/>
                  <a:gd name="T30" fmla="*/ 604 w 1021"/>
                  <a:gd name="T31" fmla="*/ 189 h 598"/>
                  <a:gd name="T32" fmla="*/ 643 w 1021"/>
                  <a:gd name="T33" fmla="*/ 187 h 598"/>
                  <a:gd name="T34" fmla="*/ 682 w 1021"/>
                  <a:gd name="T35" fmla="*/ 186 h 598"/>
                  <a:gd name="T36" fmla="*/ 730 w 1021"/>
                  <a:gd name="T37" fmla="*/ 197 h 598"/>
                  <a:gd name="T38" fmla="*/ 767 w 1021"/>
                  <a:gd name="T39" fmla="*/ 207 h 598"/>
                  <a:gd name="T40" fmla="*/ 788 w 1021"/>
                  <a:gd name="T41" fmla="*/ 208 h 598"/>
                  <a:gd name="T42" fmla="*/ 836 w 1021"/>
                  <a:gd name="T43" fmla="*/ 231 h 598"/>
                  <a:gd name="T44" fmla="*/ 835 w 1021"/>
                  <a:gd name="T45" fmla="*/ 252 h 598"/>
                  <a:gd name="T46" fmla="*/ 886 w 1021"/>
                  <a:gd name="T47" fmla="*/ 272 h 598"/>
                  <a:gd name="T48" fmla="*/ 927 w 1021"/>
                  <a:gd name="T49" fmla="*/ 296 h 598"/>
                  <a:gd name="T50" fmla="*/ 943 w 1021"/>
                  <a:gd name="T51" fmla="*/ 332 h 598"/>
                  <a:gd name="T52" fmla="*/ 978 w 1021"/>
                  <a:gd name="T53" fmla="*/ 372 h 598"/>
                  <a:gd name="T54" fmla="*/ 1012 w 1021"/>
                  <a:gd name="T55" fmla="*/ 393 h 598"/>
                  <a:gd name="T56" fmla="*/ 1021 w 1021"/>
                  <a:gd name="T57" fmla="*/ 450 h 598"/>
                  <a:gd name="T58" fmla="*/ 998 w 1021"/>
                  <a:gd name="T59" fmla="*/ 485 h 598"/>
                  <a:gd name="T60" fmla="*/ 978 w 1021"/>
                  <a:gd name="T61" fmla="*/ 530 h 598"/>
                  <a:gd name="T62" fmla="*/ 925 w 1021"/>
                  <a:gd name="T63" fmla="*/ 567 h 598"/>
                  <a:gd name="T64" fmla="*/ 886 w 1021"/>
                  <a:gd name="T65" fmla="*/ 580 h 598"/>
                  <a:gd name="T66" fmla="*/ 886 w 1021"/>
                  <a:gd name="T67" fmla="*/ 598 h 598"/>
                  <a:gd name="T68" fmla="*/ 836 w 1021"/>
                  <a:gd name="T69" fmla="*/ 583 h 598"/>
                  <a:gd name="T70" fmla="*/ 797 w 1021"/>
                  <a:gd name="T71" fmla="*/ 563 h 598"/>
                  <a:gd name="T72" fmla="*/ 737 w 1021"/>
                  <a:gd name="T73" fmla="*/ 559 h 598"/>
                  <a:gd name="T74" fmla="*/ 739 w 1021"/>
                  <a:gd name="T75" fmla="*/ 591 h 598"/>
                  <a:gd name="T76" fmla="*/ 673 w 1021"/>
                  <a:gd name="T77" fmla="*/ 586 h 598"/>
                  <a:gd name="T78" fmla="*/ 625 w 1021"/>
                  <a:gd name="T79" fmla="*/ 590 h 598"/>
                  <a:gd name="T80" fmla="*/ 584 w 1021"/>
                  <a:gd name="T81" fmla="*/ 582 h 598"/>
                  <a:gd name="T82" fmla="*/ 538 w 1021"/>
                  <a:gd name="T83" fmla="*/ 574 h 598"/>
                  <a:gd name="T84" fmla="*/ 495 w 1021"/>
                  <a:gd name="T85" fmla="*/ 574 h 598"/>
                  <a:gd name="T86" fmla="*/ 447 w 1021"/>
                  <a:gd name="T87" fmla="*/ 565 h 598"/>
                  <a:gd name="T88" fmla="*/ 391 w 1021"/>
                  <a:gd name="T89" fmla="*/ 564 h 598"/>
                  <a:gd name="T90" fmla="*/ 311 w 1021"/>
                  <a:gd name="T91" fmla="*/ 552 h 598"/>
                  <a:gd name="T92" fmla="*/ 277 w 1021"/>
                  <a:gd name="T93" fmla="*/ 512 h 598"/>
                  <a:gd name="T94" fmla="*/ 224 w 1021"/>
                  <a:gd name="T95" fmla="*/ 493 h 598"/>
                  <a:gd name="T96" fmla="*/ 176 w 1021"/>
                  <a:gd name="T97" fmla="*/ 465 h 598"/>
                  <a:gd name="T98" fmla="*/ 128 w 1021"/>
                  <a:gd name="T99" fmla="*/ 436 h 598"/>
                  <a:gd name="T100" fmla="*/ 94 w 1021"/>
                  <a:gd name="T101" fmla="*/ 414 h 598"/>
                  <a:gd name="T102" fmla="*/ 62 w 1021"/>
                  <a:gd name="T103" fmla="*/ 389 h 598"/>
                  <a:gd name="T104" fmla="*/ 19 w 1021"/>
                  <a:gd name="T105" fmla="*/ 362 h 598"/>
                  <a:gd name="T106" fmla="*/ 0 w 1021"/>
                  <a:gd name="T107" fmla="*/ 323 h 598"/>
                  <a:gd name="T108" fmla="*/ 2 w 1021"/>
                  <a:gd name="T109" fmla="*/ 289 h 598"/>
                  <a:gd name="T110" fmla="*/ 44 w 1021"/>
                  <a:gd name="T111" fmla="*/ 246 h 598"/>
                  <a:gd name="T112" fmla="*/ 41 w 1021"/>
                  <a:gd name="T113" fmla="*/ 213 h 598"/>
                  <a:gd name="T114" fmla="*/ 59 w 1021"/>
                  <a:gd name="T115" fmla="*/ 187 h 598"/>
                  <a:gd name="T116" fmla="*/ 48 w 1021"/>
                  <a:gd name="T117" fmla="*/ 175 h 598"/>
                  <a:gd name="T118" fmla="*/ 48 w 1021"/>
                  <a:gd name="T119" fmla="*/ 163 h 598"/>
                  <a:gd name="T120" fmla="*/ 32 w 1021"/>
                  <a:gd name="T121" fmla="*/ 134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21" h="598">
                    <a:moveTo>
                      <a:pt x="11" y="121"/>
                    </a:moveTo>
                    <a:lnTo>
                      <a:pt x="5" y="115"/>
                    </a:lnTo>
                    <a:lnTo>
                      <a:pt x="4" y="110"/>
                    </a:lnTo>
                    <a:lnTo>
                      <a:pt x="4" y="103"/>
                    </a:lnTo>
                    <a:lnTo>
                      <a:pt x="9" y="96"/>
                    </a:lnTo>
                    <a:lnTo>
                      <a:pt x="23" y="92"/>
                    </a:lnTo>
                    <a:lnTo>
                      <a:pt x="16" y="82"/>
                    </a:lnTo>
                    <a:lnTo>
                      <a:pt x="18" y="71"/>
                    </a:lnTo>
                    <a:lnTo>
                      <a:pt x="28" y="62"/>
                    </a:lnTo>
                    <a:lnTo>
                      <a:pt x="50" y="57"/>
                    </a:lnTo>
                    <a:lnTo>
                      <a:pt x="48" y="47"/>
                    </a:lnTo>
                    <a:lnTo>
                      <a:pt x="57" y="39"/>
                    </a:lnTo>
                    <a:lnTo>
                      <a:pt x="71" y="33"/>
                    </a:lnTo>
                    <a:lnTo>
                      <a:pt x="94" y="33"/>
                    </a:lnTo>
                    <a:lnTo>
                      <a:pt x="99" y="29"/>
                    </a:lnTo>
                    <a:lnTo>
                      <a:pt x="105" y="25"/>
                    </a:lnTo>
                    <a:lnTo>
                      <a:pt x="112" y="21"/>
                    </a:lnTo>
                    <a:lnTo>
                      <a:pt x="119" y="18"/>
                    </a:lnTo>
                    <a:lnTo>
                      <a:pt x="126" y="16"/>
                    </a:lnTo>
                    <a:lnTo>
                      <a:pt x="135" y="15"/>
                    </a:lnTo>
                    <a:lnTo>
                      <a:pt x="144" y="14"/>
                    </a:lnTo>
                    <a:lnTo>
                      <a:pt x="154" y="15"/>
                    </a:lnTo>
                    <a:lnTo>
                      <a:pt x="165" y="9"/>
                    </a:lnTo>
                    <a:lnTo>
                      <a:pt x="178" y="5"/>
                    </a:lnTo>
                    <a:lnTo>
                      <a:pt x="190" y="2"/>
                    </a:lnTo>
                    <a:lnTo>
                      <a:pt x="202" y="4"/>
                    </a:lnTo>
                    <a:lnTo>
                      <a:pt x="215" y="6"/>
                    </a:lnTo>
                    <a:lnTo>
                      <a:pt x="227" y="7"/>
                    </a:lnTo>
                    <a:lnTo>
                      <a:pt x="236" y="6"/>
                    </a:lnTo>
                    <a:lnTo>
                      <a:pt x="247" y="4"/>
                    </a:lnTo>
                    <a:lnTo>
                      <a:pt x="256" y="2"/>
                    </a:lnTo>
                    <a:lnTo>
                      <a:pt x="268" y="1"/>
                    </a:lnTo>
                    <a:lnTo>
                      <a:pt x="284" y="0"/>
                    </a:lnTo>
                    <a:lnTo>
                      <a:pt x="300" y="0"/>
                    </a:lnTo>
                    <a:lnTo>
                      <a:pt x="316" y="4"/>
                    </a:lnTo>
                    <a:lnTo>
                      <a:pt x="328" y="8"/>
                    </a:lnTo>
                    <a:lnTo>
                      <a:pt x="339" y="15"/>
                    </a:lnTo>
                    <a:lnTo>
                      <a:pt x="343" y="26"/>
                    </a:lnTo>
                    <a:lnTo>
                      <a:pt x="357" y="26"/>
                    </a:lnTo>
                    <a:lnTo>
                      <a:pt x="371" y="26"/>
                    </a:lnTo>
                    <a:lnTo>
                      <a:pt x="384" y="28"/>
                    </a:lnTo>
                    <a:lnTo>
                      <a:pt x="394" y="30"/>
                    </a:lnTo>
                    <a:lnTo>
                      <a:pt x="403" y="34"/>
                    </a:lnTo>
                    <a:lnTo>
                      <a:pt x="408" y="39"/>
                    </a:lnTo>
                    <a:lnTo>
                      <a:pt x="412" y="46"/>
                    </a:lnTo>
                    <a:lnTo>
                      <a:pt x="414" y="54"/>
                    </a:lnTo>
                    <a:lnTo>
                      <a:pt x="428" y="55"/>
                    </a:lnTo>
                    <a:lnTo>
                      <a:pt x="439" y="57"/>
                    </a:lnTo>
                    <a:lnTo>
                      <a:pt x="449" y="59"/>
                    </a:lnTo>
                    <a:lnTo>
                      <a:pt x="456" y="62"/>
                    </a:lnTo>
                    <a:lnTo>
                      <a:pt x="462" y="66"/>
                    </a:lnTo>
                    <a:lnTo>
                      <a:pt x="463" y="71"/>
                    </a:lnTo>
                    <a:lnTo>
                      <a:pt x="462" y="78"/>
                    </a:lnTo>
                    <a:lnTo>
                      <a:pt x="455" y="85"/>
                    </a:lnTo>
                    <a:lnTo>
                      <a:pt x="463" y="88"/>
                    </a:lnTo>
                    <a:lnTo>
                      <a:pt x="474" y="92"/>
                    </a:lnTo>
                    <a:lnTo>
                      <a:pt x="483" y="96"/>
                    </a:lnTo>
                    <a:lnTo>
                      <a:pt x="492" y="101"/>
                    </a:lnTo>
                    <a:lnTo>
                      <a:pt x="497" y="107"/>
                    </a:lnTo>
                    <a:lnTo>
                      <a:pt x="499" y="113"/>
                    </a:lnTo>
                    <a:lnTo>
                      <a:pt x="497" y="119"/>
                    </a:lnTo>
                    <a:lnTo>
                      <a:pt x="490" y="126"/>
                    </a:lnTo>
                    <a:lnTo>
                      <a:pt x="499" y="128"/>
                    </a:lnTo>
                    <a:lnTo>
                      <a:pt x="508" y="132"/>
                    </a:lnTo>
                    <a:lnTo>
                      <a:pt x="515" y="137"/>
                    </a:lnTo>
                    <a:lnTo>
                      <a:pt x="517" y="142"/>
                    </a:lnTo>
                    <a:lnTo>
                      <a:pt x="526" y="142"/>
                    </a:lnTo>
                    <a:lnTo>
                      <a:pt x="536" y="144"/>
                    </a:lnTo>
                    <a:lnTo>
                      <a:pt x="545" y="147"/>
                    </a:lnTo>
                    <a:lnTo>
                      <a:pt x="554" y="152"/>
                    </a:lnTo>
                    <a:lnTo>
                      <a:pt x="559" y="157"/>
                    </a:lnTo>
                    <a:lnTo>
                      <a:pt x="563" y="163"/>
                    </a:lnTo>
                    <a:lnTo>
                      <a:pt x="563" y="170"/>
                    </a:lnTo>
                    <a:lnTo>
                      <a:pt x="558" y="177"/>
                    </a:lnTo>
                    <a:lnTo>
                      <a:pt x="568" y="177"/>
                    </a:lnTo>
                    <a:lnTo>
                      <a:pt x="579" y="178"/>
                    </a:lnTo>
                    <a:lnTo>
                      <a:pt x="586" y="181"/>
                    </a:lnTo>
                    <a:lnTo>
                      <a:pt x="591" y="185"/>
                    </a:lnTo>
                    <a:lnTo>
                      <a:pt x="597" y="188"/>
                    </a:lnTo>
                    <a:lnTo>
                      <a:pt x="604" y="189"/>
                    </a:lnTo>
                    <a:lnTo>
                      <a:pt x="613" y="189"/>
                    </a:lnTo>
                    <a:lnTo>
                      <a:pt x="622" y="189"/>
                    </a:lnTo>
                    <a:lnTo>
                      <a:pt x="627" y="188"/>
                    </a:lnTo>
                    <a:lnTo>
                      <a:pt x="634" y="188"/>
                    </a:lnTo>
                    <a:lnTo>
                      <a:pt x="643" y="187"/>
                    </a:lnTo>
                    <a:lnTo>
                      <a:pt x="652" y="186"/>
                    </a:lnTo>
                    <a:lnTo>
                      <a:pt x="661" y="185"/>
                    </a:lnTo>
                    <a:lnTo>
                      <a:pt x="669" y="185"/>
                    </a:lnTo>
                    <a:lnTo>
                      <a:pt x="677" y="185"/>
                    </a:lnTo>
                    <a:lnTo>
                      <a:pt x="682" y="186"/>
                    </a:lnTo>
                    <a:lnTo>
                      <a:pt x="691" y="188"/>
                    </a:lnTo>
                    <a:lnTo>
                      <a:pt x="701" y="191"/>
                    </a:lnTo>
                    <a:lnTo>
                      <a:pt x="709" y="194"/>
                    </a:lnTo>
                    <a:lnTo>
                      <a:pt x="714" y="198"/>
                    </a:lnTo>
                    <a:lnTo>
                      <a:pt x="730" y="197"/>
                    </a:lnTo>
                    <a:lnTo>
                      <a:pt x="746" y="197"/>
                    </a:lnTo>
                    <a:lnTo>
                      <a:pt x="756" y="199"/>
                    </a:lnTo>
                    <a:lnTo>
                      <a:pt x="765" y="202"/>
                    </a:lnTo>
                    <a:lnTo>
                      <a:pt x="767" y="205"/>
                    </a:lnTo>
                    <a:lnTo>
                      <a:pt x="767" y="207"/>
                    </a:lnTo>
                    <a:lnTo>
                      <a:pt x="765" y="210"/>
                    </a:lnTo>
                    <a:lnTo>
                      <a:pt x="762" y="213"/>
                    </a:lnTo>
                    <a:lnTo>
                      <a:pt x="772" y="211"/>
                    </a:lnTo>
                    <a:lnTo>
                      <a:pt x="781" y="209"/>
                    </a:lnTo>
                    <a:lnTo>
                      <a:pt x="788" y="208"/>
                    </a:lnTo>
                    <a:lnTo>
                      <a:pt x="792" y="208"/>
                    </a:lnTo>
                    <a:lnTo>
                      <a:pt x="799" y="212"/>
                    </a:lnTo>
                    <a:lnTo>
                      <a:pt x="815" y="219"/>
                    </a:lnTo>
                    <a:lnTo>
                      <a:pt x="831" y="227"/>
                    </a:lnTo>
                    <a:lnTo>
                      <a:pt x="836" y="231"/>
                    </a:lnTo>
                    <a:lnTo>
                      <a:pt x="835" y="235"/>
                    </a:lnTo>
                    <a:lnTo>
                      <a:pt x="831" y="240"/>
                    </a:lnTo>
                    <a:lnTo>
                      <a:pt x="828" y="246"/>
                    </a:lnTo>
                    <a:lnTo>
                      <a:pt x="824" y="250"/>
                    </a:lnTo>
                    <a:lnTo>
                      <a:pt x="835" y="252"/>
                    </a:lnTo>
                    <a:lnTo>
                      <a:pt x="847" y="255"/>
                    </a:lnTo>
                    <a:lnTo>
                      <a:pt x="858" y="258"/>
                    </a:lnTo>
                    <a:lnTo>
                      <a:pt x="870" y="263"/>
                    </a:lnTo>
                    <a:lnTo>
                      <a:pt x="879" y="267"/>
                    </a:lnTo>
                    <a:lnTo>
                      <a:pt x="886" y="272"/>
                    </a:lnTo>
                    <a:lnTo>
                      <a:pt x="891" y="277"/>
                    </a:lnTo>
                    <a:lnTo>
                      <a:pt x="893" y="282"/>
                    </a:lnTo>
                    <a:lnTo>
                      <a:pt x="906" y="282"/>
                    </a:lnTo>
                    <a:lnTo>
                      <a:pt x="920" y="287"/>
                    </a:lnTo>
                    <a:lnTo>
                      <a:pt x="927" y="296"/>
                    </a:lnTo>
                    <a:lnTo>
                      <a:pt x="927" y="312"/>
                    </a:lnTo>
                    <a:lnTo>
                      <a:pt x="934" y="314"/>
                    </a:lnTo>
                    <a:lnTo>
                      <a:pt x="941" y="319"/>
                    </a:lnTo>
                    <a:lnTo>
                      <a:pt x="943" y="325"/>
                    </a:lnTo>
                    <a:lnTo>
                      <a:pt x="943" y="332"/>
                    </a:lnTo>
                    <a:lnTo>
                      <a:pt x="962" y="336"/>
                    </a:lnTo>
                    <a:lnTo>
                      <a:pt x="977" y="344"/>
                    </a:lnTo>
                    <a:lnTo>
                      <a:pt x="980" y="356"/>
                    </a:lnTo>
                    <a:lnTo>
                      <a:pt x="968" y="371"/>
                    </a:lnTo>
                    <a:lnTo>
                      <a:pt x="978" y="372"/>
                    </a:lnTo>
                    <a:lnTo>
                      <a:pt x="989" y="375"/>
                    </a:lnTo>
                    <a:lnTo>
                      <a:pt x="1000" y="379"/>
                    </a:lnTo>
                    <a:lnTo>
                      <a:pt x="1007" y="383"/>
                    </a:lnTo>
                    <a:lnTo>
                      <a:pt x="1012" y="388"/>
                    </a:lnTo>
                    <a:lnTo>
                      <a:pt x="1012" y="393"/>
                    </a:lnTo>
                    <a:lnTo>
                      <a:pt x="1009" y="398"/>
                    </a:lnTo>
                    <a:lnTo>
                      <a:pt x="1000" y="404"/>
                    </a:lnTo>
                    <a:lnTo>
                      <a:pt x="1014" y="419"/>
                    </a:lnTo>
                    <a:lnTo>
                      <a:pt x="1021" y="435"/>
                    </a:lnTo>
                    <a:lnTo>
                      <a:pt x="1021" y="450"/>
                    </a:lnTo>
                    <a:lnTo>
                      <a:pt x="1014" y="461"/>
                    </a:lnTo>
                    <a:lnTo>
                      <a:pt x="1003" y="469"/>
                    </a:lnTo>
                    <a:lnTo>
                      <a:pt x="998" y="475"/>
                    </a:lnTo>
                    <a:lnTo>
                      <a:pt x="996" y="480"/>
                    </a:lnTo>
                    <a:lnTo>
                      <a:pt x="998" y="485"/>
                    </a:lnTo>
                    <a:lnTo>
                      <a:pt x="1000" y="492"/>
                    </a:lnTo>
                    <a:lnTo>
                      <a:pt x="998" y="500"/>
                    </a:lnTo>
                    <a:lnTo>
                      <a:pt x="991" y="508"/>
                    </a:lnTo>
                    <a:lnTo>
                      <a:pt x="975" y="514"/>
                    </a:lnTo>
                    <a:lnTo>
                      <a:pt x="978" y="530"/>
                    </a:lnTo>
                    <a:lnTo>
                      <a:pt x="975" y="544"/>
                    </a:lnTo>
                    <a:lnTo>
                      <a:pt x="961" y="555"/>
                    </a:lnTo>
                    <a:lnTo>
                      <a:pt x="934" y="558"/>
                    </a:lnTo>
                    <a:lnTo>
                      <a:pt x="931" y="562"/>
                    </a:lnTo>
                    <a:lnTo>
                      <a:pt x="925" y="567"/>
                    </a:lnTo>
                    <a:lnTo>
                      <a:pt x="920" y="571"/>
                    </a:lnTo>
                    <a:lnTo>
                      <a:pt x="913" y="575"/>
                    </a:lnTo>
                    <a:lnTo>
                      <a:pt x="906" y="578"/>
                    </a:lnTo>
                    <a:lnTo>
                      <a:pt x="895" y="580"/>
                    </a:lnTo>
                    <a:lnTo>
                      <a:pt x="886" y="580"/>
                    </a:lnTo>
                    <a:lnTo>
                      <a:pt x="874" y="579"/>
                    </a:lnTo>
                    <a:lnTo>
                      <a:pt x="872" y="583"/>
                    </a:lnTo>
                    <a:lnTo>
                      <a:pt x="874" y="588"/>
                    </a:lnTo>
                    <a:lnTo>
                      <a:pt x="877" y="593"/>
                    </a:lnTo>
                    <a:lnTo>
                      <a:pt x="886" y="598"/>
                    </a:lnTo>
                    <a:lnTo>
                      <a:pt x="875" y="594"/>
                    </a:lnTo>
                    <a:lnTo>
                      <a:pt x="865" y="592"/>
                    </a:lnTo>
                    <a:lnTo>
                      <a:pt x="854" y="589"/>
                    </a:lnTo>
                    <a:lnTo>
                      <a:pt x="845" y="586"/>
                    </a:lnTo>
                    <a:lnTo>
                      <a:pt x="836" y="583"/>
                    </a:lnTo>
                    <a:lnTo>
                      <a:pt x="831" y="578"/>
                    </a:lnTo>
                    <a:lnTo>
                      <a:pt x="828" y="573"/>
                    </a:lnTo>
                    <a:lnTo>
                      <a:pt x="826" y="567"/>
                    </a:lnTo>
                    <a:lnTo>
                      <a:pt x="813" y="566"/>
                    </a:lnTo>
                    <a:lnTo>
                      <a:pt x="797" y="563"/>
                    </a:lnTo>
                    <a:lnTo>
                      <a:pt x="785" y="557"/>
                    </a:lnTo>
                    <a:lnTo>
                      <a:pt x="774" y="550"/>
                    </a:lnTo>
                    <a:lnTo>
                      <a:pt x="767" y="563"/>
                    </a:lnTo>
                    <a:lnTo>
                      <a:pt x="733" y="549"/>
                    </a:lnTo>
                    <a:lnTo>
                      <a:pt x="737" y="559"/>
                    </a:lnTo>
                    <a:lnTo>
                      <a:pt x="744" y="570"/>
                    </a:lnTo>
                    <a:lnTo>
                      <a:pt x="755" y="580"/>
                    </a:lnTo>
                    <a:lnTo>
                      <a:pt x="767" y="587"/>
                    </a:lnTo>
                    <a:lnTo>
                      <a:pt x="753" y="589"/>
                    </a:lnTo>
                    <a:lnTo>
                      <a:pt x="739" y="591"/>
                    </a:lnTo>
                    <a:lnTo>
                      <a:pt x="725" y="591"/>
                    </a:lnTo>
                    <a:lnTo>
                      <a:pt x="710" y="591"/>
                    </a:lnTo>
                    <a:lnTo>
                      <a:pt x="696" y="591"/>
                    </a:lnTo>
                    <a:lnTo>
                      <a:pt x="684" y="589"/>
                    </a:lnTo>
                    <a:lnTo>
                      <a:pt x="673" y="586"/>
                    </a:lnTo>
                    <a:lnTo>
                      <a:pt x="666" y="581"/>
                    </a:lnTo>
                    <a:lnTo>
                      <a:pt x="657" y="584"/>
                    </a:lnTo>
                    <a:lnTo>
                      <a:pt x="648" y="587"/>
                    </a:lnTo>
                    <a:lnTo>
                      <a:pt x="637" y="589"/>
                    </a:lnTo>
                    <a:lnTo>
                      <a:pt x="625" y="590"/>
                    </a:lnTo>
                    <a:lnTo>
                      <a:pt x="616" y="590"/>
                    </a:lnTo>
                    <a:lnTo>
                      <a:pt x="606" y="589"/>
                    </a:lnTo>
                    <a:lnTo>
                      <a:pt x="598" y="587"/>
                    </a:lnTo>
                    <a:lnTo>
                      <a:pt x="595" y="582"/>
                    </a:lnTo>
                    <a:lnTo>
                      <a:pt x="584" y="582"/>
                    </a:lnTo>
                    <a:lnTo>
                      <a:pt x="574" y="581"/>
                    </a:lnTo>
                    <a:lnTo>
                      <a:pt x="565" y="581"/>
                    </a:lnTo>
                    <a:lnTo>
                      <a:pt x="554" y="579"/>
                    </a:lnTo>
                    <a:lnTo>
                      <a:pt x="547" y="577"/>
                    </a:lnTo>
                    <a:lnTo>
                      <a:pt x="538" y="574"/>
                    </a:lnTo>
                    <a:lnTo>
                      <a:pt x="533" y="569"/>
                    </a:lnTo>
                    <a:lnTo>
                      <a:pt x="529" y="564"/>
                    </a:lnTo>
                    <a:lnTo>
                      <a:pt x="519" y="568"/>
                    </a:lnTo>
                    <a:lnTo>
                      <a:pt x="506" y="571"/>
                    </a:lnTo>
                    <a:lnTo>
                      <a:pt x="495" y="574"/>
                    </a:lnTo>
                    <a:lnTo>
                      <a:pt x="485" y="575"/>
                    </a:lnTo>
                    <a:lnTo>
                      <a:pt x="474" y="575"/>
                    </a:lnTo>
                    <a:lnTo>
                      <a:pt x="463" y="573"/>
                    </a:lnTo>
                    <a:lnTo>
                      <a:pt x="455" y="570"/>
                    </a:lnTo>
                    <a:lnTo>
                      <a:pt x="447" y="565"/>
                    </a:lnTo>
                    <a:lnTo>
                      <a:pt x="437" y="571"/>
                    </a:lnTo>
                    <a:lnTo>
                      <a:pt x="424" y="572"/>
                    </a:lnTo>
                    <a:lnTo>
                      <a:pt x="412" y="569"/>
                    </a:lnTo>
                    <a:lnTo>
                      <a:pt x="401" y="559"/>
                    </a:lnTo>
                    <a:lnTo>
                      <a:pt x="391" y="564"/>
                    </a:lnTo>
                    <a:lnTo>
                      <a:pt x="375" y="567"/>
                    </a:lnTo>
                    <a:lnTo>
                      <a:pt x="357" y="567"/>
                    </a:lnTo>
                    <a:lnTo>
                      <a:pt x="339" y="565"/>
                    </a:lnTo>
                    <a:lnTo>
                      <a:pt x="323" y="560"/>
                    </a:lnTo>
                    <a:lnTo>
                      <a:pt x="311" y="552"/>
                    </a:lnTo>
                    <a:lnTo>
                      <a:pt x="304" y="540"/>
                    </a:lnTo>
                    <a:lnTo>
                      <a:pt x="307" y="525"/>
                    </a:lnTo>
                    <a:lnTo>
                      <a:pt x="291" y="525"/>
                    </a:lnTo>
                    <a:lnTo>
                      <a:pt x="281" y="521"/>
                    </a:lnTo>
                    <a:lnTo>
                      <a:pt x="277" y="512"/>
                    </a:lnTo>
                    <a:lnTo>
                      <a:pt x="284" y="495"/>
                    </a:lnTo>
                    <a:lnTo>
                      <a:pt x="272" y="495"/>
                    </a:lnTo>
                    <a:lnTo>
                      <a:pt x="256" y="495"/>
                    </a:lnTo>
                    <a:lnTo>
                      <a:pt x="240" y="495"/>
                    </a:lnTo>
                    <a:lnTo>
                      <a:pt x="224" y="493"/>
                    </a:lnTo>
                    <a:lnTo>
                      <a:pt x="210" y="490"/>
                    </a:lnTo>
                    <a:lnTo>
                      <a:pt x="199" y="485"/>
                    </a:lnTo>
                    <a:lnTo>
                      <a:pt x="194" y="477"/>
                    </a:lnTo>
                    <a:lnTo>
                      <a:pt x="194" y="465"/>
                    </a:lnTo>
                    <a:lnTo>
                      <a:pt x="176" y="465"/>
                    </a:lnTo>
                    <a:lnTo>
                      <a:pt x="160" y="460"/>
                    </a:lnTo>
                    <a:lnTo>
                      <a:pt x="149" y="452"/>
                    </a:lnTo>
                    <a:lnTo>
                      <a:pt x="146" y="440"/>
                    </a:lnTo>
                    <a:lnTo>
                      <a:pt x="137" y="439"/>
                    </a:lnTo>
                    <a:lnTo>
                      <a:pt x="128" y="436"/>
                    </a:lnTo>
                    <a:lnTo>
                      <a:pt x="119" y="433"/>
                    </a:lnTo>
                    <a:lnTo>
                      <a:pt x="110" y="429"/>
                    </a:lnTo>
                    <a:lnTo>
                      <a:pt x="103" y="424"/>
                    </a:lnTo>
                    <a:lnTo>
                      <a:pt x="98" y="419"/>
                    </a:lnTo>
                    <a:lnTo>
                      <a:pt x="94" y="414"/>
                    </a:lnTo>
                    <a:lnTo>
                      <a:pt x="92" y="409"/>
                    </a:lnTo>
                    <a:lnTo>
                      <a:pt x="80" y="411"/>
                    </a:lnTo>
                    <a:lnTo>
                      <a:pt x="69" y="409"/>
                    </a:lnTo>
                    <a:lnTo>
                      <a:pt x="62" y="403"/>
                    </a:lnTo>
                    <a:lnTo>
                      <a:pt x="62" y="389"/>
                    </a:lnTo>
                    <a:lnTo>
                      <a:pt x="44" y="390"/>
                    </a:lnTo>
                    <a:lnTo>
                      <a:pt x="34" y="388"/>
                    </a:lnTo>
                    <a:lnTo>
                      <a:pt x="28" y="380"/>
                    </a:lnTo>
                    <a:lnTo>
                      <a:pt x="34" y="364"/>
                    </a:lnTo>
                    <a:lnTo>
                      <a:pt x="19" y="362"/>
                    </a:lnTo>
                    <a:lnTo>
                      <a:pt x="12" y="355"/>
                    </a:lnTo>
                    <a:lnTo>
                      <a:pt x="12" y="346"/>
                    </a:lnTo>
                    <a:lnTo>
                      <a:pt x="18" y="336"/>
                    </a:lnTo>
                    <a:lnTo>
                      <a:pt x="7" y="329"/>
                    </a:lnTo>
                    <a:lnTo>
                      <a:pt x="0" y="323"/>
                    </a:lnTo>
                    <a:lnTo>
                      <a:pt x="2" y="315"/>
                    </a:lnTo>
                    <a:lnTo>
                      <a:pt x="14" y="307"/>
                    </a:lnTo>
                    <a:lnTo>
                      <a:pt x="7" y="302"/>
                    </a:lnTo>
                    <a:lnTo>
                      <a:pt x="4" y="295"/>
                    </a:lnTo>
                    <a:lnTo>
                      <a:pt x="2" y="289"/>
                    </a:lnTo>
                    <a:lnTo>
                      <a:pt x="2" y="282"/>
                    </a:lnTo>
                    <a:lnTo>
                      <a:pt x="7" y="274"/>
                    </a:lnTo>
                    <a:lnTo>
                      <a:pt x="14" y="265"/>
                    </a:lnTo>
                    <a:lnTo>
                      <a:pt x="27" y="256"/>
                    </a:lnTo>
                    <a:lnTo>
                      <a:pt x="44" y="246"/>
                    </a:lnTo>
                    <a:lnTo>
                      <a:pt x="35" y="241"/>
                    </a:lnTo>
                    <a:lnTo>
                      <a:pt x="32" y="235"/>
                    </a:lnTo>
                    <a:lnTo>
                      <a:pt x="34" y="228"/>
                    </a:lnTo>
                    <a:lnTo>
                      <a:pt x="39" y="220"/>
                    </a:lnTo>
                    <a:lnTo>
                      <a:pt x="41" y="213"/>
                    </a:lnTo>
                    <a:lnTo>
                      <a:pt x="44" y="206"/>
                    </a:lnTo>
                    <a:lnTo>
                      <a:pt x="51" y="199"/>
                    </a:lnTo>
                    <a:lnTo>
                      <a:pt x="62" y="196"/>
                    </a:lnTo>
                    <a:lnTo>
                      <a:pt x="60" y="192"/>
                    </a:lnTo>
                    <a:lnTo>
                      <a:pt x="59" y="187"/>
                    </a:lnTo>
                    <a:lnTo>
                      <a:pt x="55" y="184"/>
                    </a:lnTo>
                    <a:lnTo>
                      <a:pt x="53" y="182"/>
                    </a:lnTo>
                    <a:lnTo>
                      <a:pt x="51" y="180"/>
                    </a:lnTo>
                    <a:lnTo>
                      <a:pt x="50" y="177"/>
                    </a:lnTo>
                    <a:lnTo>
                      <a:pt x="48" y="175"/>
                    </a:lnTo>
                    <a:lnTo>
                      <a:pt x="46" y="173"/>
                    </a:lnTo>
                    <a:lnTo>
                      <a:pt x="46" y="170"/>
                    </a:lnTo>
                    <a:lnTo>
                      <a:pt x="46" y="167"/>
                    </a:lnTo>
                    <a:lnTo>
                      <a:pt x="46" y="165"/>
                    </a:lnTo>
                    <a:lnTo>
                      <a:pt x="48" y="163"/>
                    </a:lnTo>
                    <a:lnTo>
                      <a:pt x="41" y="164"/>
                    </a:lnTo>
                    <a:lnTo>
                      <a:pt x="34" y="162"/>
                    </a:lnTo>
                    <a:lnTo>
                      <a:pt x="32" y="156"/>
                    </a:lnTo>
                    <a:lnTo>
                      <a:pt x="39" y="140"/>
                    </a:lnTo>
                    <a:lnTo>
                      <a:pt x="32" y="134"/>
                    </a:lnTo>
                    <a:lnTo>
                      <a:pt x="25" y="129"/>
                    </a:lnTo>
                    <a:lnTo>
                      <a:pt x="18" y="124"/>
                    </a:lnTo>
                    <a:lnTo>
                      <a:pt x="11" y="121"/>
                    </a:lnTo>
                    <a:close/>
                  </a:path>
                </a:pathLst>
              </a:custGeom>
              <a:solidFill>
                <a:srgbClr val="FFED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74" name="Freeform 434"/>
              <p:cNvSpPr>
                <a:spLocks/>
              </p:cNvSpPr>
              <p:nvPr/>
            </p:nvSpPr>
            <p:spPr bwMode="auto">
              <a:xfrm>
                <a:off x="1243" y="2397"/>
                <a:ext cx="37" cy="30"/>
              </a:xfrm>
              <a:custGeom>
                <a:avLst/>
                <a:gdLst>
                  <a:gd name="T0" fmla="*/ 20 w 75"/>
                  <a:gd name="T1" fmla="*/ 6 h 30"/>
                  <a:gd name="T2" fmla="*/ 29 w 75"/>
                  <a:gd name="T3" fmla="*/ 2 h 30"/>
                  <a:gd name="T4" fmla="*/ 39 w 75"/>
                  <a:gd name="T5" fmla="*/ 0 h 30"/>
                  <a:gd name="T6" fmla="*/ 48 w 75"/>
                  <a:gd name="T7" fmla="*/ 0 h 30"/>
                  <a:gd name="T8" fmla="*/ 57 w 75"/>
                  <a:gd name="T9" fmla="*/ 1 h 30"/>
                  <a:gd name="T10" fmla="*/ 63 w 75"/>
                  <a:gd name="T11" fmla="*/ 3 h 30"/>
                  <a:gd name="T12" fmla="*/ 68 w 75"/>
                  <a:gd name="T13" fmla="*/ 6 h 30"/>
                  <a:gd name="T14" fmla="*/ 71 w 75"/>
                  <a:gd name="T15" fmla="*/ 11 h 30"/>
                  <a:gd name="T16" fmla="*/ 71 w 75"/>
                  <a:gd name="T17" fmla="*/ 16 h 30"/>
                  <a:gd name="T18" fmla="*/ 75 w 75"/>
                  <a:gd name="T19" fmla="*/ 18 h 30"/>
                  <a:gd name="T20" fmla="*/ 73 w 75"/>
                  <a:gd name="T21" fmla="*/ 22 h 30"/>
                  <a:gd name="T22" fmla="*/ 68 w 75"/>
                  <a:gd name="T23" fmla="*/ 26 h 30"/>
                  <a:gd name="T24" fmla="*/ 59 w 75"/>
                  <a:gd name="T25" fmla="*/ 29 h 30"/>
                  <a:gd name="T26" fmla="*/ 52 w 75"/>
                  <a:gd name="T27" fmla="*/ 30 h 30"/>
                  <a:gd name="T28" fmla="*/ 45 w 75"/>
                  <a:gd name="T29" fmla="*/ 30 h 30"/>
                  <a:gd name="T30" fmla="*/ 36 w 75"/>
                  <a:gd name="T31" fmla="*/ 30 h 30"/>
                  <a:gd name="T32" fmla="*/ 27 w 75"/>
                  <a:gd name="T33" fmla="*/ 30 h 30"/>
                  <a:gd name="T34" fmla="*/ 20 w 75"/>
                  <a:gd name="T35" fmla="*/ 29 h 30"/>
                  <a:gd name="T36" fmla="*/ 11 w 75"/>
                  <a:gd name="T37" fmla="*/ 28 h 30"/>
                  <a:gd name="T38" fmla="*/ 6 w 75"/>
                  <a:gd name="T39" fmla="*/ 27 h 30"/>
                  <a:gd name="T40" fmla="*/ 0 w 75"/>
                  <a:gd name="T41" fmla="*/ 26 h 30"/>
                  <a:gd name="T42" fmla="*/ 2 w 75"/>
                  <a:gd name="T43" fmla="*/ 23 h 30"/>
                  <a:gd name="T44" fmla="*/ 4 w 75"/>
                  <a:gd name="T45" fmla="*/ 19 h 30"/>
                  <a:gd name="T46" fmla="*/ 7 w 75"/>
                  <a:gd name="T47" fmla="*/ 15 h 30"/>
                  <a:gd name="T48" fmla="*/ 11 w 75"/>
                  <a:gd name="T49" fmla="*/ 12 h 30"/>
                  <a:gd name="T50" fmla="*/ 18 w 75"/>
                  <a:gd name="T51" fmla="*/ 15 h 30"/>
                  <a:gd name="T52" fmla="*/ 25 w 75"/>
                  <a:gd name="T53" fmla="*/ 16 h 30"/>
                  <a:gd name="T54" fmla="*/ 32 w 75"/>
                  <a:gd name="T55" fmla="*/ 16 h 30"/>
                  <a:gd name="T56" fmla="*/ 36 w 75"/>
                  <a:gd name="T57" fmla="*/ 14 h 30"/>
                  <a:gd name="T58" fmla="*/ 38 w 75"/>
                  <a:gd name="T59" fmla="*/ 12 h 30"/>
                  <a:gd name="T60" fmla="*/ 36 w 75"/>
                  <a:gd name="T61" fmla="*/ 9 h 30"/>
                  <a:gd name="T62" fmla="*/ 31 w 75"/>
                  <a:gd name="T63" fmla="*/ 7 h 30"/>
                  <a:gd name="T64" fmla="*/ 20 w 75"/>
                  <a:gd name="T65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5" h="30">
                    <a:moveTo>
                      <a:pt x="20" y="6"/>
                    </a:moveTo>
                    <a:lnTo>
                      <a:pt x="29" y="2"/>
                    </a:lnTo>
                    <a:lnTo>
                      <a:pt x="39" y="0"/>
                    </a:lnTo>
                    <a:lnTo>
                      <a:pt x="48" y="0"/>
                    </a:lnTo>
                    <a:lnTo>
                      <a:pt x="57" y="1"/>
                    </a:lnTo>
                    <a:lnTo>
                      <a:pt x="63" y="3"/>
                    </a:lnTo>
                    <a:lnTo>
                      <a:pt x="68" y="6"/>
                    </a:lnTo>
                    <a:lnTo>
                      <a:pt x="71" y="11"/>
                    </a:lnTo>
                    <a:lnTo>
                      <a:pt x="71" y="16"/>
                    </a:lnTo>
                    <a:lnTo>
                      <a:pt x="75" y="18"/>
                    </a:lnTo>
                    <a:lnTo>
                      <a:pt x="73" y="22"/>
                    </a:lnTo>
                    <a:lnTo>
                      <a:pt x="68" y="26"/>
                    </a:lnTo>
                    <a:lnTo>
                      <a:pt x="59" y="29"/>
                    </a:lnTo>
                    <a:lnTo>
                      <a:pt x="52" y="30"/>
                    </a:lnTo>
                    <a:lnTo>
                      <a:pt x="45" y="30"/>
                    </a:lnTo>
                    <a:lnTo>
                      <a:pt x="36" y="30"/>
                    </a:lnTo>
                    <a:lnTo>
                      <a:pt x="27" y="30"/>
                    </a:lnTo>
                    <a:lnTo>
                      <a:pt x="20" y="29"/>
                    </a:lnTo>
                    <a:lnTo>
                      <a:pt x="11" y="28"/>
                    </a:lnTo>
                    <a:lnTo>
                      <a:pt x="6" y="27"/>
                    </a:lnTo>
                    <a:lnTo>
                      <a:pt x="0" y="26"/>
                    </a:lnTo>
                    <a:lnTo>
                      <a:pt x="2" y="23"/>
                    </a:lnTo>
                    <a:lnTo>
                      <a:pt x="4" y="19"/>
                    </a:lnTo>
                    <a:lnTo>
                      <a:pt x="7" y="15"/>
                    </a:lnTo>
                    <a:lnTo>
                      <a:pt x="11" y="12"/>
                    </a:lnTo>
                    <a:lnTo>
                      <a:pt x="18" y="15"/>
                    </a:lnTo>
                    <a:lnTo>
                      <a:pt x="25" y="16"/>
                    </a:lnTo>
                    <a:lnTo>
                      <a:pt x="32" y="16"/>
                    </a:lnTo>
                    <a:lnTo>
                      <a:pt x="36" y="14"/>
                    </a:lnTo>
                    <a:lnTo>
                      <a:pt x="38" y="12"/>
                    </a:lnTo>
                    <a:lnTo>
                      <a:pt x="36" y="9"/>
                    </a:lnTo>
                    <a:lnTo>
                      <a:pt x="31" y="7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75" name="Freeform 435"/>
              <p:cNvSpPr>
                <a:spLocks/>
              </p:cNvSpPr>
              <p:nvPr/>
            </p:nvSpPr>
            <p:spPr bwMode="auto">
              <a:xfrm>
                <a:off x="1337" y="2622"/>
                <a:ext cx="33" cy="62"/>
              </a:xfrm>
              <a:custGeom>
                <a:avLst/>
                <a:gdLst>
                  <a:gd name="T0" fmla="*/ 12 w 65"/>
                  <a:gd name="T1" fmla="*/ 0 h 62"/>
                  <a:gd name="T2" fmla="*/ 26 w 65"/>
                  <a:gd name="T3" fmla="*/ 4 h 62"/>
                  <a:gd name="T4" fmla="*/ 35 w 65"/>
                  <a:gd name="T5" fmla="*/ 9 h 62"/>
                  <a:gd name="T6" fmla="*/ 39 w 65"/>
                  <a:gd name="T7" fmla="*/ 13 h 62"/>
                  <a:gd name="T8" fmla="*/ 42 w 65"/>
                  <a:gd name="T9" fmla="*/ 18 h 62"/>
                  <a:gd name="T10" fmla="*/ 42 w 65"/>
                  <a:gd name="T11" fmla="*/ 23 h 62"/>
                  <a:gd name="T12" fmla="*/ 46 w 65"/>
                  <a:gd name="T13" fmla="*/ 28 h 62"/>
                  <a:gd name="T14" fmla="*/ 53 w 65"/>
                  <a:gd name="T15" fmla="*/ 33 h 62"/>
                  <a:gd name="T16" fmla="*/ 65 w 65"/>
                  <a:gd name="T17" fmla="*/ 38 h 62"/>
                  <a:gd name="T18" fmla="*/ 55 w 65"/>
                  <a:gd name="T19" fmla="*/ 40 h 62"/>
                  <a:gd name="T20" fmla="*/ 46 w 65"/>
                  <a:gd name="T21" fmla="*/ 45 h 62"/>
                  <a:gd name="T22" fmla="*/ 39 w 65"/>
                  <a:gd name="T23" fmla="*/ 52 h 62"/>
                  <a:gd name="T24" fmla="*/ 35 w 65"/>
                  <a:gd name="T25" fmla="*/ 62 h 62"/>
                  <a:gd name="T26" fmla="*/ 33 w 65"/>
                  <a:gd name="T27" fmla="*/ 55 h 62"/>
                  <a:gd name="T28" fmla="*/ 33 w 65"/>
                  <a:gd name="T29" fmla="*/ 49 h 62"/>
                  <a:gd name="T30" fmla="*/ 33 w 65"/>
                  <a:gd name="T31" fmla="*/ 44 h 62"/>
                  <a:gd name="T32" fmla="*/ 35 w 65"/>
                  <a:gd name="T33" fmla="*/ 39 h 62"/>
                  <a:gd name="T34" fmla="*/ 30 w 65"/>
                  <a:gd name="T35" fmla="*/ 36 h 62"/>
                  <a:gd name="T36" fmla="*/ 24 w 65"/>
                  <a:gd name="T37" fmla="*/ 33 h 62"/>
                  <a:gd name="T38" fmla="*/ 19 w 65"/>
                  <a:gd name="T39" fmla="*/ 28 h 62"/>
                  <a:gd name="T40" fmla="*/ 17 w 65"/>
                  <a:gd name="T41" fmla="*/ 24 h 62"/>
                  <a:gd name="T42" fmla="*/ 14 w 65"/>
                  <a:gd name="T43" fmla="*/ 28 h 62"/>
                  <a:gd name="T44" fmla="*/ 10 w 65"/>
                  <a:gd name="T45" fmla="*/ 32 h 62"/>
                  <a:gd name="T46" fmla="*/ 9 w 65"/>
                  <a:gd name="T47" fmla="*/ 37 h 62"/>
                  <a:gd name="T48" fmla="*/ 7 w 65"/>
                  <a:gd name="T49" fmla="*/ 43 h 62"/>
                  <a:gd name="T50" fmla="*/ 3 w 65"/>
                  <a:gd name="T51" fmla="*/ 37 h 62"/>
                  <a:gd name="T52" fmla="*/ 1 w 65"/>
                  <a:gd name="T53" fmla="*/ 31 h 62"/>
                  <a:gd name="T54" fmla="*/ 0 w 65"/>
                  <a:gd name="T55" fmla="*/ 26 h 62"/>
                  <a:gd name="T56" fmla="*/ 0 w 65"/>
                  <a:gd name="T57" fmla="*/ 21 h 62"/>
                  <a:gd name="T58" fmla="*/ 1 w 65"/>
                  <a:gd name="T59" fmla="*/ 16 h 62"/>
                  <a:gd name="T60" fmla="*/ 7 w 65"/>
                  <a:gd name="T61" fmla="*/ 10 h 62"/>
                  <a:gd name="T62" fmla="*/ 10 w 65"/>
                  <a:gd name="T63" fmla="*/ 5 h 62"/>
                  <a:gd name="T64" fmla="*/ 12 w 65"/>
                  <a:gd name="T65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5" h="62">
                    <a:moveTo>
                      <a:pt x="12" y="0"/>
                    </a:moveTo>
                    <a:lnTo>
                      <a:pt x="26" y="4"/>
                    </a:lnTo>
                    <a:lnTo>
                      <a:pt x="35" y="9"/>
                    </a:lnTo>
                    <a:lnTo>
                      <a:pt x="39" y="13"/>
                    </a:lnTo>
                    <a:lnTo>
                      <a:pt x="42" y="18"/>
                    </a:lnTo>
                    <a:lnTo>
                      <a:pt x="42" y="23"/>
                    </a:lnTo>
                    <a:lnTo>
                      <a:pt x="46" y="28"/>
                    </a:lnTo>
                    <a:lnTo>
                      <a:pt x="53" y="33"/>
                    </a:lnTo>
                    <a:lnTo>
                      <a:pt x="65" y="38"/>
                    </a:lnTo>
                    <a:lnTo>
                      <a:pt x="55" y="40"/>
                    </a:lnTo>
                    <a:lnTo>
                      <a:pt x="46" y="45"/>
                    </a:lnTo>
                    <a:lnTo>
                      <a:pt x="39" y="52"/>
                    </a:lnTo>
                    <a:lnTo>
                      <a:pt x="35" y="62"/>
                    </a:lnTo>
                    <a:lnTo>
                      <a:pt x="33" y="55"/>
                    </a:lnTo>
                    <a:lnTo>
                      <a:pt x="33" y="49"/>
                    </a:lnTo>
                    <a:lnTo>
                      <a:pt x="33" y="44"/>
                    </a:lnTo>
                    <a:lnTo>
                      <a:pt x="35" y="39"/>
                    </a:lnTo>
                    <a:lnTo>
                      <a:pt x="30" y="36"/>
                    </a:lnTo>
                    <a:lnTo>
                      <a:pt x="24" y="33"/>
                    </a:lnTo>
                    <a:lnTo>
                      <a:pt x="19" y="28"/>
                    </a:lnTo>
                    <a:lnTo>
                      <a:pt x="17" y="24"/>
                    </a:lnTo>
                    <a:lnTo>
                      <a:pt x="14" y="28"/>
                    </a:lnTo>
                    <a:lnTo>
                      <a:pt x="10" y="32"/>
                    </a:lnTo>
                    <a:lnTo>
                      <a:pt x="9" y="37"/>
                    </a:lnTo>
                    <a:lnTo>
                      <a:pt x="7" y="43"/>
                    </a:lnTo>
                    <a:lnTo>
                      <a:pt x="3" y="37"/>
                    </a:lnTo>
                    <a:lnTo>
                      <a:pt x="1" y="31"/>
                    </a:lnTo>
                    <a:lnTo>
                      <a:pt x="0" y="26"/>
                    </a:lnTo>
                    <a:lnTo>
                      <a:pt x="0" y="21"/>
                    </a:lnTo>
                    <a:lnTo>
                      <a:pt x="1" y="16"/>
                    </a:lnTo>
                    <a:lnTo>
                      <a:pt x="7" y="10"/>
                    </a:lnTo>
                    <a:lnTo>
                      <a:pt x="10" y="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76" name="Freeform 436"/>
              <p:cNvSpPr>
                <a:spLocks/>
              </p:cNvSpPr>
              <p:nvPr/>
            </p:nvSpPr>
            <p:spPr bwMode="auto">
              <a:xfrm>
                <a:off x="1379" y="2682"/>
                <a:ext cx="214" cy="150"/>
              </a:xfrm>
              <a:custGeom>
                <a:avLst/>
                <a:gdLst>
                  <a:gd name="T0" fmla="*/ 13 w 428"/>
                  <a:gd name="T1" fmla="*/ 10 h 150"/>
                  <a:gd name="T2" fmla="*/ 32 w 428"/>
                  <a:gd name="T3" fmla="*/ 20 h 150"/>
                  <a:gd name="T4" fmla="*/ 66 w 428"/>
                  <a:gd name="T5" fmla="*/ 24 h 150"/>
                  <a:gd name="T6" fmla="*/ 59 w 428"/>
                  <a:gd name="T7" fmla="*/ 46 h 150"/>
                  <a:gd name="T8" fmla="*/ 76 w 428"/>
                  <a:gd name="T9" fmla="*/ 61 h 150"/>
                  <a:gd name="T10" fmla="*/ 107 w 428"/>
                  <a:gd name="T11" fmla="*/ 69 h 150"/>
                  <a:gd name="T12" fmla="*/ 139 w 428"/>
                  <a:gd name="T13" fmla="*/ 73 h 150"/>
                  <a:gd name="T14" fmla="*/ 147 w 428"/>
                  <a:gd name="T15" fmla="*/ 89 h 150"/>
                  <a:gd name="T16" fmla="*/ 176 w 428"/>
                  <a:gd name="T17" fmla="*/ 94 h 150"/>
                  <a:gd name="T18" fmla="*/ 213 w 428"/>
                  <a:gd name="T19" fmla="*/ 94 h 150"/>
                  <a:gd name="T20" fmla="*/ 235 w 428"/>
                  <a:gd name="T21" fmla="*/ 110 h 150"/>
                  <a:gd name="T22" fmla="*/ 268 w 428"/>
                  <a:gd name="T23" fmla="*/ 115 h 150"/>
                  <a:gd name="T24" fmla="*/ 300 w 428"/>
                  <a:gd name="T25" fmla="*/ 114 h 150"/>
                  <a:gd name="T26" fmla="*/ 323 w 428"/>
                  <a:gd name="T27" fmla="*/ 111 h 150"/>
                  <a:gd name="T28" fmla="*/ 330 w 428"/>
                  <a:gd name="T29" fmla="*/ 97 h 150"/>
                  <a:gd name="T30" fmla="*/ 361 w 428"/>
                  <a:gd name="T31" fmla="*/ 96 h 150"/>
                  <a:gd name="T32" fmla="*/ 373 w 428"/>
                  <a:gd name="T33" fmla="*/ 81 h 150"/>
                  <a:gd name="T34" fmla="*/ 375 w 428"/>
                  <a:gd name="T35" fmla="*/ 63 h 150"/>
                  <a:gd name="T36" fmla="*/ 346 w 428"/>
                  <a:gd name="T37" fmla="*/ 22 h 150"/>
                  <a:gd name="T38" fmla="*/ 362 w 428"/>
                  <a:gd name="T39" fmla="*/ 25 h 150"/>
                  <a:gd name="T40" fmla="*/ 380 w 428"/>
                  <a:gd name="T41" fmla="*/ 34 h 150"/>
                  <a:gd name="T42" fmla="*/ 407 w 428"/>
                  <a:gd name="T43" fmla="*/ 37 h 150"/>
                  <a:gd name="T44" fmla="*/ 407 w 428"/>
                  <a:gd name="T45" fmla="*/ 62 h 150"/>
                  <a:gd name="T46" fmla="*/ 412 w 428"/>
                  <a:gd name="T47" fmla="*/ 69 h 150"/>
                  <a:gd name="T48" fmla="*/ 396 w 428"/>
                  <a:gd name="T49" fmla="*/ 70 h 150"/>
                  <a:gd name="T50" fmla="*/ 394 w 428"/>
                  <a:gd name="T51" fmla="*/ 87 h 150"/>
                  <a:gd name="T52" fmla="*/ 403 w 428"/>
                  <a:gd name="T53" fmla="*/ 117 h 150"/>
                  <a:gd name="T54" fmla="*/ 389 w 428"/>
                  <a:gd name="T55" fmla="*/ 116 h 150"/>
                  <a:gd name="T56" fmla="*/ 373 w 428"/>
                  <a:gd name="T57" fmla="*/ 114 h 150"/>
                  <a:gd name="T58" fmla="*/ 341 w 428"/>
                  <a:gd name="T59" fmla="*/ 120 h 150"/>
                  <a:gd name="T60" fmla="*/ 343 w 428"/>
                  <a:gd name="T61" fmla="*/ 133 h 150"/>
                  <a:gd name="T62" fmla="*/ 338 w 428"/>
                  <a:gd name="T63" fmla="*/ 133 h 150"/>
                  <a:gd name="T64" fmla="*/ 327 w 428"/>
                  <a:gd name="T65" fmla="*/ 131 h 150"/>
                  <a:gd name="T66" fmla="*/ 297 w 428"/>
                  <a:gd name="T67" fmla="*/ 133 h 150"/>
                  <a:gd name="T68" fmla="*/ 268 w 428"/>
                  <a:gd name="T69" fmla="*/ 133 h 150"/>
                  <a:gd name="T70" fmla="*/ 254 w 428"/>
                  <a:gd name="T71" fmla="*/ 142 h 150"/>
                  <a:gd name="T72" fmla="*/ 243 w 428"/>
                  <a:gd name="T73" fmla="*/ 140 h 150"/>
                  <a:gd name="T74" fmla="*/ 210 w 428"/>
                  <a:gd name="T75" fmla="*/ 115 h 150"/>
                  <a:gd name="T76" fmla="*/ 211 w 428"/>
                  <a:gd name="T77" fmla="*/ 136 h 150"/>
                  <a:gd name="T78" fmla="*/ 197 w 428"/>
                  <a:gd name="T79" fmla="*/ 135 h 150"/>
                  <a:gd name="T80" fmla="*/ 174 w 428"/>
                  <a:gd name="T81" fmla="*/ 122 h 150"/>
                  <a:gd name="T82" fmla="*/ 147 w 428"/>
                  <a:gd name="T83" fmla="*/ 115 h 150"/>
                  <a:gd name="T84" fmla="*/ 149 w 428"/>
                  <a:gd name="T85" fmla="*/ 125 h 150"/>
                  <a:gd name="T86" fmla="*/ 135 w 428"/>
                  <a:gd name="T87" fmla="*/ 116 h 150"/>
                  <a:gd name="T88" fmla="*/ 123 w 428"/>
                  <a:gd name="T89" fmla="*/ 102 h 150"/>
                  <a:gd name="T90" fmla="*/ 82 w 428"/>
                  <a:gd name="T91" fmla="*/ 111 h 150"/>
                  <a:gd name="T92" fmla="*/ 110 w 428"/>
                  <a:gd name="T93" fmla="*/ 90 h 150"/>
                  <a:gd name="T94" fmla="*/ 96 w 428"/>
                  <a:gd name="T95" fmla="*/ 89 h 150"/>
                  <a:gd name="T96" fmla="*/ 75 w 428"/>
                  <a:gd name="T97" fmla="*/ 89 h 150"/>
                  <a:gd name="T98" fmla="*/ 80 w 428"/>
                  <a:gd name="T99" fmla="*/ 72 h 150"/>
                  <a:gd name="T100" fmla="*/ 62 w 428"/>
                  <a:gd name="T101" fmla="*/ 70 h 150"/>
                  <a:gd name="T102" fmla="*/ 53 w 428"/>
                  <a:gd name="T103" fmla="*/ 76 h 150"/>
                  <a:gd name="T104" fmla="*/ 39 w 428"/>
                  <a:gd name="T105" fmla="*/ 73 h 150"/>
                  <a:gd name="T106" fmla="*/ 34 w 428"/>
                  <a:gd name="T107" fmla="*/ 31 h 150"/>
                  <a:gd name="T108" fmla="*/ 11 w 428"/>
                  <a:gd name="T109" fmla="*/ 37 h 150"/>
                  <a:gd name="T110" fmla="*/ 2 w 428"/>
                  <a:gd name="T111" fmla="*/ 36 h 150"/>
                  <a:gd name="T112" fmla="*/ 4 w 428"/>
                  <a:gd name="T113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28" h="150">
                    <a:moveTo>
                      <a:pt x="4" y="0"/>
                    </a:moveTo>
                    <a:lnTo>
                      <a:pt x="7" y="6"/>
                    </a:lnTo>
                    <a:lnTo>
                      <a:pt x="13" y="10"/>
                    </a:lnTo>
                    <a:lnTo>
                      <a:pt x="18" y="14"/>
                    </a:lnTo>
                    <a:lnTo>
                      <a:pt x="25" y="17"/>
                    </a:lnTo>
                    <a:lnTo>
                      <a:pt x="32" y="20"/>
                    </a:lnTo>
                    <a:lnTo>
                      <a:pt x="41" y="22"/>
                    </a:lnTo>
                    <a:lnTo>
                      <a:pt x="53" y="23"/>
                    </a:lnTo>
                    <a:lnTo>
                      <a:pt x="66" y="24"/>
                    </a:lnTo>
                    <a:lnTo>
                      <a:pt x="60" y="32"/>
                    </a:lnTo>
                    <a:lnTo>
                      <a:pt x="59" y="39"/>
                    </a:lnTo>
                    <a:lnTo>
                      <a:pt x="59" y="46"/>
                    </a:lnTo>
                    <a:lnTo>
                      <a:pt x="62" y="52"/>
                    </a:lnTo>
                    <a:lnTo>
                      <a:pt x="68" y="58"/>
                    </a:lnTo>
                    <a:lnTo>
                      <a:pt x="76" y="61"/>
                    </a:lnTo>
                    <a:lnTo>
                      <a:pt x="89" y="63"/>
                    </a:lnTo>
                    <a:lnTo>
                      <a:pt x="103" y="62"/>
                    </a:lnTo>
                    <a:lnTo>
                      <a:pt x="107" y="69"/>
                    </a:lnTo>
                    <a:lnTo>
                      <a:pt x="114" y="74"/>
                    </a:lnTo>
                    <a:lnTo>
                      <a:pt x="124" y="75"/>
                    </a:lnTo>
                    <a:lnTo>
                      <a:pt x="139" y="73"/>
                    </a:lnTo>
                    <a:lnTo>
                      <a:pt x="139" y="79"/>
                    </a:lnTo>
                    <a:lnTo>
                      <a:pt x="142" y="84"/>
                    </a:lnTo>
                    <a:lnTo>
                      <a:pt x="147" y="89"/>
                    </a:lnTo>
                    <a:lnTo>
                      <a:pt x="155" y="92"/>
                    </a:lnTo>
                    <a:lnTo>
                      <a:pt x="163" y="94"/>
                    </a:lnTo>
                    <a:lnTo>
                      <a:pt x="176" y="94"/>
                    </a:lnTo>
                    <a:lnTo>
                      <a:pt x="192" y="92"/>
                    </a:lnTo>
                    <a:lnTo>
                      <a:pt x="211" y="88"/>
                    </a:lnTo>
                    <a:lnTo>
                      <a:pt x="213" y="94"/>
                    </a:lnTo>
                    <a:lnTo>
                      <a:pt x="219" y="99"/>
                    </a:lnTo>
                    <a:lnTo>
                      <a:pt x="226" y="105"/>
                    </a:lnTo>
                    <a:lnTo>
                      <a:pt x="235" y="110"/>
                    </a:lnTo>
                    <a:lnTo>
                      <a:pt x="243" y="114"/>
                    </a:lnTo>
                    <a:lnTo>
                      <a:pt x="256" y="115"/>
                    </a:lnTo>
                    <a:lnTo>
                      <a:pt x="268" y="115"/>
                    </a:lnTo>
                    <a:lnTo>
                      <a:pt x="282" y="111"/>
                    </a:lnTo>
                    <a:lnTo>
                      <a:pt x="291" y="113"/>
                    </a:lnTo>
                    <a:lnTo>
                      <a:pt x="300" y="114"/>
                    </a:lnTo>
                    <a:lnTo>
                      <a:pt x="309" y="114"/>
                    </a:lnTo>
                    <a:lnTo>
                      <a:pt x="318" y="113"/>
                    </a:lnTo>
                    <a:lnTo>
                      <a:pt x="323" y="111"/>
                    </a:lnTo>
                    <a:lnTo>
                      <a:pt x="329" y="108"/>
                    </a:lnTo>
                    <a:lnTo>
                      <a:pt x="330" y="103"/>
                    </a:lnTo>
                    <a:lnTo>
                      <a:pt x="330" y="97"/>
                    </a:lnTo>
                    <a:lnTo>
                      <a:pt x="341" y="98"/>
                    </a:lnTo>
                    <a:lnTo>
                      <a:pt x="352" y="98"/>
                    </a:lnTo>
                    <a:lnTo>
                      <a:pt x="361" y="96"/>
                    </a:lnTo>
                    <a:lnTo>
                      <a:pt x="368" y="92"/>
                    </a:lnTo>
                    <a:lnTo>
                      <a:pt x="371" y="87"/>
                    </a:lnTo>
                    <a:lnTo>
                      <a:pt x="373" y="81"/>
                    </a:lnTo>
                    <a:lnTo>
                      <a:pt x="369" y="74"/>
                    </a:lnTo>
                    <a:lnTo>
                      <a:pt x="362" y="67"/>
                    </a:lnTo>
                    <a:lnTo>
                      <a:pt x="375" y="63"/>
                    </a:lnTo>
                    <a:lnTo>
                      <a:pt x="378" y="52"/>
                    </a:lnTo>
                    <a:lnTo>
                      <a:pt x="369" y="38"/>
                    </a:lnTo>
                    <a:lnTo>
                      <a:pt x="346" y="22"/>
                    </a:lnTo>
                    <a:lnTo>
                      <a:pt x="352" y="17"/>
                    </a:lnTo>
                    <a:lnTo>
                      <a:pt x="357" y="21"/>
                    </a:lnTo>
                    <a:lnTo>
                      <a:pt x="362" y="25"/>
                    </a:lnTo>
                    <a:lnTo>
                      <a:pt x="368" y="28"/>
                    </a:lnTo>
                    <a:lnTo>
                      <a:pt x="375" y="31"/>
                    </a:lnTo>
                    <a:lnTo>
                      <a:pt x="380" y="34"/>
                    </a:lnTo>
                    <a:lnTo>
                      <a:pt x="389" y="36"/>
                    </a:lnTo>
                    <a:lnTo>
                      <a:pt x="398" y="37"/>
                    </a:lnTo>
                    <a:lnTo>
                      <a:pt x="407" y="37"/>
                    </a:lnTo>
                    <a:lnTo>
                      <a:pt x="400" y="44"/>
                    </a:lnTo>
                    <a:lnTo>
                      <a:pt x="398" y="52"/>
                    </a:lnTo>
                    <a:lnTo>
                      <a:pt x="407" y="62"/>
                    </a:lnTo>
                    <a:lnTo>
                      <a:pt x="428" y="69"/>
                    </a:lnTo>
                    <a:lnTo>
                      <a:pt x="421" y="69"/>
                    </a:lnTo>
                    <a:lnTo>
                      <a:pt x="412" y="69"/>
                    </a:lnTo>
                    <a:lnTo>
                      <a:pt x="403" y="68"/>
                    </a:lnTo>
                    <a:lnTo>
                      <a:pt x="394" y="65"/>
                    </a:lnTo>
                    <a:lnTo>
                      <a:pt x="396" y="70"/>
                    </a:lnTo>
                    <a:lnTo>
                      <a:pt x="398" y="76"/>
                    </a:lnTo>
                    <a:lnTo>
                      <a:pt x="396" y="82"/>
                    </a:lnTo>
                    <a:lnTo>
                      <a:pt x="394" y="87"/>
                    </a:lnTo>
                    <a:lnTo>
                      <a:pt x="401" y="97"/>
                    </a:lnTo>
                    <a:lnTo>
                      <a:pt x="405" y="107"/>
                    </a:lnTo>
                    <a:lnTo>
                      <a:pt x="403" y="117"/>
                    </a:lnTo>
                    <a:lnTo>
                      <a:pt x="396" y="127"/>
                    </a:lnTo>
                    <a:lnTo>
                      <a:pt x="393" y="122"/>
                    </a:lnTo>
                    <a:lnTo>
                      <a:pt x="389" y="116"/>
                    </a:lnTo>
                    <a:lnTo>
                      <a:pt x="384" y="112"/>
                    </a:lnTo>
                    <a:lnTo>
                      <a:pt x="375" y="109"/>
                    </a:lnTo>
                    <a:lnTo>
                      <a:pt x="373" y="114"/>
                    </a:lnTo>
                    <a:lnTo>
                      <a:pt x="368" y="117"/>
                    </a:lnTo>
                    <a:lnTo>
                      <a:pt x="357" y="119"/>
                    </a:lnTo>
                    <a:lnTo>
                      <a:pt x="341" y="120"/>
                    </a:lnTo>
                    <a:lnTo>
                      <a:pt x="341" y="124"/>
                    </a:lnTo>
                    <a:lnTo>
                      <a:pt x="341" y="128"/>
                    </a:lnTo>
                    <a:lnTo>
                      <a:pt x="343" y="133"/>
                    </a:lnTo>
                    <a:lnTo>
                      <a:pt x="345" y="137"/>
                    </a:lnTo>
                    <a:lnTo>
                      <a:pt x="341" y="135"/>
                    </a:lnTo>
                    <a:lnTo>
                      <a:pt x="338" y="133"/>
                    </a:lnTo>
                    <a:lnTo>
                      <a:pt x="336" y="131"/>
                    </a:lnTo>
                    <a:lnTo>
                      <a:pt x="334" y="129"/>
                    </a:lnTo>
                    <a:lnTo>
                      <a:pt x="327" y="131"/>
                    </a:lnTo>
                    <a:lnTo>
                      <a:pt x="318" y="131"/>
                    </a:lnTo>
                    <a:lnTo>
                      <a:pt x="307" y="132"/>
                    </a:lnTo>
                    <a:lnTo>
                      <a:pt x="297" y="133"/>
                    </a:lnTo>
                    <a:lnTo>
                      <a:pt x="286" y="133"/>
                    </a:lnTo>
                    <a:lnTo>
                      <a:pt x="277" y="133"/>
                    </a:lnTo>
                    <a:lnTo>
                      <a:pt x="268" y="133"/>
                    </a:lnTo>
                    <a:lnTo>
                      <a:pt x="263" y="133"/>
                    </a:lnTo>
                    <a:lnTo>
                      <a:pt x="259" y="137"/>
                    </a:lnTo>
                    <a:lnTo>
                      <a:pt x="254" y="142"/>
                    </a:lnTo>
                    <a:lnTo>
                      <a:pt x="247" y="146"/>
                    </a:lnTo>
                    <a:lnTo>
                      <a:pt x="240" y="150"/>
                    </a:lnTo>
                    <a:lnTo>
                      <a:pt x="243" y="140"/>
                    </a:lnTo>
                    <a:lnTo>
                      <a:pt x="240" y="129"/>
                    </a:lnTo>
                    <a:lnTo>
                      <a:pt x="229" y="121"/>
                    </a:lnTo>
                    <a:lnTo>
                      <a:pt x="210" y="115"/>
                    </a:lnTo>
                    <a:lnTo>
                      <a:pt x="213" y="121"/>
                    </a:lnTo>
                    <a:lnTo>
                      <a:pt x="213" y="128"/>
                    </a:lnTo>
                    <a:lnTo>
                      <a:pt x="211" y="136"/>
                    </a:lnTo>
                    <a:lnTo>
                      <a:pt x="204" y="143"/>
                    </a:lnTo>
                    <a:lnTo>
                      <a:pt x="201" y="139"/>
                    </a:lnTo>
                    <a:lnTo>
                      <a:pt x="197" y="135"/>
                    </a:lnTo>
                    <a:lnTo>
                      <a:pt x="190" y="131"/>
                    </a:lnTo>
                    <a:lnTo>
                      <a:pt x="183" y="126"/>
                    </a:lnTo>
                    <a:lnTo>
                      <a:pt x="174" y="122"/>
                    </a:lnTo>
                    <a:lnTo>
                      <a:pt x="165" y="119"/>
                    </a:lnTo>
                    <a:lnTo>
                      <a:pt x="156" y="117"/>
                    </a:lnTo>
                    <a:lnTo>
                      <a:pt x="147" y="115"/>
                    </a:lnTo>
                    <a:lnTo>
                      <a:pt x="147" y="118"/>
                    </a:lnTo>
                    <a:lnTo>
                      <a:pt x="147" y="121"/>
                    </a:lnTo>
                    <a:lnTo>
                      <a:pt x="149" y="125"/>
                    </a:lnTo>
                    <a:lnTo>
                      <a:pt x="151" y="128"/>
                    </a:lnTo>
                    <a:lnTo>
                      <a:pt x="142" y="123"/>
                    </a:lnTo>
                    <a:lnTo>
                      <a:pt x="135" y="116"/>
                    </a:lnTo>
                    <a:lnTo>
                      <a:pt x="132" y="107"/>
                    </a:lnTo>
                    <a:lnTo>
                      <a:pt x="128" y="95"/>
                    </a:lnTo>
                    <a:lnTo>
                      <a:pt x="123" y="102"/>
                    </a:lnTo>
                    <a:lnTo>
                      <a:pt x="114" y="107"/>
                    </a:lnTo>
                    <a:lnTo>
                      <a:pt x="100" y="110"/>
                    </a:lnTo>
                    <a:lnTo>
                      <a:pt x="82" y="111"/>
                    </a:lnTo>
                    <a:lnTo>
                      <a:pt x="96" y="105"/>
                    </a:lnTo>
                    <a:lnTo>
                      <a:pt x="105" y="99"/>
                    </a:lnTo>
                    <a:lnTo>
                      <a:pt x="110" y="90"/>
                    </a:lnTo>
                    <a:lnTo>
                      <a:pt x="107" y="79"/>
                    </a:lnTo>
                    <a:lnTo>
                      <a:pt x="101" y="84"/>
                    </a:lnTo>
                    <a:lnTo>
                      <a:pt x="96" y="89"/>
                    </a:lnTo>
                    <a:lnTo>
                      <a:pt x="87" y="93"/>
                    </a:lnTo>
                    <a:lnTo>
                      <a:pt x="78" y="95"/>
                    </a:lnTo>
                    <a:lnTo>
                      <a:pt x="75" y="89"/>
                    </a:lnTo>
                    <a:lnTo>
                      <a:pt x="75" y="83"/>
                    </a:lnTo>
                    <a:lnTo>
                      <a:pt x="76" y="78"/>
                    </a:lnTo>
                    <a:lnTo>
                      <a:pt x="80" y="72"/>
                    </a:lnTo>
                    <a:lnTo>
                      <a:pt x="73" y="72"/>
                    </a:lnTo>
                    <a:lnTo>
                      <a:pt x="68" y="71"/>
                    </a:lnTo>
                    <a:lnTo>
                      <a:pt x="62" y="70"/>
                    </a:lnTo>
                    <a:lnTo>
                      <a:pt x="60" y="69"/>
                    </a:lnTo>
                    <a:lnTo>
                      <a:pt x="57" y="72"/>
                    </a:lnTo>
                    <a:lnTo>
                      <a:pt x="53" y="76"/>
                    </a:lnTo>
                    <a:lnTo>
                      <a:pt x="48" y="81"/>
                    </a:lnTo>
                    <a:lnTo>
                      <a:pt x="46" y="84"/>
                    </a:lnTo>
                    <a:lnTo>
                      <a:pt x="39" y="73"/>
                    </a:lnTo>
                    <a:lnTo>
                      <a:pt x="32" y="61"/>
                    </a:lnTo>
                    <a:lnTo>
                      <a:pt x="30" y="47"/>
                    </a:lnTo>
                    <a:lnTo>
                      <a:pt x="34" y="31"/>
                    </a:lnTo>
                    <a:lnTo>
                      <a:pt x="23" y="29"/>
                    </a:lnTo>
                    <a:lnTo>
                      <a:pt x="16" y="33"/>
                    </a:lnTo>
                    <a:lnTo>
                      <a:pt x="11" y="37"/>
                    </a:lnTo>
                    <a:lnTo>
                      <a:pt x="5" y="42"/>
                    </a:lnTo>
                    <a:lnTo>
                      <a:pt x="4" y="47"/>
                    </a:lnTo>
                    <a:lnTo>
                      <a:pt x="2" y="36"/>
                    </a:lnTo>
                    <a:lnTo>
                      <a:pt x="0" y="25"/>
                    </a:lnTo>
                    <a:lnTo>
                      <a:pt x="0" y="1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77" name="Freeform 437"/>
              <p:cNvSpPr>
                <a:spLocks/>
              </p:cNvSpPr>
              <p:nvPr/>
            </p:nvSpPr>
            <p:spPr bwMode="auto">
              <a:xfrm>
                <a:off x="1547" y="2676"/>
                <a:ext cx="19" cy="19"/>
              </a:xfrm>
              <a:custGeom>
                <a:avLst/>
                <a:gdLst>
                  <a:gd name="T0" fmla="*/ 3 w 37"/>
                  <a:gd name="T1" fmla="*/ 0 h 19"/>
                  <a:gd name="T2" fmla="*/ 9 w 37"/>
                  <a:gd name="T3" fmla="*/ 4 h 19"/>
                  <a:gd name="T4" fmla="*/ 17 w 37"/>
                  <a:gd name="T5" fmla="*/ 8 h 19"/>
                  <a:gd name="T6" fmla="*/ 26 w 37"/>
                  <a:gd name="T7" fmla="*/ 11 h 19"/>
                  <a:gd name="T8" fmla="*/ 37 w 37"/>
                  <a:gd name="T9" fmla="*/ 13 h 19"/>
                  <a:gd name="T10" fmla="*/ 35 w 37"/>
                  <a:gd name="T11" fmla="*/ 19 h 19"/>
                  <a:gd name="T12" fmla="*/ 21 w 37"/>
                  <a:gd name="T13" fmla="*/ 18 h 19"/>
                  <a:gd name="T14" fmla="*/ 9 w 37"/>
                  <a:gd name="T15" fmla="*/ 14 h 19"/>
                  <a:gd name="T16" fmla="*/ 0 w 37"/>
                  <a:gd name="T17" fmla="*/ 8 h 19"/>
                  <a:gd name="T18" fmla="*/ 3 w 37"/>
                  <a:gd name="T1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" h="19">
                    <a:moveTo>
                      <a:pt x="3" y="0"/>
                    </a:moveTo>
                    <a:lnTo>
                      <a:pt x="9" y="4"/>
                    </a:lnTo>
                    <a:lnTo>
                      <a:pt x="17" y="8"/>
                    </a:lnTo>
                    <a:lnTo>
                      <a:pt x="26" y="11"/>
                    </a:lnTo>
                    <a:lnTo>
                      <a:pt x="37" y="13"/>
                    </a:lnTo>
                    <a:lnTo>
                      <a:pt x="35" y="19"/>
                    </a:lnTo>
                    <a:lnTo>
                      <a:pt x="21" y="18"/>
                    </a:lnTo>
                    <a:lnTo>
                      <a:pt x="9" y="14"/>
                    </a:lnTo>
                    <a:lnTo>
                      <a:pt x="0" y="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78" name="Freeform 438"/>
              <p:cNvSpPr>
                <a:spLocks/>
              </p:cNvSpPr>
              <p:nvPr/>
            </p:nvSpPr>
            <p:spPr bwMode="auto">
              <a:xfrm>
                <a:off x="1156" y="2256"/>
                <a:ext cx="386" cy="223"/>
              </a:xfrm>
              <a:custGeom>
                <a:avLst/>
                <a:gdLst>
                  <a:gd name="T0" fmla="*/ 75 w 771"/>
                  <a:gd name="T1" fmla="*/ 116 h 223"/>
                  <a:gd name="T2" fmla="*/ 130 w 771"/>
                  <a:gd name="T3" fmla="*/ 67 h 223"/>
                  <a:gd name="T4" fmla="*/ 185 w 771"/>
                  <a:gd name="T5" fmla="*/ 50 h 223"/>
                  <a:gd name="T6" fmla="*/ 249 w 771"/>
                  <a:gd name="T7" fmla="*/ 36 h 223"/>
                  <a:gd name="T8" fmla="*/ 315 w 771"/>
                  <a:gd name="T9" fmla="*/ 36 h 223"/>
                  <a:gd name="T10" fmla="*/ 398 w 771"/>
                  <a:gd name="T11" fmla="*/ 49 h 223"/>
                  <a:gd name="T12" fmla="*/ 462 w 771"/>
                  <a:gd name="T13" fmla="*/ 68 h 223"/>
                  <a:gd name="T14" fmla="*/ 508 w 771"/>
                  <a:gd name="T15" fmla="*/ 93 h 223"/>
                  <a:gd name="T16" fmla="*/ 522 w 771"/>
                  <a:gd name="T17" fmla="*/ 122 h 223"/>
                  <a:gd name="T18" fmla="*/ 556 w 771"/>
                  <a:gd name="T19" fmla="*/ 153 h 223"/>
                  <a:gd name="T20" fmla="*/ 585 w 771"/>
                  <a:gd name="T21" fmla="*/ 176 h 223"/>
                  <a:gd name="T22" fmla="*/ 622 w 771"/>
                  <a:gd name="T23" fmla="*/ 204 h 223"/>
                  <a:gd name="T24" fmla="*/ 656 w 771"/>
                  <a:gd name="T25" fmla="*/ 222 h 223"/>
                  <a:gd name="T26" fmla="*/ 702 w 771"/>
                  <a:gd name="T27" fmla="*/ 221 h 223"/>
                  <a:gd name="T28" fmla="*/ 732 w 771"/>
                  <a:gd name="T29" fmla="*/ 206 h 223"/>
                  <a:gd name="T30" fmla="*/ 744 w 771"/>
                  <a:gd name="T31" fmla="*/ 190 h 223"/>
                  <a:gd name="T32" fmla="*/ 675 w 771"/>
                  <a:gd name="T33" fmla="*/ 194 h 223"/>
                  <a:gd name="T34" fmla="*/ 691 w 771"/>
                  <a:gd name="T35" fmla="*/ 179 h 223"/>
                  <a:gd name="T36" fmla="*/ 636 w 771"/>
                  <a:gd name="T37" fmla="*/ 178 h 223"/>
                  <a:gd name="T38" fmla="*/ 652 w 771"/>
                  <a:gd name="T39" fmla="*/ 170 h 223"/>
                  <a:gd name="T40" fmla="*/ 641 w 771"/>
                  <a:gd name="T41" fmla="*/ 152 h 223"/>
                  <a:gd name="T42" fmla="*/ 608 w 771"/>
                  <a:gd name="T43" fmla="*/ 153 h 223"/>
                  <a:gd name="T44" fmla="*/ 601 w 771"/>
                  <a:gd name="T45" fmla="*/ 141 h 223"/>
                  <a:gd name="T46" fmla="*/ 579 w 771"/>
                  <a:gd name="T47" fmla="*/ 135 h 223"/>
                  <a:gd name="T48" fmla="*/ 629 w 771"/>
                  <a:gd name="T49" fmla="*/ 127 h 223"/>
                  <a:gd name="T50" fmla="*/ 581 w 771"/>
                  <a:gd name="T51" fmla="*/ 116 h 223"/>
                  <a:gd name="T52" fmla="*/ 574 w 771"/>
                  <a:gd name="T53" fmla="*/ 101 h 223"/>
                  <a:gd name="T54" fmla="*/ 556 w 771"/>
                  <a:gd name="T55" fmla="*/ 93 h 223"/>
                  <a:gd name="T56" fmla="*/ 547 w 771"/>
                  <a:gd name="T57" fmla="*/ 79 h 223"/>
                  <a:gd name="T58" fmla="*/ 514 w 771"/>
                  <a:gd name="T59" fmla="*/ 71 h 223"/>
                  <a:gd name="T60" fmla="*/ 531 w 771"/>
                  <a:gd name="T61" fmla="*/ 59 h 223"/>
                  <a:gd name="T62" fmla="*/ 485 w 771"/>
                  <a:gd name="T63" fmla="*/ 50 h 223"/>
                  <a:gd name="T64" fmla="*/ 483 w 771"/>
                  <a:gd name="T65" fmla="*/ 46 h 223"/>
                  <a:gd name="T66" fmla="*/ 427 w 771"/>
                  <a:gd name="T67" fmla="*/ 41 h 223"/>
                  <a:gd name="T68" fmla="*/ 419 w 771"/>
                  <a:gd name="T69" fmla="*/ 32 h 223"/>
                  <a:gd name="T70" fmla="*/ 427 w 771"/>
                  <a:gd name="T71" fmla="*/ 13 h 223"/>
                  <a:gd name="T72" fmla="*/ 359 w 771"/>
                  <a:gd name="T73" fmla="*/ 19 h 223"/>
                  <a:gd name="T74" fmla="*/ 373 w 771"/>
                  <a:gd name="T75" fmla="*/ 3 h 223"/>
                  <a:gd name="T76" fmla="*/ 322 w 771"/>
                  <a:gd name="T77" fmla="*/ 17 h 223"/>
                  <a:gd name="T78" fmla="*/ 297 w 771"/>
                  <a:gd name="T79" fmla="*/ 16 h 223"/>
                  <a:gd name="T80" fmla="*/ 260 w 771"/>
                  <a:gd name="T81" fmla="*/ 7 h 223"/>
                  <a:gd name="T82" fmla="*/ 210 w 771"/>
                  <a:gd name="T83" fmla="*/ 26 h 223"/>
                  <a:gd name="T84" fmla="*/ 197 w 771"/>
                  <a:gd name="T85" fmla="*/ 21 h 223"/>
                  <a:gd name="T86" fmla="*/ 153 w 771"/>
                  <a:gd name="T87" fmla="*/ 33 h 223"/>
                  <a:gd name="T88" fmla="*/ 135 w 771"/>
                  <a:gd name="T89" fmla="*/ 38 h 223"/>
                  <a:gd name="T90" fmla="*/ 107 w 771"/>
                  <a:gd name="T91" fmla="*/ 43 h 223"/>
                  <a:gd name="T92" fmla="*/ 91 w 771"/>
                  <a:gd name="T93" fmla="*/ 53 h 223"/>
                  <a:gd name="T94" fmla="*/ 68 w 771"/>
                  <a:gd name="T95" fmla="*/ 58 h 223"/>
                  <a:gd name="T96" fmla="*/ 55 w 771"/>
                  <a:gd name="T97" fmla="*/ 83 h 223"/>
                  <a:gd name="T98" fmla="*/ 39 w 771"/>
                  <a:gd name="T99" fmla="*/ 95 h 223"/>
                  <a:gd name="T100" fmla="*/ 52 w 771"/>
                  <a:gd name="T101" fmla="*/ 103 h 223"/>
                  <a:gd name="T102" fmla="*/ 15 w 771"/>
                  <a:gd name="T103" fmla="*/ 109 h 223"/>
                  <a:gd name="T104" fmla="*/ 39 w 771"/>
                  <a:gd name="T105" fmla="*/ 127 h 223"/>
                  <a:gd name="T106" fmla="*/ 9 w 771"/>
                  <a:gd name="T107" fmla="*/ 141 h 223"/>
                  <a:gd name="T108" fmla="*/ 20 w 771"/>
                  <a:gd name="T109" fmla="*/ 158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71" h="223">
                    <a:moveTo>
                      <a:pt x="64" y="149"/>
                    </a:moveTo>
                    <a:lnTo>
                      <a:pt x="63" y="144"/>
                    </a:lnTo>
                    <a:lnTo>
                      <a:pt x="63" y="137"/>
                    </a:lnTo>
                    <a:lnTo>
                      <a:pt x="68" y="130"/>
                    </a:lnTo>
                    <a:lnTo>
                      <a:pt x="82" y="126"/>
                    </a:lnTo>
                    <a:lnTo>
                      <a:pt x="75" y="116"/>
                    </a:lnTo>
                    <a:lnTo>
                      <a:pt x="77" y="105"/>
                    </a:lnTo>
                    <a:lnTo>
                      <a:pt x="87" y="96"/>
                    </a:lnTo>
                    <a:lnTo>
                      <a:pt x="109" y="91"/>
                    </a:lnTo>
                    <a:lnTo>
                      <a:pt x="107" y="81"/>
                    </a:lnTo>
                    <a:lnTo>
                      <a:pt x="116" y="73"/>
                    </a:lnTo>
                    <a:lnTo>
                      <a:pt x="130" y="67"/>
                    </a:lnTo>
                    <a:lnTo>
                      <a:pt x="153" y="67"/>
                    </a:lnTo>
                    <a:lnTo>
                      <a:pt x="158" y="63"/>
                    </a:lnTo>
                    <a:lnTo>
                      <a:pt x="164" y="59"/>
                    </a:lnTo>
                    <a:lnTo>
                      <a:pt x="171" y="55"/>
                    </a:lnTo>
                    <a:lnTo>
                      <a:pt x="178" y="52"/>
                    </a:lnTo>
                    <a:lnTo>
                      <a:pt x="185" y="50"/>
                    </a:lnTo>
                    <a:lnTo>
                      <a:pt x="194" y="49"/>
                    </a:lnTo>
                    <a:lnTo>
                      <a:pt x="203" y="48"/>
                    </a:lnTo>
                    <a:lnTo>
                      <a:pt x="213" y="49"/>
                    </a:lnTo>
                    <a:lnTo>
                      <a:pt x="224" y="43"/>
                    </a:lnTo>
                    <a:lnTo>
                      <a:pt x="237" y="39"/>
                    </a:lnTo>
                    <a:lnTo>
                      <a:pt x="249" y="36"/>
                    </a:lnTo>
                    <a:lnTo>
                      <a:pt x="261" y="38"/>
                    </a:lnTo>
                    <a:lnTo>
                      <a:pt x="274" y="40"/>
                    </a:lnTo>
                    <a:lnTo>
                      <a:pt x="286" y="41"/>
                    </a:lnTo>
                    <a:lnTo>
                      <a:pt x="295" y="40"/>
                    </a:lnTo>
                    <a:lnTo>
                      <a:pt x="306" y="38"/>
                    </a:lnTo>
                    <a:lnTo>
                      <a:pt x="315" y="36"/>
                    </a:lnTo>
                    <a:lnTo>
                      <a:pt x="327" y="35"/>
                    </a:lnTo>
                    <a:lnTo>
                      <a:pt x="343" y="34"/>
                    </a:lnTo>
                    <a:lnTo>
                      <a:pt x="359" y="34"/>
                    </a:lnTo>
                    <a:lnTo>
                      <a:pt x="375" y="38"/>
                    </a:lnTo>
                    <a:lnTo>
                      <a:pt x="387" y="42"/>
                    </a:lnTo>
                    <a:lnTo>
                      <a:pt x="398" y="49"/>
                    </a:lnTo>
                    <a:lnTo>
                      <a:pt x="402" y="60"/>
                    </a:lnTo>
                    <a:lnTo>
                      <a:pt x="416" y="60"/>
                    </a:lnTo>
                    <a:lnTo>
                      <a:pt x="430" y="60"/>
                    </a:lnTo>
                    <a:lnTo>
                      <a:pt x="443" y="62"/>
                    </a:lnTo>
                    <a:lnTo>
                      <a:pt x="453" y="64"/>
                    </a:lnTo>
                    <a:lnTo>
                      <a:pt x="462" y="68"/>
                    </a:lnTo>
                    <a:lnTo>
                      <a:pt x="467" y="73"/>
                    </a:lnTo>
                    <a:lnTo>
                      <a:pt x="471" y="80"/>
                    </a:lnTo>
                    <a:lnTo>
                      <a:pt x="473" y="88"/>
                    </a:lnTo>
                    <a:lnTo>
                      <a:pt x="487" y="89"/>
                    </a:lnTo>
                    <a:lnTo>
                      <a:pt x="498" y="91"/>
                    </a:lnTo>
                    <a:lnTo>
                      <a:pt x="508" y="93"/>
                    </a:lnTo>
                    <a:lnTo>
                      <a:pt x="515" y="96"/>
                    </a:lnTo>
                    <a:lnTo>
                      <a:pt x="521" y="100"/>
                    </a:lnTo>
                    <a:lnTo>
                      <a:pt x="522" y="105"/>
                    </a:lnTo>
                    <a:lnTo>
                      <a:pt x="521" y="112"/>
                    </a:lnTo>
                    <a:lnTo>
                      <a:pt x="514" y="119"/>
                    </a:lnTo>
                    <a:lnTo>
                      <a:pt x="522" y="122"/>
                    </a:lnTo>
                    <a:lnTo>
                      <a:pt x="533" y="126"/>
                    </a:lnTo>
                    <a:lnTo>
                      <a:pt x="542" y="130"/>
                    </a:lnTo>
                    <a:lnTo>
                      <a:pt x="551" y="135"/>
                    </a:lnTo>
                    <a:lnTo>
                      <a:pt x="556" y="141"/>
                    </a:lnTo>
                    <a:lnTo>
                      <a:pt x="558" y="147"/>
                    </a:lnTo>
                    <a:lnTo>
                      <a:pt x="556" y="153"/>
                    </a:lnTo>
                    <a:lnTo>
                      <a:pt x="549" y="160"/>
                    </a:lnTo>
                    <a:lnTo>
                      <a:pt x="558" y="162"/>
                    </a:lnTo>
                    <a:lnTo>
                      <a:pt x="567" y="166"/>
                    </a:lnTo>
                    <a:lnTo>
                      <a:pt x="574" y="171"/>
                    </a:lnTo>
                    <a:lnTo>
                      <a:pt x="576" y="176"/>
                    </a:lnTo>
                    <a:lnTo>
                      <a:pt x="585" y="176"/>
                    </a:lnTo>
                    <a:lnTo>
                      <a:pt x="595" y="178"/>
                    </a:lnTo>
                    <a:lnTo>
                      <a:pt x="604" y="181"/>
                    </a:lnTo>
                    <a:lnTo>
                      <a:pt x="613" y="186"/>
                    </a:lnTo>
                    <a:lnTo>
                      <a:pt x="618" y="191"/>
                    </a:lnTo>
                    <a:lnTo>
                      <a:pt x="622" y="197"/>
                    </a:lnTo>
                    <a:lnTo>
                      <a:pt x="622" y="204"/>
                    </a:lnTo>
                    <a:lnTo>
                      <a:pt x="617" y="211"/>
                    </a:lnTo>
                    <a:lnTo>
                      <a:pt x="627" y="211"/>
                    </a:lnTo>
                    <a:lnTo>
                      <a:pt x="638" y="212"/>
                    </a:lnTo>
                    <a:lnTo>
                      <a:pt x="645" y="215"/>
                    </a:lnTo>
                    <a:lnTo>
                      <a:pt x="650" y="219"/>
                    </a:lnTo>
                    <a:lnTo>
                      <a:pt x="656" y="222"/>
                    </a:lnTo>
                    <a:lnTo>
                      <a:pt x="663" y="223"/>
                    </a:lnTo>
                    <a:lnTo>
                      <a:pt x="672" y="223"/>
                    </a:lnTo>
                    <a:lnTo>
                      <a:pt x="681" y="223"/>
                    </a:lnTo>
                    <a:lnTo>
                      <a:pt x="686" y="222"/>
                    </a:lnTo>
                    <a:lnTo>
                      <a:pt x="693" y="222"/>
                    </a:lnTo>
                    <a:lnTo>
                      <a:pt x="702" y="221"/>
                    </a:lnTo>
                    <a:lnTo>
                      <a:pt x="711" y="220"/>
                    </a:lnTo>
                    <a:lnTo>
                      <a:pt x="720" y="219"/>
                    </a:lnTo>
                    <a:lnTo>
                      <a:pt x="728" y="219"/>
                    </a:lnTo>
                    <a:lnTo>
                      <a:pt x="736" y="219"/>
                    </a:lnTo>
                    <a:lnTo>
                      <a:pt x="741" y="220"/>
                    </a:lnTo>
                    <a:lnTo>
                      <a:pt x="732" y="206"/>
                    </a:lnTo>
                    <a:lnTo>
                      <a:pt x="737" y="203"/>
                    </a:lnTo>
                    <a:lnTo>
                      <a:pt x="746" y="199"/>
                    </a:lnTo>
                    <a:lnTo>
                      <a:pt x="757" y="196"/>
                    </a:lnTo>
                    <a:lnTo>
                      <a:pt x="771" y="194"/>
                    </a:lnTo>
                    <a:lnTo>
                      <a:pt x="760" y="191"/>
                    </a:lnTo>
                    <a:lnTo>
                      <a:pt x="744" y="190"/>
                    </a:lnTo>
                    <a:lnTo>
                      <a:pt x="730" y="191"/>
                    </a:lnTo>
                    <a:lnTo>
                      <a:pt x="720" y="192"/>
                    </a:lnTo>
                    <a:lnTo>
                      <a:pt x="712" y="186"/>
                    </a:lnTo>
                    <a:lnTo>
                      <a:pt x="702" y="191"/>
                    </a:lnTo>
                    <a:lnTo>
                      <a:pt x="689" y="194"/>
                    </a:lnTo>
                    <a:lnTo>
                      <a:pt x="675" y="194"/>
                    </a:lnTo>
                    <a:lnTo>
                      <a:pt x="665" y="193"/>
                    </a:lnTo>
                    <a:lnTo>
                      <a:pt x="675" y="191"/>
                    </a:lnTo>
                    <a:lnTo>
                      <a:pt x="686" y="187"/>
                    </a:lnTo>
                    <a:lnTo>
                      <a:pt x="693" y="181"/>
                    </a:lnTo>
                    <a:lnTo>
                      <a:pt x="698" y="177"/>
                    </a:lnTo>
                    <a:lnTo>
                      <a:pt x="691" y="179"/>
                    </a:lnTo>
                    <a:lnTo>
                      <a:pt x="682" y="181"/>
                    </a:lnTo>
                    <a:lnTo>
                      <a:pt x="672" y="183"/>
                    </a:lnTo>
                    <a:lnTo>
                      <a:pt x="663" y="183"/>
                    </a:lnTo>
                    <a:lnTo>
                      <a:pt x="652" y="183"/>
                    </a:lnTo>
                    <a:lnTo>
                      <a:pt x="643" y="181"/>
                    </a:lnTo>
                    <a:lnTo>
                      <a:pt x="636" y="178"/>
                    </a:lnTo>
                    <a:lnTo>
                      <a:pt x="631" y="174"/>
                    </a:lnTo>
                    <a:lnTo>
                      <a:pt x="638" y="173"/>
                    </a:lnTo>
                    <a:lnTo>
                      <a:pt x="645" y="173"/>
                    </a:lnTo>
                    <a:lnTo>
                      <a:pt x="652" y="173"/>
                    </a:lnTo>
                    <a:lnTo>
                      <a:pt x="659" y="173"/>
                    </a:lnTo>
                    <a:lnTo>
                      <a:pt x="652" y="170"/>
                    </a:lnTo>
                    <a:lnTo>
                      <a:pt x="641" y="166"/>
                    </a:lnTo>
                    <a:lnTo>
                      <a:pt x="629" y="162"/>
                    </a:lnTo>
                    <a:lnTo>
                      <a:pt x="617" y="160"/>
                    </a:lnTo>
                    <a:lnTo>
                      <a:pt x="625" y="159"/>
                    </a:lnTo>
                    <a:lnTo>
                      <a:pt x="634" y="156"/>
                    </a:lnTo>
                    <a:lnTo>
                      <a:pt x="641" y="152"/>
                    </a:lnTo>
                    <a:lnTo>
                      <a:pt x="647" y="149"/>
                    </a:lnTo>
                    <a:lnTo>
                      <a:pt x="641" y="150"/>
                    </a:lnTo>
                    <a:lnTo>
                      <a:pt x="634" y="151"/>
                    </a:lnTo>
                    <a:lnTo>
                      <a:pt x="625" y="152"/>
                    </a:lnTo>
                    <a:lnTo>
                      <a:pt x="617" y="153"/>
                    </a:lnTo>
                    <a:lnTo>
                      <a:pt x="608" y="153"/>
                    </a:lnTo>
                    <a:lnTo>
                      <a:pt x="599" y="153"/>
                    </a:lnTo>
                    <a:lnTo>
                      <a:pt x="592" y="152"/>
                    </a:lnTo>
                    <a:lnTo>
                      <a:pt x="585" y="151"/>
                    </a:lnTo>
                    <a:lnTo>
                      <a:pt x="586" y="146"/>
                    </a:lnTo>
                    <a:lnTo>
                      <a:pt x="592" y="142"/>
                    </a:lnTo>
                    <a:lnTo>
                      <a:pt x="601" y="141"/>
                    </a:lnTo>
                    <a:lnTo>
                      <a:pt x="613" y="140"/>
                    </a:lnTo>
                    <a:lnTo>
                      <a:pt x="606" y="137"/>
                    </a:lnTo>
                    <a:lnTo>
                      <a:pt x="597" y="136"/>
                    </a:lnTo>
                    <a:lnTo>
                      <a:pt x="588" y="136"/>
                    </a:lnTo>
                    <a:lnTo>
                      <a:pt x="578" y="137"/>
                    </a:lnTo>
                    <a:lnTo>
                      <a:pt x="579" y="135"/>
                    </a:lnTo>
                    <a:lnTo>
                      <a:pt x="585" y="133"/>
                    </a:lnTo>
                    <a:lnTo>
                      <a:pt x="592" y="131"/>
                    </a:lnTo>
                    <a:lnTo>
                      <a:pt x="601" y="130"/>
                    </a:lnTo>
                    <a:lnTo>
                      <a:pt x="609" y="129"/>
                    </a:lnTo>
                    <a:lnTo>
                      <a:pt x="618" y="128"/>
                    </a:lnTo>
                    <a:lnTo>
                      <a:pt x="629" y="127"/>
                    </a:lnTo>
                    <a:lnTo>
                      <a:pt x="638" y="127"/>
                    </a:lnTo>
                    <a:lnTo>
                      <a:pt x="629" y="124"/>
                    </a:lnTo>
                    <a:lnTo>
                      <a:pt x="618" y="121"/>
                    </a:lnTo>
                    <a:lnTo>
                      <a:pt x="606" y="119"/>
                    </a:lnTo>
                    <a:lnTo>
                      <a:pt x="595" y="117"/>
                    </a:lnTo>
                    <a:lnTo>
                      <a:pt x="581" y="116"/>
                    </a:lnTo>
                    <a:lnTo>
                      <a:pt x="569" y="114"/>
                    </a:lnTo>
                    <a:lnTo>
                      <a:pt x="556" y="114"/>
                    </a:lnTo>
                    <a:lnTo>
                      <a:pt x="546" y="114"/>
                    </a:lnTo>
                    <a:lnTo>
                      <a:pt x="553" y="109"/>
                    </a:lnTo>
                    <a:lnTo>
                      <a:pt x="562" y="104"/>
                    </a:lnTo>
                    <a:lnTo>
                      <a:pt x="574" y="101"/>
                    </a:lnTo>
                    <a:lnTo>
                      <a:pt x="588" y="98"/>
                    </a:lnTo>
                    <a:lnTo>
                      <a:pt x="579" y="97"/>
                    </a:lnTo>
                    <a:lnTo>
                      <a:pt x="570" y="96"/>
                    </a:lnTo>
                    <a:lnTo>
                      <a:pt x="556" y="96"/>
                    </a:lnTo>
                    <a:lnTo>
                      <a:pt x="540" y="96"/>
                    </a:lnTo>
                    <a:lnTo>
                      <a:pt x="556" y="93"/>
                    </a:lnTo>
                    <a:lnTo>
                      <a:pt x="569" y="89"/>
                    </a:lnTo>
                    <a:lnTo>
                      <a:pt x="579" y="83"/>
                    </a:lnTo>
                    <a:lnTo>
                      <a:pt x="583" y="78"/>
                    </a:lnTo>
                    <a:lnTo>
                      <a:pt x="570" y="79"/>
                    </a:lnTo>
                    <a:lnTo>
                      <a:pt x="560" y="79"/>
                    </a:lnTo>
                    <a:lnTo>
                      <a:pt x="547" y="79"/>
                    </a:lnTo>
                    <a:lnTo>
                      <a:pt x="537" y="79"/>
                    </a:lnTo>
                    <a:lnTo>
                      <a:pt x="526" y="78"/>
                    </a:lnTo>
                    <a:lnTo>
                      <a:pt x="519" y="77"/>
                    </a:lnTo>
                    <a:lnTo>
                      <a:pt x="512" y="76"/>
                    </a:lnTo>
                    <a:lnTo>
                      <a:pt x="506" y="74"/>
                    </a:lnTo>
                    <a:lnTo>
                      <a:pt x="514" y="71"/>
                    </a:lnTo>
                    <a:lnTo>
                      <a:pt x="524" y="70"/>
                    </a:lnTo>
                    <a:lnTo>
                      <a:pt x="537" y="69"/>
                    </a:lnTo>
                    <a:lnTo>
                      <a:pt x="553" y="69"/>
                    </a:lnTo>
                    <a:lnTo>
                      <a:pt x="547" y="65"/>
                    </a:lnTo>
                    <a:lnTo>
                      <a:pt x="540" y="62"/>
                    </a:lnTo>
                    <a:lnTo>
                      <a:pt x="531" y="59"/>
                    </a:lnTo>
                    <a:lnTo>
                      <a:pt x="521" y="57"/>
                    </a:lnTo>
                    <a:lnTo>
                      <a:pt x="510" y="55"/>
                    </a:lnTo>
                    <a:lnTo>
                      <a:pt x="498" y="54"/>
                    </a:lnTo>
                    <a:lnTo>
                      <a:pt x="487" y="53"/>
                    </a:lnTo>
                    <a:lnTo>
                      <a:pt x="478" y="52"/>
                    </a:lnTo>
                    <a:lnTo>
                      <a:pt x="485" y="50"/>
                    </a:lnTo>
                    <a:lnTo>
                      <a:pt x="492" y="48"/>
                    </a:lnTo>
                    <a:lnTo>
                      <a:pt x="501" y="47"/>
                    </a:lnTo>
                    <a:lnTo>
                      <a:pt x="510" y="46"/>
                    </a:lnTo>
                    <a:lnTo>
                      <a:pt x="505" y="45"/>
                    </a:lnTo>
                    <a:lnTo>
                      <a:pt x="496" y="45"/>
                    </a:lnTo>
                    <a:lnTo>
                      <a:pt x="483" y="46"/>
                    </a:lnTo>
                    <a:lnTo>
                      <a:pt x="473" y="48"/>
                    </a:lnTo>
                    <a:lnTo>
                      <a:pt x="459" y="49"/>
                    </a:lnTo>
                    <a:lnTo>
                      <a:pt x="446" y="49"/>
                    </a:lnTo>
                    <a:lnTo>
                      <a:pt x="434" y="48"/>
                    </a:lnTo>
                    <a:lnTo>
                      <a:pt x="423" y="44"/>
                    </a:lnTo>
                    <a:lnTo>
                      <a:pt x="427" y="41"/>
                    </a:lnTo>
                    <a:lnTo>
                      <a:pt x="434" y="36"/>
                    </a:lnTo>
                    <a:lnTo>
                      <a:pt x="446" y="32"/>
                    </a:lnTo>
                    <a:lnTo>
                      <a:pt x="459" y="29"/>
                    </a:lnTo>
                    <a:lnTo>
                      <a:pt x="446" y="29"/>
                    </a:lnTo>
                    <a:lnTo>
                      <a:pt x="432" y="30"/>
                    </a:lnTo>
                    <a:lnTo>
                      <a:pt x="419" y="32"/>
                    </a:lnTo>
                    <a:lnTo>
                      <a:pt x="411" y="35"/>
                    </a:lnTo>
                    <a:lnTo>
                      <a:pt x="412" y="29"/>
                    </a:lnTo>
                    <a:lnTo>
                      <a:pt x="418" y="23"/>
                    </a:lnTo>
                    <a:lnTo>
                      <a:pt x="425" y="17"/>
                    </a:lnTo>
                    <a:lnTo>
                      <a:pt x="434" y="12"/>
                    </a:lnTo>
                    <a:lnTo>
                      <a:pt x="427" y="13"/>
                    </a:lnTo>
                    <a:lnTo>
                      <a:pt x="416" y="14"/>
                    </a:lnTo>
                    <a:lnTo>
                      <a:pt x="405" y="15"/>
                    </a:lnTo>
                    <a:lnTo>
                      <a:pt x="393" y="16"/>
                    </a:lnTo>
                    <a:lnTo>
                      <a:pt x="380" y="17"/>
                    </a:lnTo>
                    <a:lnTo>
                      <a:pt x="368" y="18"/>
                    </a:lnTo>
                    <a:lnTo>
                      <a:pt x="359" y="19"/>
                    </a:lnTo>
                    <a:lnTo>
                      <a:pt x="350" y="19"/>
                    </a:lnTo>
                    <a:lnTo>
                      <a:pt x="354" y="14"/>
                    </a:lnTo>
                    <a:lnTo>
                      <a:pt x="361" y="9"/>
                    </a:lnTo>
                    <a:lnTo>
                      <a:pt x="372" y="5"/>
                    </a:lnTo>
                    <a:lnTo>
                      <a:pt x="382" y="3"/>
                    </a:lnTo>
                    <a:lnTo>
                      <a:pt x="373" y="3"/>
                    </a:lnTo>
                    <a:lnTo>
                      <a:pt x="363" y="4"/>
                    </a:lnTo>
                    <a:lnTo>
                      <a:pt x="354" y="6"/>
                    </a:lnTo>
                    <a:lnTo>
                      <a:pt x="345" y="8"/>
                    </a:lnTo>
                    <a:lnTo>
                      <a:pt x="336" y="11"/>
                    </a:lnTo>
                    <a:lnTo>
                      <a:pt x="327" y="14"/>
                    </a:lnTo>
                    <a:lnTo>
                      <a:pt x="322" y="17"/>
                    </a:lnTo>
                    <a:lnTo>
                      <a:pt x="316" y="20"/>
                    </a:lnTo>
                    <a:lnTo>
                      <a:pt x="315" y="17"/>
                    </a:lnTo>
                    <a:lnTo>
                      <a:pt x="313" y="13"/>
                    </a:lnTo>
                    <a:lnTo>
                      <a:pt x="309" y="10"/>
                    </a:lnTo>
                    <a:lnTo>
                      <a:pt x="306" y="7"/>
                    </a:lnTo>
                    <a:lnTo>
                      <a:pt x="297" y="16"/>
                    </a:lnTo>
                    <a:lnTo>
                      <a:pt x="284" y="22"/>
                    </a:lnTo>
                    <a:lnTo>
                      <a:pt x="272" y="24"/>
                    </a:lnTo>
                    <a:lnTo>
                      <a:pt x="263" y="25"/>
                    </a:lnTo>
                    <a:lnTo>
                      <a:pt x="261" y="22"/>
                    </a:lnTo>
                    <a:lnTo>
                      <a:pt x="260" y="15"/>
                    </a:lnTo>
                    <a:lnTo>
                      <a:pt x="260" y="7"/>
                    </a:lnTo>
                    <a:lnTo>
                      <a:pt x="260" y="0"/>
                    </a:lnTo>
                    <a:lnTo>
                      <a:pt x="253" y="9"/>
                    </a:lnTo>
                    <a:lnTo>
                      <a:pt x="240" y="19"/>
                    </a:lnTo>
                    <a:lnTo>
                      <a:pt x="226" y="27"/>
                    </a:lnTo>
                    <a:lnTo>
                      <a:pt x="210" y="30"/>
                    </a:lnTo>
                    <a:lnTo>
                      <a:pt x="210" y="26"/>
                    </a:lnTo>
                    <a:lnTo>
                      <a:pt x="212" y="23"/>
                    </a:lnTo>
                    <a:lnTo>
                      <a:pt x="213" y="19"/>
                    </a:lnTo>
                    <a:lnTo>
                      <a:pt x="217" y="14"/>
                    </a:lnTo>
                    <a:lnTo>
                      <a:pt x="210" y="15"/>
                    </a:lnTo>
                    <a:lnTo>
                      <a:pt x="205" y="17"/>
                    </a:lnTo>
                    <a:lnTo>
                      <a:pt x="197" y="21"/>
                    </a:lnTo>
                    <a:lnTo>
                      <a:pt x="189" y="26"/>
                    </a:lnTo>
                    <a:lnTo>
                      <a:pt x="181" y="31"/>
                    </a:lnTo>
                    <a:lnTo>
                      <a:pt x="173" y="35"/>
                    </a:lnTo>
                    <a:lnTo>
                      <a:pt x="164" y="38"/>
                    </a:lnTo>
                    <a:lnTo>
                      <a:pt x="155" y="39"/>
                    </a:lnTo>
                    <a:lnTo>
                      <a:pt x="153" y="33"/>
                    </a:lnTo>
                    <a:lnTo>
                      <a:pt x="148" y="28"/>
                    </a:lnTo>
                    <a:lnTo>
                      <a:pt x="141" y="25"/>
                    </a:lnTo>
                    <a:lnTo>
                      <a:pt x="132" y="23"/>
                    </a:lnTo>
                    <a:lnTo>
                      <a:pt x="135" y="26"/>
                    </a:lnTo>
                    <a:lnTo>
                      <a:pt x="135" y="31"/>
                    </a:lnTo>
                    <a:lnTo>
                      <a:pt x="135" y="38"/>
                    </a:lnTo>
                    <a:lnTo>
                      <a:pt x="134" y="43"/>
                    </a:lnTo>
                    <a:lnTo>
                      <a:pt x="126" y="42"/>
                    </a:lnTo>
                    <a:lnTo>
                      <a:pt x="119" y="41"/>
                    </a:lnTo>
                    <a:lnTo>
                      <a:pt x="110" y="40"/>
                    </a:lnTo>
                    <a:lnTo>
                      <a:pt x="105" y="40"/>
                    </a:lnTo>
                    <a:lnTo>
                      <a:pt x="107" y="43"/>
                    </a:lnTo>
                    <a:lnTo>
                      <a:pt x="107" y="47"/>
                    </a:lnTo>
                    <a:lnTo>
                      <a:pt x="107" y="52"/>
                    </a:lnTo>
                    <a:lnTo>
                      <a:pt x="107" y="55"/>
                    </a:lnTo>
                    <a:lnTo>
                      <a:pt x="103" y="54"/>
                    </a:lnTo>
                    <a:lnTo>
                      <a:pt x="96" y="53"/>
                    </a:lnTo>
                    <a:lnTo>
                      <a:pt x="91" y="53"/>
                    </a:lnTo>
                    <a:lnTo>
                      <a:pt x="84" y="53"/>
                    </a:lnTo>
                    <a:lnTo>
                      <a:pt x="75" y="53"/>
                    </a:lnTo>
                    <a:lnTo>
                      <a:pt x="68" y="54"/>
                    </a:lnTo>
                    <a:lnTo>
                      <a:pt x="61" y="54"/>
                    </a:lnTo>
                    <a:lnTo>
                      <a:pt x="54" y="55"/>
                    </a:lnTo>
                    <a:lnTo>
                      <a:pt x="68" y="58"/>
                    </a:lnTo>
                    <a:lnTo>
                      <a:pt x="78" y="63"/>
                    </a:lnTo>
                    <a:lnTo>
                      <a:pt x="86" y="70"/>
                    </a:lnTo>
                    <a:lnTo>
                      <a:pt x="86" y="76"/>
                    </a:lnTo>
                    <a:lnTo>
                      <a:pt x="75" y="78"/>
                    </a:lnTo>
                    <a:lnTo>
                      <a:pt x="64" y="80"/>
                    </a:lnTo>
                    <a:lnTo>
                      <a:pt x="55" y="83"/>
                    </a:lnTo>
                    <a:lnTo>
                      <a:pt x="48" y="85"/>
                    </a:lnTo>
                    <a:lnTo>
                      <a:pt x="41" y="87"/>
                    </a:lnTo>
                    <a:lnTo>
                      <a:pt x="36" y="90"/>
                    </a:lnTo>
                    <a:lnTo>
                      <a:pt x="32" y="93"/>
                    </a:lnTo>
                    <a:lnTo>
                      <a:pt x="32" y="96"/>
                    </a:lnTo>
                    <a:lnTo>
                      <a:pt x="39" y="95"/>
                    </a:lnTo>
                    <a:lnTo>
                      <a:pt x="50" y="94"/>
                    </a:lnTo>
                    <a:lnTo>
                      <a:pt x="59" y="94"/>
                    </a:lnTo>
                    <a:lnTo>
                      <a:pt x="68" y="94"/>
                    </a:lnTo>
                    <a:lnTo>
                      <a:pt x="64" y="98"/>
                    </a:lnTo>
                    <a:lnTo>
                      <a:pt x="57" y="101"/>
                    </a:lnTo>
                    <a:lnTo>
                      <a:pt x="52" y="103"/>
                    </a:lnTo>
                    <a:lnTo>
                      <a:pt x="43" y="104"/>
                    </a:lnTo>
                    <a:lnTo>
                      <a:pt x="34" y="105"/>
                    </a:lnTo>
                    <a:lnTo>
                      <a:pt x="27" y="104"/>
                    </a:lnTo>
                    <a:lnTo>
                      <a:pt x="18" y="104"/>
                    </a:lnTo>
                    <a:lnTo>
                      <a:pt x="9" y="102"/>
                    </a:lnTo>
                    <a:lnTo>
                      <a:pt x="15" y="109"/>
                    </a:lnTo>
                    <a:lnTo>
                      <a:pt x="25" y="116"/>
                    </a:lnTo>
                    <a:lnTo>
                      <a:pt x="39" y="119"/>
                    </a:lnTo>
                    <a:lnTo>
                      <a:pt x="54" y="119"/>
                    </a:lnTo>
                    <a:lnTo>
                      <a:pt x="50" y="122"/>
                    </a:lnTo>
                    <a:lnTo>
                      <a:pt x="47" y="124"/>
                    </a:lnTo>
                    <a:lnTo>
                      <a:pt x="39" y="127"/>
                    </a:lnTo>
                    <a:lnTo>
                      <a:pt x="32" y="129"/>
                    </a:lnTo>
                    <a:lnTo>
                      <a:pt x="25" y="131"/>
                    </a:lnTo>
                    <a:lnTo>
                      <a:pt x="16" y="133"/>
                    </a:lnTo>
                    <a:lnTo>
                      <a:pt x="9" y="135"/>
                    </a:lnTo>
                    <a:lnTo>
                      <a:pt x="0" y="137"/>
                    </a:lnTo>
                    <a:lnTo>
                      <a:pt x="9" y="141"/>
                    </a:lnTo>
                    <a:lnTo>
                      <a:pt x="20" y="143"/>
                    </a:lnTo>
                    <a:lnTo>
                      <a:pt x="31" y="145"/>
                    </a:lnTo>
                    <a:lnTo>
                      <a:pt x="43" y="144"/>
                    </a:lnTo>
                    <a:lnTo>
                      <a:pt x="38" y="148"/>
                    </a:lnTo>
                    <a:lnTo>
                      <a:pt x="31" y="153"/>
                    </a:lnTo>
                    <a:lnTo>
                      <a:pt x="20" y="158"/>
                    </a:lnTo>
                    <a:lnTo>
                      <a:pt x="13" y="160"/>
                    </a:lnTo>
                    <a:lnTo>
                      <a:pt x="29" y="159"/>
                    </a:lnTo>
                    <a:lnTo>
                      <a:pt x="43" y="156"/>
                    </a:lnTo>
                    <a:lnTo>
                      <a:pt x="55" y="153"/>
                    </a:lnTo>
                    <a:lnTo>
                      <a:pt x="64" y="149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79" name="Freeform 439"/>
              <p:cNvSpPr>
                <a:spLocks/>
              </p:cNvSpPr>
              <p:nvPr/>
            </p:nvSpPr>
            <p:spPr bwMode="auto">
              <a:xfrm>
                <a:off x="1461" y="2909"/>
                <a:ext cx="199" cy="163"/>
              </a:xfrm>
              <a:custGeom>
                <a:avLst/>
                <a:gdLst>
                  <a:gd name="T0" fmla="*/ 327 w 398"/>
                  <a:gd name="T1" fmla="*/ 13 h 163"/>
                  <a:gd name="T2" fmla="*/ 302 w 398"/>
                  <a:gd name="T3" fmla="*/ 39 h 163"/>
                  <a:gd name="T4" fmla="*/ 281 w 398"/>
                  <a:gd name="T5" fmla="*/ 60 h 163"/>
                  <a:gd name="T6" fmla="*/ 299 w 398"/>
                  <a:gd name="T7" fmla="*/ 74 h 163"/>
                  <a:gd name="T8" fmla="*/ 331 w 398"/>
                  <a:gd name="T9" fmla="*/ 83 h 163"/>
                  <a:gd name="T10" fmla="*/ 379 w 398"/>
                  <a:gd name="T11" fmla="*/ 91 h 163"/>
                  <a:gd name="T12" fmla="*/ 398 w 398"/>
                  <a:gd name="T13" fmla="*/ 107 h 163"/>
                  <a:gd name="T14" fmla="*/ 375 w 398"/>
                  <a:gd name="T15" fmla="*/ 106 h 163"/>
                  <a:gd name="T16" fmla="*/ 349 w 398"/>
                  <a:gd name="T17" fmla="*/ 107 h 163"/>
                  <a:gd name="T18" fmla="*/ 329 w 398"/>
                  <a:gd name="T19" fmla="*/ 108 h 163"/>
                  <a:gd name="T20" fmla="*/ 297 w 398"/>
                  <a:gd name="T21" fmla="*/ 105 h 163"/>
                  <a:gd name="T22" fmla="*/ 265 w 398"/>
                  <a:gd name="T23" fmla="*/ 99 h 163"/>
                  <a:gd name="T24" fmla="*/ 244 w 398"/>
                  <a:gd name="T25" fmla="*/ 108 h 163"/>
                  <a:gd name="T26" fmla="*/ 217 w 398"/>
                  <a:gd name="T27" fmla="*/ 129 h 163"/>
                  <a:gd name="T28" fmla="*/ 196 w 398"/>
                  <a:gd name="T29" fmla="*/ 151 h 163"/>
                  <a:gd name="T30" fmla="*/ 180 w 398"/>
                  <a:gd name="T31" fmla="*/ 154 h 163"/>
                  <a:gd name="T32" fmla="*/ 169 w 398"/>
                  <a:gd name="T33" fmla="*/ 158 h 163"/>
                  <a:gd name="T34" fmla="*/ 159 w 398"/>
                  <a:gd name="T35" fmla="*/ 157 h 163"/>
                  <a:gd name="T36" fmla="*/ 171 w 398"/>
                  <a:gd name="T37" fmla="*/ 135 h 163"/>
                  <a:gd name="T38" fmla="*/ 196 w 398"/>
                  <a:gd name="T39" fmla="*/ 112 h 163"/>
                  <a:gd name="T40" fmla="*/ 182 w 398"/>
                  <a:gd name="T41" fmla="*/ 107 h 163"/>
                  <a:gd name="T42" fmla="*/ 100 w 398"/>
                  <a:gd name="T43" fmla="*/ 128 h 163"/>
                  <a:gd name="T44" fmla="*/ 20 w 398"/>
                  <a:gd name="T45" fmla="*/ 146 h 163"/>
                  <a:gd name="T46" fmla="*/ 16 w 398"/>
                  <a:gd name="T47" fmla="*/ 142 h 163"/>
                  <a:gd name="T48" fmla="*/ 22 w 398"/>
                  <a:gd name="T49" fmla="*/ 130 h 163"/>
                  <a:gd name="T50" fmla="*/ 34 w 398"/>
                  <a:gd name="T51" fmla="*/ 116 h 163"/>
                  <a:gd name="T52" fmla="*/ 64 w 398"/>
                  <a:gd name="T53" fmla="*/ 110 h 163"/>
                  <a:gd name="T54" fmla="*/ 105 w 398"/>
                  <a:gd name="T55" fmla="*/ 102 h 163"/>
                  <a:gd name="T56" fmla="*/ 127 w 398"/>
                  <a:gd name="T57" fmla="*/ 95 h 163"/>
                  <a:gd name="T58" fmla="*/ 151 w 398"/>
                  <a:gd name="T59" fmla="*/ 87 h 163"/>
                  <a:gd name="T60" fmla="*/ 100 w 398"/>
                  <a:gd name="T61" fmla="*/ 88 h 163"/>
                  <a:gd name="T62" fmla="*/ 31 w 398"/>
                  <a:gd name="T63" fmla="*/ 88 h 163"/>
                  <a:gd name="T64" fmla="*/ 4 w 398"/>
                  <a:gd name="T65" fmla="*/ 85 h 163"/>
                  <a:gd name="T66" fmla="*/ 24 w 398"/>
                  <a:gd name="T67" fmla="*/ 73 h 163"/>
                  <a:gd name="T68" fmla="*/ 52 w 398"/>
                  <a:gd name="T69" fmla="*/ 64 h 163"/>
                  <a:gd name="T70" fmla="*/ 84 w 398"/>
                  <a:gd name="T71" fmla="*/ 66 h 163"/>
                  <a:gd name="T72" fmla="*/ 118 w 398"/>
                  <a:gd name="T73" fmla="*/ 68 h 163"/>
                  <a:gd name="T74" fmla="*/ 148 w 398"/>
                  <a:gd name="T75" fmla="*/ 67 h 163"/>
                  <a:gd name="T76" fmla="*/ 176 w 398"/>
                  <a:gd name="T77" fmla="*/ 62 h 163"/>
                  <a:gd name="T78" fmla="*/ 210 w 398"/>
                  <a:gd name="T79" fmla="*/ 54 h 163"/>
                  <a:gd name="T80" fmla="*/ 242 w 398"/>
                  <a:gd name="T81" fmla="*/ 44 h 163"/>
                  <a:gd name="T82" fmla="*/ 265 w 398"/>
                  <a:gd name="T83" fmla="*/ 23 h 163"/>
                  <a:gd name="T84" fmla="*/ 286 w 398"/>
                  <a:gd name="T85" fmla="*/ 6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98" h="163">
                    <a:moveTo>
                      <a:pt x="340" y="0"/>
                    </a:moveTo>
                    <a:lnTo>
                      <a:pt x="334" y="6"/>
                    </a:lnTo>
                    <a:lnTo>
                      <a:pt x="327" y="13"/>
                    </a:lnTo>
                    <a:lnTo>
                      <a:pt x="320" y="21"/>
                    </a:lnTo>
                    <a:lnTo>
                      <a:pt x="311" y="30"/>
                    </a:lnTo>
                    <a:lnTo>
                      <a:pt x="302" y="39"/>
                    </a:lnTo>
                    <a:lnTo>
                      <a:pt x="293" y="47"/>
                    </a:lnTo>
                    <a:lnTo>
                      <a:pt x="286" y="55"/>
                    </a:lnTo>
                    <a:lnTo>
                      <a:pt x="281" y="60"/>
                    </a:lnTo>
                    <a:lnTo>
                      <a:pt x="290" y="64"/>
                    </a:lnTo>
                    <a:lnTo>
                      <a:pt x="297" y="69"/>
                    </a:lnTo>
                    <a:lnTo>
                      <a:pt x="299" y="74"/>
                    </a:lnTo>
                    <a:lnTo>
                      <a:pt x="301" y="78"/>
                    </a:lnTo>
                    <a:lnTo>
                      <a:pt x="315" y="81"/>
                    </a:lnTo>
                    <a:lnTo>
                      <a:pt x="331" y="83"/>
                    </a:lnTo>
                    <a:lnTo>
                      <a:pt x="347" y="85"/>
                    </a:lnTo>
                    <a:lnTo>
                      <a:pt x="363" y="88"/>
                    </a:lnTo>
                    <a:lnTo>
                      <a:pt x="379" y="91"/>
                    </a:lnTo>
                    <a:lnTo>
                      <a:pt x="389" y="95"/>
                    </a:lnTo>
                    <a:lnTo>
                      <a:pt x="396" y="100"/>
                    </a:lnTo>
                    <a:lnTo>
                      <a:pt x="398" y="107"/>
                    </a:lnTo>
                    <a:lnTo>
                      <a:pt x="391" y="106"/>
                    </a:lnTo>
                    <a:lnTo>
                      <a:pt x="382" y="106"/>
                    </a:lnTo>
                    <a:lnTo>
                      <a:pt x="375" y="106"/>
                    </a:lnTo>
                    <a:lnTo>
                      <a:pt x="366" y="106"/>
                    </a:lnTo>
                    <a:lnTo>
                      <a:pt x="357" y="106"/>
                    </a:lnTo>
                    <a:lnTo>
                      <a:pt x="349" y="107"/>
                    </a:lnTo>
                    <a:lnTo>
                      <a:pt x="341" y="107"/>
                    </a:lnTo>
                    <a:lnTo>
                      <a:pt x="336" y="108"/>
                    </a:lnTo>
                    <a:lnTo>
                      <a:pt x="329" y="108"/>
                    </a:lnTo>
                    <a:lnTo>
                      <a:pt x="320" y="108"/>
                    </a:lnTo>
                    <a:lnTo>
                      <a:pt x="309" y="107"/>
                    </a:lnTo>
                    <a:lnTo>
                      <a:pt x="297" y="105"/>
                    </a:lnTo>
                    <a:lnTo>
                      <a:pt x="286" y="103"/>
                    </a:lnTo>
                    <a:lnTo>
                      <a:pt x="274" y="101"/>
                    </a:lnTo>
                    <a:lnTo>
                      <a:pt x="265" y="99"/>
                    </a:lnTo>
                    <a:lnTo>
                      <a:pt x="258" y="98"/>
                    </a:lnTo>
                    <a:lnTo>
                      <a:pt x="251" y="102"/>
                    </a:lnTo>
                    <a:lnTo>
                      <a:pt x="244" y="108"/>
                    </a:lnTo>
                    <a:lnTo>
                      <a:pt x="235" y="114"/>
                    </a:lnTo>
                    <a:lnTo>
                      <a:pt x="226" y="121"/>
                    </a:lnTo>
                    <a:lnTo>
                      <a:pt x="217" y="129"/>
                    </a:lnTo>
                    <a:lnTo>
                      <a:pt x="208" y="137"/>
                    </a:lnTo>
                    <a:lnTo>
                      <a:pt x="201" y="144"/>
                    </a:lnTo>
                    <a:lnTo>
                      <a:pt x="196" y="151"/>
                    </a:lnTo>
                    <a:lnTo>
                      <a:pt x="190" y="152"/>
                    </a:lnTo>
                    <a:lnTo>
                      <a:pt x="185" y="153"/>
                    </a:lnTo>
                    <a:lnTo>
                      <a:pt x="180" y="154"/>
                    </a:lnTo>
                    <a:lnTo>
                      <a:pt x="175" y="154"/>
                    </a:lnTo>
                    <a:lnTo>
                      <a:pt x="171" y="156"/>
                    </a:lnTo>
                    <a:lnTo>
                      <a:pt x="169" y="158"/>
                    </a:lnTo>
                    <a:lnTo>
                      <a:pt x="166" y="160"/>
                    </a:lnTo>
                    <a:lnTo>
                      <a:pt x="162" y="163"/>
                    </a:lnTo>
                    <a:lnTo>
                      <a:pt x="159" y="157"/>
                    </a:lnTo>
                    <a:lnTo>
                      <a:pt x="160" y="150"/>
                    </a:lnTo>
                    <a:lnTo>
                      <a:pt x="164" y="143"/>
                    </a:lnTo>
                    <a:lnTo>
                      <a:pt x="171" y="135"/>
                    </a:lnTo>
                    <a:lnTo>
                      <a:pt x="178" y="127"/>
                    </a:lnTo>
                    <a:lnTo>
                      <a:pt x="187" y="119"/>
                    </a:lnTo>
                    <a:lnTo>
                      <a:pt x="196" y="112"/>
                    </a:lnTo>
                    <a:lnTo>
                      <a:pt x="203" y="107"/>
                    </a:lnTo>
                    <a:lnTo>
                      <a:pt x="198" y="103"/>
                    </a:lnTo>
                    <a:lnTo>
                      <a:pt x="182" y="107"/>
                    </a:lnTo>
                    <a:lnTo>
                      <a:pt x="159" y="113"/>
                    </a:lnTo>
                    <a:lnTo>
                      <a:pt x="130" y="120"/>
                    </a:lnTo>
                    <a:lnTo>
                      <a:pt x="100" y="128"/>
                    </a:lnTo>
                    <a:lnTo>
                      <a:pt x="70" y="135"/>
                    </a:lnTo>
                    <a:lnTo>
                      <a:pt x="41" y="141"/>
                    </a:lnTo>
                    <a:lnTo>
                      <a:pt x="20" y="146"/>
                    </a:lnTo>
                    <a:lnTo>
                      <a:pt x="6" y="149"/>
                    </a:lnTo>
                    <a:lnTo>
                      <a:pt x="11" y="146"/>
                    </a:lnTo>
                    <a:lnTo>
                      <a:pt x="16" y="142"/>
                    </a:lnTo>
                    <a:lnTo>
                      <a:pt x="22" y="139"/>
                    </a:lnTo>
                    <a:lnTo>
                      <a:pt x="22" y="135"/>
                    </a:lnTo>
                    <a:lnTo>
                      <a:pt x="22" y="130"/>
                    </a:lnTo>
                    <a:lnTo>
                      <a:pt x="24" y="124"/>
                    </a:lnTo>
                    <a:lnTo>
                      <a:pt x="27" y="119"/>
                    </a:lnTo>
                    <a:lnTo>
                      <a:pt x="34" y="116"/>
                    </a:lnTo>
                    <a:lnTo>
                      <a:pt x="41" y="115"/>
                    </a:lnTo>
                    <a:lnTo>
                      <a:pt x="52" y="113"/>
                    </a:lnTo>
                    <a:lnTo>
                      <a:pt x="64" y="110"/>
                    </a:lnTo>
                    <a:lnTo>
                      <a:pt x="79" y="107"/>
                    </a:lnTo>
                    <a:lnTo>
                      <a:pt x="93" y="104"/>
                    </a:lnTo>
                    <a:lnTo>
                      <a:pt x="105" y="102"/>
                    </a:lnTo>
                    <a:lnTo>
                      <a:pt x="114" y="100"/>
                    </a:lnTo>
                    <a:lnTo>
                      <a:pt x="119" y="98"/>
                    </a:lnTo>
                    <a:lnTo>
                      <a:pt x="127" y="95"/>
                    </a:lnTo>
                    <a:lnTo>
                      <a:pt x="134" y="92"/>
                    </a:lnTo>
                    <a:lnTo>
                      <a:pt x="143" y="89"/>
                    </a:lnTo>
                    <a:lnTo>
                      <a:pt x="151" y="87"/>
                    </a:lnTo>
                    <a:lnTo>
                      <a:pt x="139" y="87"/>
                    </a:lnTo>
                    <a:lnTo>
                      <a:pt x="121" y="88"/>
                    </a:lnTo>
                    <a:lnTo>
                      <a:pt x="100" y="88"/>
                    </a:lnTo>
                    <a:lnTo>
                      <a:pt x="77" y="88"/>
                    </a:lnTo>
                    <a:lnTo>
                      <a:pt x="54" y="88"/>
                    </a:lnTo>
                    <a:lnTo>
                      <a:pt x="31" y="88"/>
                    </a:lnTo>
                    <a:lnTo>
                      <a:pt x="13" y="88"/>
                    </a:lnTo>
                    <a:lnTo>
                      <a:pt x="0" y="88"/>
                    </a:lnTo>
                    <a:lnTo>
                      <a:pt x="4" y="85"/>
                    </a:lnTo>
                    <a:lnTo>
                      <a:pt x="8" y="81"/>
                    </a:lnTo>
                    <a:lnTo>
                      <a:pt x="15" y="77"/>
                    </a:lnTo>
                    <a:lnTo>
                      <a:pt x="24" y="73"/>
                    </a:lnTo>
                    <a:lnTo>
                      <a:pt x="32" y="69"/>
                    </a:lnTo>
                    <a:lnTo>
                      <a:pt x="41" y="66"/>
                    </a:lnTo>
                    <a:lnTo>
                      <a:pt x="52" y="64"/>
                    </a:lnTo>
                    <a:lnTo>
                      <a:pt x="63" y="64"/>
                    </a:lnTo>
                    <a:lnTo>
                      <a:pt x="73" y="65"/>
                    </a:lnTo>
                    <a:lnTo>
                      <a:pt x="84" y="66"/>
                    </a:lnTo>
                    <a:lnTo>
                      <a:pt x="96" y="67"/>
                    </a:lnTo>
                    <a:lnTo>
                      <a:pt x="107" y="67"/>
                    </a:lnTo>
                    <a:lnTo>
                      <a:pt x="118" y="68"/>
                    </a:lnTo>
                    <a:lnTo>
                      <a:pt x="128" y="68"/>
                    </a:lnTo>
                    <a:lnTo>
                      <a:pt x="139" y="68"/>
                    </a:lnTo>
                    <a:lnTo>
                      <a:pt x="148" y="67"/>
                    </a:lnTo>
                    <a:lnTo>
                      <a:pt x="157" y="66"/>
                    </a:lnTo>
                    <a:lnTo>
                      <a:pt x="166" y="64"/>
                    </a:lnTo>
                    <a:lnTo>
                      <a:pt x="176" y="62"/>
                    </a:lnTo>
                    <a:lnTo>
                      <a:pt x="187" y="59"/>
                    </a:lnTo>
                    <a:lnTo>
                      <a:pt x="199" y="56"/>
                    </a:lnTo>
                    <a:lnTo>
                      <a:pt x="210" y="54"/>
                    </a:lnTo>
                    <a:lnTo>
                      <a:pt x="222" y="51"/>
                    </a:lnTo>
                    <a:lnTo>
                      <a:pt x="235" y="50"/>
                    </a:lnTo>
                    <a:lnTo>
                      <a:pt x="242" y="44"/>
                    </a:lnTo>
                    <a:lnTo>
                      <a:pt x="249" y="38"/>
                    </a:lnTo>
                    <a:lnTo>
                      <a:pt x="258" y="30"/>
                    </a:lnTo>
                    <a:lnTo>
                      <a:pt x="265" y="23"/>
                    </a:lnTo>
                    <a:lnTo>
                      <a:pt x="274" y="16"/>
                    </a:lnTo>
                    <a:lnTo>
                      <a:pt x="281" y="10"/>
                    </a:lnTo>
                    <a:lnTo>
                      <a:pt x="286" y="6"/>
                    </a:lnTo>
                    <a:lnTo>
                      <a:pt x="290" y="3"/>
                    </a:lnTo>
                    <a:lnTo>
                      <a:pt x="340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80" name="Freeform 440"/>
              <p:cNvSpPr>
                <a:spLocks/>
              </p:cNvSpPr>
              <p:nvPr/>
            </p:nvSpPr>
            <p:spPr bwMode="auto">
              <a:xfrm>
                <a:off x="1262" y="2894"/>
                <a:ext cx="205" cy="166"/>
              </a:xfrm>
              <a:custGeom>
                <a:avLst/>
                <a:gdLst>
                  <a:gd name="T0" fmla="*/ 399 w 410"/>
                  <a:gd name="T1" fmla="*/ 28 h 166"/>
                  <a:gd name="T2" fmla="*/ 378 w 410"/>
                  <a:gd name="T3" fmla="*/ 43 h 166"/>
                  <a:gd name="T4" fmla="*/ 358 w 410"/>
                  <a:gd name="T5" fmla="*/ 61 h 166"/>
                  <a:gd name="T6" fmla="*/ 341 w 410"/>
                  <a:gd name="T7" fmla="*/ 81 h 166"/>
                  <a:gd name="T8" fmla="*/ 357 w 410"/>
                  <a:gd name="T9" fmla="*/ 97 h 166"/>
                  <a:gd name="T10" fmla="*/ 337 w 410"/>
                  <a:gd name="T11" fmla="*/ 101 h 166"/>
                  <a:gd name="T12" fmla="*/ 325 w 410"/>
                  <a:gd name="T13" fmla="*/ 103 h 166"/>
                  <a:gd name="T14" fmla="*/ 314 w 410"/>
                  <a:gd name="T15" fmla="*/ 108 h 166"/>
                  <a:gd name="T16" fmla="*/ 302 w 410"/>
                  <a:gd name="T17" fmla="*/ 118 h 166"/>
                  <a:gd name="T18" fmla="*/ 310 w 410"/>
                  <a:gd name="T19" fmla="*/ 131 h 166"/>
                  <a:gd name="T20" fmla="*/ 321 w 410"/>
                  <a:gd name="T21" fmla="*/ 152 h 166"/>
                  <a:gd name="T22" fmla="*/ 303 w 410"/>
                  <a:gd name="T23" fmla="*/ 161 h 166"/>
                  <a:gd name="T24" fmla="*/ 287 w 410"/>
                  <a:gd name="T25" fmla="*/ 148 h 166"/>
                  <a:gd name="T26" fmla="*/ 275 w 410"/>
                  <a:gd name="T27" fmla="*/ 135 h 166"/>
                  <a:gd name="T28" fmla="*/ 254 w 410"/>
                  <a:gd name="T29" fmla="*/ 121 h 166"/>
                  <a:gd name="T30" fmla="*/ 223 w 410"/>
                  <a:gd name="T31" fmla="*/ 115 h 166"/>
                  <a:gd name="T32" fmla="*/ 190 w 410"/>
                  <a:gd name="T33" fmla="*/ 124 h 166"/>
                  <a:gd name="T34" fmla="*/ 165 w 410"/>
                  <a:gd name="T35" fmla="*/ 134 h 166"/>
                  <a:gd name="T36" fmla="*/ 149 w 410"/>
                  <a:gd name="T37" fmla="*/ 142 h 166"/>
                  <a:gd name="T38" fmla="*/ 135 w 410"/>
                  <a:gd name="T39" fmla="*/ 145 h 166"/>
                  <a:gd name="T40" fmla="*/ 110 w 410"/>
                  <a:gd name="T41" fmla="*/ 147 h 166"/>
                  <a:gd name="T42" fmla="*/ 83 w 410"/>
                  <a:gd name="T43" fmla="*/ 150 h 166"/>
                  <a:gd name="T44" fmla="*/ 58 w 410"/>
                  <a:gd name="T45" fmla="*/ 159 h 166"/>
                  <a:gd name="T46" fmla="*/ 39 w 410"/>
                  <a:gd name="T47" fmla="*/ 166 h 166"/>
                  <a:gd name="T48" fmla="*/ 57 w 410"/>
                  <a:gd name="T49" fmla="*/ 146 h 166"/>
                  <a:gd name="T50" fmla="*/ 78 w 410"/>
                  <a:gd name="T51" fmla="*/ 131 h 166"/>
                  <a:gd name="T52" fmla="*/ 96 w 410"/>
                  <a:gd name="T53" fmla="*/ 125 h 166"/>
                  <a:gd name="T54" fmla="*/ 120 w 410"/>
                  <a:gd name="T55" fmla="*/ 118 h 166"/>
                  <a:gd name="T56" fmla="*/ 149 w 410"/>
                  <a:gd name="T57" fmla="*/ 110 h 166"/>
                  <a:gd name="T58" fmla="*/ 174 w 410"/>
                  <a:gd name="T59" fmla="*/ 106 h 166"/>
                  <a:gd name="T60" fmla="*/ 133 w 410"/>
                  <a:gd name="T61" fmla="*/ 104 h 166"/>
                  <a:gd name="T62" fmla="*/ 92 w 410"/>
                  <a:gd name="T63" fmla="*/ 101 h 166"/>
                  <a:gd name="T64" fmla="*/ 55 w 410"/>
                  <a:gd name="T65" fmla="*/ 98 h 166"/>
                  <a:gd name="T66" fmla="*/ 30 w 410"/>
                  <a:gd name="T67" fmla="*/ 94 h 166"/>
                  <a:gd name="T68" fmla="*/ 12 w 410"/>
                  <a:gd name="T69" fmla="*/ 99 h 166"/>
                  <a:gd name="T70" fmla="*/ 0 w 410"/>
                  <a:gd name="T71" fmla="*/ 105 h 166"/>
                  <a:gd name="T72" fmla="*/ 0 w 410"/>
                  <a:gd name="T73" fmla="*/ 97 h 166"/>
                  <a:gd name="T74" fmla="*/ 7 w 410"/>
                  <a:gd name="T75" fmla="*/ 91 h 166"/>
                  <a:gd name="T76" fmla="*/ 28 w 410"/>
                  <a:gd name="T77" fmla="*/ 81 h 166"/>
                  <a:gd name="T78" fmla="*/ 57 w 410"/>
                  <a:gd name="T79" fmla="*/ 74 h 166"/>
                  <a:gd name="T80" fmla="*/ 78 w 410"/>
                  <a:gd name="T81" fmla="*/ 75 h 166"/>
                  <a:gd name="T82" fmla="*/ 113 w 410"/>
                  <a:gd name="T83" fmla="*/ 78 h 166"/>
                  <a:gd name="T84" fmla="*/ 149 w 410"/>
                  <a:gd name="T85" fmla="*/ 80 h 166"/>
                  <a:gd name="T86" fmla="*/ 175 w 410"/>
                  <a:gd name="T87" fmla="*/ 82 h 166"/>
                  <a:gd name="T88" fmla="*/ 199 w 410"/>
                  <a:gd name="T89" fmla="*/ 82 h 166"/>
                  <a:gd name="T90" fmla="*/ 223 w 410"/>
                  <a:gd name="T91" fmla="*/ 82 h 166"/>
                  <a:gd name="T92" fmla="*/ 247 w 410"/>
                  <a:gd name="T93" fmla="*/ 82 h 166"/>
                  <a:gd name="T94" fmla="*/ 259 w 410"/>
                  <a:gd name="T95" fmla="*/ 82 h 166"/>
                  <a:gd name="T96" fmla="*/ 270 w 410"/>
                  <a:gd name="T97" fmla="*/ 71 h 166"/>
                  <a:gd name="T98" fmla="*/ 293 w 410"/>
                  <a:gd name="T99" fmla="*/ 60 h 166"/>
                  <a:gd name="T100" fmla="*/ 319 w 410"/>
                  <a:gd name="T101" fmla="*/ 51 h 166"/>
                  <a:gd name="T102" fmla="*/ 344 w 410"/>
                  <a:gd name="T103" fmla="*/ 40 h 166"/>
                  <a:gd name="T104" fmla="*/ 369 w 410"/>
                  <a:gd name="T105" fmla="*/ 19 h 166"/>
                  <a:gd name="T106" fmla="*/ 387 w 410"/>
                  <a:gd name="T107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10" h="166">
                    <a:moveTo>
                      <a:pt x="410" y="22"/>
                    </a:moveTo>
                    <a:lnTo>
                      <a:pt x="399" y="28"/>
                    </a:lnTo>
                    <a:lnTo>
                      <a:pt x="390" y="36"/>
                    </a:lnTo>
                    <a:lnTo>
                      <a:pt x="378" y="43"/>
                    </a:lnTo>
                    <a:lnTo>
                      <a:pt x="367" y="52"/>
                    </a:lnTo>
                    <a:lnTo>
                      <a:pt x="358" y="61"/>
                    </a:lnTo>
                    <a:lnTo>
                      <a:pt x="350" y="71"/>
                    </a:lnTo>
                    <a:lnTo>
                      <a:pt x="341" y="81"/>
                    </a:lnTo>
                    <a:lnTo>
                      <a:pt x="335" y="91"/>
                    </a:lnTo>
                    <a:lnTo>
                      <a:pt x="357" y="97"/>
                    </a:lnTo>
                    <a:lnTo>
                      <a:pt x="348" y="104"/>
                    </a:lnTo>
                    <a:lnTo>
                      <a:pt x="337" y="101"/>
                    </a:lnTo>
                    <a:lnTo>
                      <a:pt x="330" y="101"/>
                    </a:lnTo>
                    <a:lnTo>
                      <a:pt x="325" y="103"/>
                    </a:lnTo>
                    <a:lnTo>
                      <a:pt x="319" y="105"/>
                    </a:lnTo>
                    <a:lnTo>
                      <a:pt x="314" y="108"/>
                    </a:lnTo>
                    <a:lnTo>
                      <a:pt x="307" y="113"/>
                    </a:lnTo>
                    <a:lnTo>
                      <a:pt x="302" y="118"/>
                    </a:lnTo>
                    <a:lnTo>
                      <a:pt x="303" y="124"/>
                    </a:lnTo>
                    <a:lnTo>
                      <a:pt x="310" y="131"/>
                    </a:lnTo>
                    <a:lnTo>
                      <a:pt x="318" y="140"/>
                    </a:lnTo>
                    <a:lnTo>
                      <a:pt x="321" y="152"/>
                    </a:lnTo>
                    <a:lnTo>
                      <a:pt x="316" y="164"/>
                    </a:lnTo>
                    <a:lnTo>
                      <a:pt x="303" y="161"/>
                    </a:lnTo>
                    <a:lnTo>
                      <a:pt x="294" y="155"/>
                    </a:lnTo>
                    <a:lnTo>
                      <a:pt x="287" y="148"/>
                    </a:lnTo>
                    <a:lnTo>
                      <a:pt x="282" y="140"/>
                    </a:lnTo>
                    <a:lnTo>
                      <a:pt x="275" y="135"/>
                    </a:lnTo>
                    <a:lnTo>
                      <a:pt x="264" y="128"/>
                    </a:lnTo>
                    <a:lnTo>
                      <a:pt x="254" y="121"/>
                    </a:lnTo>
                    <a:lnTo>
                      <a:pt x="247" y="111"/>
                    </a:lnTo>
                    <a:lnTo>
                      <a:pt x="223" y="115"/>
                    </a:lnTo>
                    <a:lnTo>
                      <a:pt x="206" y="119"/>
                    </a:lnTo>
                    <a:lnTo>
                      <a:pt x="190" y="124"/>
                    </a:lnTo>
                    <a:lnTo>
                      <a:pt x="175" y="129"/>
                    </a:lnTo>
                    <a:lnTo>
                      <a:pt x="165" y="134"/>
                    </a:lnTo>
                    <a:lnTo>
                      <a:pt x="156" y="138"/>
                    </a:lnTo>
                    <a:lnTo>
                      <a:pt x="149" y="142"/>
                    </a:lnTo>
                    <a:lnTo>
                      <a:pt x="142" y="144"/>
                    </a:lnTo>
                    <a:lnTo>
                      <a:pt x="135" y="145"/>
                    </a:lnTo>
                    <a:lnTo>
                      <a:pt x="124" y="146"/>
                    </a:lnTo>
                    <a:lnTo>
                      <a:pt x="110" y="147"/>
                    </a:lnTo>
                    <a:lnTo>
                      <a:pt x="97" y="148"/>
                    </a:lnTo>
                    <a:lnTo>
                      <a:pt x="83" y="150"/>
                    </a:lnTo>
                    <a:lnTo>
                      <a:pt x="71" y="154"/>
                    </a:lnTo>
                    <a:lnTo>
                      <a:pt x="58" y="159"/>
                    </a:lnTo>
                    <a:lnTo>
                      <a:pt x="51" y="166"/>
                    </a:lnTo>
                    <a:lnTo>
                      <a:pt x="39" y="166"/>
                    </a:lnTo>
                    <a:lnTo>
                      <a:pt x="46" y="156"/>
                    </a:lnTo>
                    <a:lnTo>
                      <a:pt x="57" y="146"/>
                    </a:lnTo>
                    <a:lnTo>
                      <a:pt x="67" y="137"/>
                    </a:lnTo>
                    <a:lnTo>
                      <a:pt x="78" y="131"/>
                    </a:lnTo>
                    <a:lnTo>
                      <a:pt x="85" y="129"/>
                    </a:lnTo>
                    <a:lnTo>
                      <a:pt x="96" y="125"/>
                    </a:lnTo>
                    <a:lnTo>
                      <a:pt x="108" y="122"/>
                    </a:lnTo>
                    <a:lnTo>
                      <a:pt x="120" y="118"/>
                    </a:lnTo>
                    <a:lnTo>
                      <a:pt x="135" y="114"/>
                    </a:lnTo>
                    <a:lnTo>
                      <a:pt x="149" y="110"/>
                    </a:lnTo>
                    <a:lnTo>
                      <a:pt x="161" y="108"/>
                    </a:lnTo>
                    <a:lnTo>
                      <a:pt x="174" y="106"/>
                    </a:lnTo>
                    <a:lnTo>
                      <a:pt x="154" y="105"/>
                    </a:lnTo>
                    <a:lnTo>
                      <a:pt x="133" y="104"/>
                    </a:lnTo>
                    <a:lnTo>
                      <a:pt x="112" y="103"/>
                    </a:lnTo>
                    <a:lnTo>
                      <a:pt x="92" y="101"/>
                    </a:lnTo>
                    <a:lnTo>
                      <a:pt x="72" y="100"/>
                    </a:lnTo>
                    <a:lnTo>
                      <a:pt x="55" y="98"/>
                    </a:lnTo>
                    <a:lnTo>
                      <a:pt x="41" y="96"/>
                    </a:lnTo>
                    <a:lnTo>
                      <a:pt x="30" y="94"/>
                    </a:lnTo>
                    <a:lnTo>
                      <a:pt x="23" y="96"/>
                    </a:lnTo>
                    <a:lnTo>
                      <a:pt x="12" y="99"/>
                    </a:lnTo>
                    <a:lnTo>
                      <a:pt x="5" y="102"/>
                    </a:lnTo>
                    <a:lnTo>
                      <a:pt x="0" y="105"/>
                    </a:lnTo>
                    <a:lnTo>
                      <a:pt x="0" y="101"/>
                    </a:lnTo>
                    <a:lnTo>
                      <a:pt x="0" y="97"/>
                    </a:lnTo>
                    <a:lnTo>
                      <a:pt x="1" y="94"/>
                    </a:lnTo>
                    <a:lnTo>
                      <a:pt x="7" y="91"/>
                    </a:lnTo>
                    <a:lnTo>
                      <a:pt x="16" y="87"/>
                    </a:lnTo>
                    <a:lnTo>
                      <a:pt x="28" y="81"/>
                    </a:lnTo>
                    <a:lnTo>
                      <a:pt x="42" y="76"/>
                    </a:lnTo>
                    <a:lnTo>
                      <a:pt x="57" y="74"/>
                    </a:lnTo>
                    <a:lnTo>
                      <a:pt x="65" y="75"/>
                    </a:lnTo>
                    <a:lnTo>
                      <a:pt x="78" y="75"/>
                    </a:lnTo>
                    <a:lnTo>
                      <a:pt x="94" y="76"/>
                    </a:lnTo>
                    <a:lnTo>
                      <a:pt x="113" y="78"/>
                    </a:lnTo>
                    <a:lnTo>
                      <a:pt x="131" y="79"/>
                    </a:lnTo>
                    <a:lnTo>
                      <a:pt x="149" y="80"/>
                    </a:lnTo>
                    <a:lnTo>
                      <a:pt x="163" y="81"/>
                    </a:lnTo>
                    <a:lnTo>
                      <a:pt x="175" y="82"/>
                    </a:lnTo>
                    <a:lnTo>
                      <a:pt x="186" y="82"/>
                    </a:lnTo>
                    <a:lnTo>
                      <a:pt x="199" y="82"/>
                    </a:lnTo>
                    <a:lnTo>
                      <a:pt x="211" y="82"/>
                    </a:lnTo>
                    <a:lnTo>
                      <a:pt x="223" y="82"/>
                    </a:lnTo>
                    <a:lnTo>
                      <a:pt x="236" y="82"/>
                    </a:lnTo>
                    <a:lnTo>
                      <a:pt x="247" y="82"/>
                    </a:lnTo>
                    <a:lnTo>
                      <a:pt x="254" y="82"/>
                    </a:lnTo>
                    <a:lnTo>
                      <a:pt x="259" y="82"/>
                    </a:lnTo>
                    <a:lnTo>
                      <a:pt x="263" y="77"/>
                    </a:lnTo>
                    <a:lnTo>
                      <a:pt x="270" y="71"/>
                    </a:lnTo>
                    <a:lnTo>
                      <a:pt x="280" y="65"/>
                    </a:lnTo>
                    <a:lnTo>
                      <a:pt x="293" y="60"/>
                    </a:lnTo>
                    <a:lnTo>
                      <a:pt x="305" y="56"/>
                    </a:lnTo>
                    <a:lnTo>
                      <a:pt x="319" y="51"/>
                    </a:lnTo>
                    <a:lnTo>
                      <a:pt x="332" y="46"/>
                    </a:lnTo>
                    <a:lnTo>
                      <a:pt x="344" y="40"/>
                    </a:lnTo>
                    <a:lnTo>
                      <a:pt x="355" y="31"/>
                    </a:lnTo>
                    <a:lnTo>
                      <a:pt x="369" y="19"/>
                    </a:lnTo>
                    <a:lnTo>
                      <a:pt x="380" y="8"/>
                    </a:lnTo>
                    <a:lnTo>
                      <a:pt x="387" y="0"/>
                    </a:lnTo>
                    <a:lnTo>
                      <a:pt x="410" y="2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81" name="Freeform 441"/>
              <p:cNvSpPr>
                <a:spLocks/>
              </p:cNvSpPr>
              <p:nvPr/>
            </p:nvSpPr>
            <p:spPr bwMode="auto">
              <a:xfrm>
                <a:off x="1153" y="2500"/>
                <a:ext cx="477" cy="425"/>
              </a:xfrm>
              <a:custGeom>
                <a:avLst/>
                <a:gdLst>
                  <a:gd name="T0" fmla="*/ 931 w 956"/>
                  <a:gd name="T1" fmla="*/ 382 h 425"/>
                  <a:gd name="T2" fmla="*/ 894 w 956"/>
                  <a:gd name="T3" fmla="*/ 363 h 425"/>
                  <a:gd name="T4" fmla="*/ 840 w 956"/>
                  <a:gd name="T5" fmla="*/ 340 h 425"/>
                  <a:gd name="T6" fmla="*/ 821 w 956"/>
                  <a:gd name="T7" fmla="*/ 370 h 425"/>
                  <a:gd name="T8" fmla="*/ 776 w 956"/>
                  <a:gd name="T9" fmla="*/ 381 h 425"/>
                  <a:gd name="T10" fmla="*/ 723 w 956"/>
                  <a:gd name="T11" fmla="*/ 374 h 425"/>
                  <a:gd name="T12" fmla="*/ 672 w 956"/>
                  <a:gd name="T13" fmla="*/ 379 h 425"/>
                  <a:gd name="T14" fmla="*/ 631 w 956"/>
                  <a:gd name="T15" fmla="*/ 371 h 425"/>
                  <a:gd name="T16" fmla="*/ 595 w 956"/>
                  <a:gd name="T17" fmla="*/ 354 h 425"/>
                  <a:gd name="T18" fmla="*/ 540 w 956"/>
                  <a:gd name="T19" fmla="*/ 365 h 425"/>
                  <a:gd name="T20" fmla="*/ 490 w 956"/>
                  <a:gd name="T21" fmla="*/ 362 h 425"/>
                  <a:gd name="T22" fmla="*/ 423 w 956"/>
                  <a:gd name="T23" fmla="*/ 357 h 425"/>
                  <a:gd name="T24" fmla="*/ 373 w 956"/>
                  <a:gd name="T25" fmla="*/ 315 h 425"/>
                  <a:gd name="T26" fmla="*/ 338 w 956"/>
                  <a:gd name="T27" fmla="*/ 285 h 425"/>
                  <a:gd name="T28" fmla="*/ 265 w 956"/>
                  <a:gd name="T29" fmla="*/ 275 h 425"/>
                  <a:gd name="T30" fmla="*/ 215 w 956"/>
                  <a:gd name="T31" fmla="*/ 242 h 425"/>
                  <a:gd name="T32" fmla="*/ 176 w 956"/>
                  <a:gd name="T33" fmla="*/ 219 h 425"/>
                  <a:gd name="T34" fmla="*/ 146 w 956"/>
                  <a:gd name="T35" fmla="*/ 201 h 425"/>
                  <a:gd name="T36" fmla="*/ 100 w 956"/>
                  <a:gd name="T37" fmla="*/ 178 h 425"/>
                  <a:gd name="T38" fmla="*/ 78 w 956"/>
                  <a:gd name="T39" fmla="*/ 136 h 425"/>
                  <a:gd name="T40" fmla="*/ 80 w 956"/>
                  <a:gd name="T41" fmla="*/ 97 h 425"/>
                  <a:gd name="T42" fmla="*/ 73 w 956"/>
                  <a:gd name="T43" fmla="*/ 64 h 425"/>
                  <a:gd name="T44" fmla="*/ 98 w 956"/>
                  <a:gd name="T45" fmla="*/ 25 h 425"/>
                  <a:gd name="T46" fmla="*/ 78 w 956"/>
                  <a:gd name="T47" fmla="*/ 0 h 425"/>
                  <a:gd name="T48" fmla="*/ 39 w 956"/>
                  <a:gd name="T49" fmla="*/ 5 h 425"/>
                  <a:gd name="T50" fmla="*/ 43 w 956"/>
                  <a:gd name="T51" fmla="*/ 26 h 425"/>
                  <a:gd name="T52" fmla="*/ 25 w 956"/>
                  <a:gd name="T53" fmla="*/ 41 h 425"/>
                  <a:gd name="T54" fmla="*/ 27 w 956"/>
                  <a:gd name="T55" fmla="*/ 57 h 425"/>
                  <a:gd name="T56" fmla="*/ 43 w 956"/>
                  <a:gd name="T57" fmla="*/ 66 h 425"/>
                  <a:gd name="T58" fmla="*/ 29 w 956"/>
                  <a:gd name="T59" fmla="*/ 82 h 425"/>
                  <a:gd name="T60" fmla="*/ 14 w 956"/>
                  <a:gd name="T61" fmla="*/ 95 h 425"/>
                  <a:gd name="T62" fmla="*/ 14 w 956"/>
                  <a:gd name="T63" fmla="*/ 126 h 425"/>
                  <a:gd name="T64" fmla="*/ 41 w 956"/>
                  <a:gd name="T65" fmla="*/ 117 h 425"/>
                  <a:gd name="T66" fmla="*/ 22 w 956"/>
                  <a:gd name="T67" fmla="*/ 165 h 425"/>
                  <a:gd name="T68" fmla="*/ 54 w 956"/>
                  <a:gd name="T69" fmla="*/ 181 h 425"/>
                  <a:gd name="T70" fmla="*/ 82 w 956"/>
                  <a:gd name="T71" fmla="*/ 187 h 425"/>
                  <a:gd name="T72" fmla="*/ 100 w 956"/>
                  <a:gd name="T73" fmla="*/ 215 h 425"/>
                  <a:gd name="T74" fmla="*/ 117 w 956"/>
                  <a:gd name="T75" fmla="*/ 215 h 425"/>
                  <a:gd name="T76" fmla="*/ 126 w 956"/>
                  <a:gd name="T77" fmla="*/ 232 h 425"/>
                  <a:gd name="T78" fmla="*/ 146 w 956"/>
                  <a:gd name="T79" fmla="*/ 241 h 425"/>
                  <a:gd name="T80" fmla="*/ 173 w 956"/>
                  <a:gd name="T81" fmla="*/ 236 h 425"/>
                  <a:gd name="T82" fmla="*/ 190 w 956"/>
                  <a:gd name="T83" fmla="*/ 261 h 425"/>
                  <a:gd name="T84" fmla="*/ 235 w 956"/>
                  <a:gd name="T85" fmla="*/ 279 h 425"/>
                  <a:gd name="T86" fmla="*/ 260 w 956"/>
                  <a:gd name="T87" fmla="*/ 306 h 425"/>
                  <a:gd name="T88" fmla="*/ 283 w 956"/>
                  <a:gd name="T89" fmla="*/ 316 h 425"/>
                  <a:gd name="T90" fmla="*/ 311 w 956"/>
                  <a:gd name="T91" fmla="*/ 328 h 425"/>
                  <a:gd name="T92" fmla="*/ 325 w 956"/>
                  <a:gd name="T93" fmla="*/ 331 h 425"/>
                  <a:gd name="T94" fmla="*/ 339 w 956"/>
                  <a:gd name="T95" fmla="*/ 344 h 425"/>
                  <a:gd name="T96" fmla="*/ 361 w 956"/>
                  <a:gd name="T97" fmla="*/ 368 h 425"/>
                  <a:gd name="T98" fmla="*/ 379 w 956"/>
                  <a:gd name="T99" fmla="*/ 381 h 425"/>
                  <a:gd name="T100" fmla="*/ 458 w 956"/>
                  <a:gd name="T101" fmla="*/ 389 h 425"/>
                  <a:gd name="T102" fmla="*/ 489 w 956"/>
                  <a:gd name="T103" fmla="*/ 388 h 425"/>
                  <a:gd name="T104" fmla="*/ 522 w 956"/>
                  <a:gd name="T105" fmla="*/ 400 h 425"/>
                  <a:gd name="T106" fmla="*/ 565 w 956"/>
                  <a:gd name="T107" fmla="*/ 383 h 425"/>
                  <a:gd name="T108" fmla="*/ 576 w 956"/>
                  <a:gd name="T109" fmla="*/ 393 h 425"/>
                  <a:gd name="T110" fmla="*/ 636 w 956"/>
                  <a:gd name="T111" fmla="*/ 422 h 425"/>
                  <a:gd name="T112" fmla="*/ 686 w 956"/>
                  <a:gd name="T113" fmla="*/ 417 h 425"/>
                  <a:gd name="T114" fmla="*/ 730 w 956"/>
                  <a:gd name="T115" fmla="*/ 408 h 425"/>
                  <a:gd name="T116" fmla="*/ 762 w 956"/>
                  <a:gd name="T117" fmla="*/ 400 h 425"/>
                  <a:gd name="T118" fmla="*/ 791 w 956"/>
                  <a:gd name="T119" fmla="*/ 407 h 425"/>
                  <a:gd name="T120" fmla="*/ 830 w 956"/>
                  <a:gd name="T121" fmla="*/ 410 h 425"/>
                  <a:gd name="T122" fmla="*/ 854 w 956"/>
                  <a:gd name="T123" fmla="*/ 403 h 425"/>
                  <a:gd name="T124" fmla="*/ 885 w 956"/>
                  <a:gd name="T125" fmla="*/ 423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56" h="425">
                    <a:moveTo>
                      <a:pt x="906" y="412"/>
                    </a:moveTo>
                    <a:lnTo>
                      <a:pt x="956" y="409"/>
                    </a:lnTo>
                    <a:lnTo>
                      <a:pt x="952" y="388"/>
                    </a:lnTo>
                    <a:lnTo>
                      <a:pt x="941" y="384"/>
                    </a:lnTo>
                    <a:lnTo>
                      <a:pt x="931" y="382"/>
                    </a:lnTo>
                    <a:lnTo>
                      <a:pt x="920" y="379"/>
                    </a:lnTo>
                    <a:lnTo>
                      <a:pt x="911" y="376"/>
                    </a:lnTo>
                    <a:lnTo>
                      <a:pt x="902" y="373"/>
                    </a:lnTo>
                    <a:lnTo>
                      <a:pt x="897" y="368"/>
                    </a:lnTo>
                    <a:lnTo>
                      <a:pt x="894" y="363"/>
                    </a:lnTo>
                    <a:lnTo>
                      <a:pt x="892" y="357"/>
                    </a:lnTo>
                    <a:lnTo>
                      <a:pt x="879" y="356"/>
                    </a:lnTo>
                    <a:lnTo>
                      <a:pt x="863" y="353"/>
                    </a:lnTo>
                    <a:lnTo>
                      <a:pt x="851" y="347"/>
                    </a:lnTo>
                    <a:lnTo>
                      <a:pt x="840" y="340"/>
                    </a:lnTo>
                    <a:lnTo>
                      <a:pt x="833" y="353"/>
                    </a:lnTo>
                    <a:lnTo>
                      <a:pt x="799" y="339"/>
                    </a:lnTo>
                    <a:lnTo>
                      <a:pt x="803" y="349"/>
                    </a:lnTo>
                    <a:lnTo>
                      <a:pt x="810" y="360"/>
                    </a:lnTo>
                    <a:lnTo>
                      <a:pt x="821" y="370"/>
                    </a:lnTo>
                    <a:lnTo>
                      <a:pt x="833" y="377"/>
                    </a:lnTo>
                    <a:lnTo>
                      <a:pt x="819" y="379"/>
                    </a:lnTo>
                    <a:lnTo>
                      <a:pt x="805" y="381"/>
                    </a:lnTo>
                    <a:lnTo>
                      <a:pt x="791" y="381"/>
                    </a:lnTo>
                    <a:lnTo>
                      <a:pt x="776" y="381"/>
                    </a:lnTo>
                    <a:lnTo>
                      <a:pt x="762" y="381"/>
                    </a:lnTo>
                    <a:lnTo>
                      <a:pt x="750" y="379"/>
                    </a:lnTo>
                    <a:lnTo>
                      <a:pt x="739" y="376"/>
                    </a:lnTo>
                    <a:lnTo>
                      <a:pt x="732" y="371"/>
                    </a:lnTo>
                    <a:lnTo>
                      <a:pt x="723" y="374"/>
                    </a:lnTo>
                    <a:lnTo>
                      <a:pt x="714" y="377"/>
                    </a:lnTo>
                    <a:lnTo>
                      <a:pt x="703" y="379"/>
                    </a:lnTo>
                    <a:lnTo>
                      <a:pt x="691" y="380"/>
                    </a:lnTo>
                    <a:lnTo>
                      <a:pt x="682" y="380"/>
                    </a:lnTo>
                    <a:lnTo>
                      <a:pt x="672" y="379"/>
                    </a:lnTo>
                    <a:lnTo>
                      <a:pt x="664" y="377"/>
                    </a:lnTo>
                    <a:lnTo>
                      <a:pt x="661" y="372"/>
                    </a:lnTo>
                    <a:lnTo>
                      <a:pt x="650" y="372"/>
                    </a:lnTo>
                    <a:lnTo>
                      <a:pt x="640" y="371"/>
                    </a:lnTo>
                    <a:lnTo>
                      <a:pt x="631" y="371"/>
                    </a:lnTo>
                    <a:lnTo>
                      <a:pt x="620" y="369"/>
                    </a:lnTo>
                    <a:lnTo>
                      <a:pt x="613" y="367"/>
                    </a:lnTo>
                    <a:lnTo>
                      <a:pt x="604" y="364"/>
                    </a:lnTo>
                    <a:lnTo>
                      <a:pt x="599" y="359"/>
                    </a:lnTo>
                    <a:lnTo>
                      <a:pt x="595" y="354"/>
                    </a:lnTo>
                    <a:lnTo>
                      <a:pt x="585" y="358"/>
                    </a:lnTo>
                    <a:lnTo>
                      <a:pt x="572" y="361"/>
                    </a:lnTo>
                    <a:lnTo>
                      <a:pt x="561" y="364"/>
                    </a:lnTo>
                    <a:lnTo>
                      <a:pt x="551" y="365"/>
                    </a:lnTo>
                    <a:lnTo>
                      <a:pt x="540" y="365"/>
                    </a:lnTo>
                    <a:lnTo>
                      <a:pt x="529" y="363"/>
                    </a:lnTo>
                    <a:lnTo>
                      <a:pt x="521" y="360"/>
                    </a:lnTo>
                    <a:lnTo>
                      <a:pt x="513" y="355"/>
                    </a:lnTo>
                    <a:lnTo>
                      <a:pt x="503" y="361"/>
                    </a:lnTo>
                    <a:lnTo>
                      <a:pt x="490" y="362"/>
                    </a:lnTo>
                    <a:lnTo>
                      <a:pt x="478" y="359"/>
                    </a:lnTo>
                    <a:lnTo>
                      <a:pt x="467" y="349"/>
                    </a:lnTo>
                    <a:lnTo>
                      <a:pt x="457" y="354"/>
                    </a:lnTo>
                    <a:lnTo>
                      <a:pt x="441" y="357"/>
                    </a:lnTo>
                    <a:lnTo>
                      <a:pt x="423" y="357"/>
                    </a:lnTo>
                    <a:lnTo>
                      <a:pt x="405" y="355"/>
                    </a:lnTo>
                    <a:lnTo>
                      <a:pt x="389" y="350"/>
                    </a:lnTo>
                    <a:lnTo>
                      <a:pt x="377" y="342"/>
                    </a:lnTo>
                    <a:lnTo>
                      <a:pt x="370" y="330"/>
                    </a:lnTo>
                    <a:lnTo>
                      <a:pt x="373" y="315"/>
                    </a:lnTo>
                    <a:lnTo>
                      <a:pt x="357" y="315"/>
                    </a:lnTo>
                    <a:lnTo>
                      <a:pt x="347" y="311"/>
                    </a:lnTo>
                    <a:lnTo>
                      <a:pt x="343" y="302"/>
                    </a:lnTo>
                    <a:lnTo>
                      <a:pt x="350" y="285"/>
                    </a:lnTo>
                    <a:lnTo>
                      <a:pt x="338" y="285"/>
                    </a:lnTo>
                    <a:lnTo>
                      <a:pt x="322" y="285"/>
                    </a:lnTo>
                    <a:lnTo>
                      <a:pt x="306" y="285"/>
                    </a:lnTo>
                    <a:lnTo>
                      <a:pt x="290" y="283"/>
                    </a:lnTo>
                    <a:lnTo>
                      <a:pt x="276" y="280"/>
                    </a:lnTo>
                    <a:lnTo>
                      <a:pt x="265" y="275"/>
                    </a:lnTo>
                    <a:lnTo>
                      <a:pt x="260" y="267"/>
                    </a:lnTo>
                    <a:lnTo>
                      <a:pt x="260" y="255"/>
                    </a:lnTo>
                    <a:lnTo>
                      <a:pt x="242" y="255"/>
                    </a:lnTo>
                    <a:lnTo>
                      <a:pt x="226" y="250"/>
                    </a:lnTo>
                    <a:lnTo>
                      <a:pt x="215" y="242"/>
                    </a:lnTo>
                    <a:lnTo>
                      <a:pt x="212" y="230"/>
                    </a:lnTo>
                    <a:lnTo>
                      <a:pt x="203" y="229"/>
                    </a:lnTo>
                    <a:lnTo>
                      <a:pt x="194" y="226"/>
                    </a:lnTo>
                    <a:lnTo>
                      <a:pt x="185" y="223"/>
                    </a:lnTo>
                    <a:lnTo>
                      <a:pt x="176" y="219"/>
                    </a:lnTo>
                    <a:lnTo>
                      <a:pt x="169" y="214"/>
                    </a:lnTo>
                    <a:lnTo>
                      <a:pt x="164" y="209"/>
                    </a:lnTo>
                    <a:lnTo>
                      <a:pt x="160" y="204"/>
                    </a:lnTo>
                    <a:lnTo>
                      <a:pt x="158" y="199"/>
                    </a:lnTo>
                    <a:lnTo>
                      <a:pt x="146" y="201"/>
                    </a:lnTo>
                    <a:lnTo>
                      <a:pt x="135" y="199"/>
                    </a:lnTo>
                    <a:lnTo>
                      <a:pt x="128" y="193"/>
                    </a:lnTo>
                    <a:lnTo>
                      <a:pt x="128" y="179"/>
                    </a:lnTo>
                    <a:lnTo>
                      <a:pt x="110" y="180"/>
                    </a:lnTo>
                    <a:lnTo>
                      <a:pt x="100" y="178"/>
                    </a:lnTo>
                    <a:lnTo>
                      <a:pt x="94" y="170"/>
                    </a:lnTo>
                    <a:lnTo>
                      <a:pt x="100" y="154"/>
                    </a:lnTo>
                    <a:lnTo>
                      <a:pt x="85" y="152"/>
                    </a:lnTo>
                    <a:lnTo>
                      <a:pt x="78" y="145"/>
                    </a:lnTo>
                    <a:lnTo>
                      <a:pt x="78" y="136"/>
                    </a:lnTo>
                    <a:lnTo>
                      <a:pt x="84" y="126"/>
                    </a:lnTo>
                    <a:lnTo>
                      <a:pt x="73" y="119"/>
                    </a:lnTo>
                    <a:lnTo>
                      <a:pt x="66" y="113"/>
                    </a:lnTo>
                    <a:lnTo>
                      <a:pt x="68" y="105"/>
                    </a:lnTo>
                    <a:lnTo>
                      <a:pt x="80" y="97"/>
                    </a:lnTo>
                    <a:lnTo>
                      <a:pt x="73" y="92"/>
                    </a:lnTo>
                    <a:lnTo>
                      <a:pt x="70" y="85"/>
                    </a:lnTo>
                    <a:lnTo>
                      <a:pt x="68" y="79"/>
                    </a:lnTo>
                    <a:lnTo>
                      <a:pt x="68" y="72"/>
                    </a:lnTo>
                    <a:lnTo>
                      <a:pt x="73" y="64"/>
                    </a:lnTo>
                    <a:lnTo>
                      <a:pt x="80" y="55"/>
                    </a:lnTo>
                    <a:lnTo>
                      <a:pt x="93" y="46"/>
                    </a:lnTo>
                    <a:lnTo>
                      <a:pt x="110" y="36"/>
                    </a:lnTo>
                    <a:lnTo>
                      <a:pt x="101" y="31"/>
                    </a:lnTo>
                    <a:lnTo>
                      <a:pt x="98" y="25"/>
                    </a:lnTo>
                    <a:lnTo>
                      <a:pt x="100" y="18"/>
                    </a:lnTo>
                    <a:lnTo>
                      <a:pt x="105" y="10"/>
                    </a:lnTo>
                    <a:lnTo>
                      <a:pt x="96" y="5"/>
                    </a:lnTo>
                    <a:lnTo>
                      <a:pt x="87" y="2"/>
                    </a:lnTo>
                    <a:lnTo>
                      <a:pt x="78" y="0"/>
                    </a:lnTo>
                    <a:lnTo>
                      <a:pt x="70" y="0"/>
                    </a:lnTo>
                    <a:lnTo>
                      <a:pt x="61" y="0"/>
                    </a:lnTo>
                    <a:lnTo>
                      <a:pt x="52" y="1"/>
                    </a:lnTo>
                    <a:lnTo>
                      <a:pt x="45" y="3"/>
                    </a:lnTo>
                    <a:lnTo>
                      <a:pt x="39" y="5"/>
                    </a:lnTo>
                    <a:lnTo>
                      <a:pt x="52" y="9"/>
                    </a:lnTo>
                    <a:lnTo>
                      <a:pt x="57" y="13"/>
                    </a:lnTo>
                    <a:lnTo>
                      <a:pt x="57" y="18"/>
                    </a:lnTo>
                    <a:lnTo>
                      <a:pt x="52" y="22"/>
                    </a:lnTo>
                    <a:lnTo>
                      <a:pt x="43" y="26"/>
                    </a:lnTo>
                    <a:lnTo>
                      <a:pt x="30" y="30"/>
                    </a:lnTo>
                    <a:lnTo>
                      <a:pt x="18" y="33"/>
                    </a:lnTo>
                    <a:lnTo>
                      <a:pt x="7" y="37"/>
                    </a:lnTo>
                    <a:lnTo>
                      <a:pt x="14" y="39"/>
                    </a:lnTo>
                    <a:lnTo>
                      <a:pt x="25" y="41"/>
                    </a:lnTo>
                    <a:lnTo>
                      <a:pt x="38" y="42"/>
                    </a:lnTo>
                    <a:lnTo>
                      <a:pt x="48" y="42"/>
                    </a:lnTo>
                    <a:lnTo>
                      <a:pt x="45" y="47"/>
                    </a:lnTo>
                    <a:lnTo>
                      <a:pt x="38" y="52"/>
                    </a:lnTo>
                    <a:lnTo>
                      <a:pt x="27" y="57"/>
                    </a:lnTo>
                    <a:lnTo>
                      <a:pt x="14" y="62"/>
                    </a:lnTo>
                    <a:lnTo>
                      <a:pt x="20" y="62"/>
                    </a:lnTo>
                    <a:lnTo>
                      <a:pt x="29" y="63"/>
                    </a:lnTo>
                    <a:lnTo>
                      <a:pt x="36" y="64"/>
                    </a:lnTo>
                    <a:lnTo>
                      <a:pt x="43" y="66"/>
                    </a:lnTo>
                    <a:lnTo>
                      <a:pt x="45" y="69"/>
                    </a:lnTo>
                    <a:lnTo>
                      <a:pt x="45" y="73"/>
                    </a:lnTo>
                    <a:lnTo>
                      <a:pt x="43" y="77"/>
                    </a:lnTo>
                    <a:lnTo>
                      <a:pt x="38" y="80"/>
                    </a:lnTo>
                    <a:lnTo>
                      <a:pt x="29" y="82"/>
                    </a:lnTo>
                    <a:lnTo>
                      <a:pt x="18" y="85"/>
                    </a:lnTo>
                    <a:lnTo>
                      <a:pt x="9" y="91"/>
                    </a:lnTo>
                    <a:lnTo>
                      <a:pt x="0" y="98"/>
                    </a:lnTo>
                    <a:lnTo>
                      <a:pt x="6" y="96"/>
                    </a:lnTo>
                    <a:lnTo>
                      <a:pt x="14" y="95"/>
                    </a:lnTo>
                    <a:lnTo>
                      <a:pt x="23" y="94"/>
                    </a:lnTo>
                    <a:lnTo>
                      <a:pt x="32" y="95"/>
                    </a:lnTo>
                    <a:lnTo>
                      <a:pt x="23" y="103"/>
                    </a:lnTo>
                    <a:lnTo>
                      <a:pt x="18" y="114"/>
                    </a:lnTo>
                    <a:lnTo>
                      <a:pt x="14" y="126"/>
                    </a:lnTo>
                    <a:lnTo>
                      <a:pt x="13" y="139"/>
                    </a:lnTo>
                    <a:lnTo>
                      <a:pt x="16" y="133"/>
                    </a:lnTo>
                    <a:lnTo>
                      <a:pt x="23" y="127"/>
                    </a:lnTo>
                    <a:lnTo>
                      <a:pt x="32" y="121"/>
                    </a:lnTo>
                    <a:lnTo>
                      <a:pt x="41" y="117"/>
                    </a:lnTo>
                    <a:lnTo>
                      <a:pt x="43" y="132"/>
                    </a:lnTo>
                    <a:lnTo>
                      <a:pt x="32" y="143"/>
                    </a:lnTo>
                    <a:lnTo>
                      <a:pt x="22" y="154"/>
                    </a:lnTo>
                    <a:lnTo>
                      <a:pt x="16" y="168"/>
                    </a:lnTo>
                    <a:lnTo>
                      <a:pt x="22" y="165"/>
                    </a:lnTo>
                    <a:lnTo>
                      <a:pt x="34" y="162"/>
                    </a:lnTo>
                    <a:lnTo>
                      <a:pt x="46" y="161"/>
                    </a:lnTo>
                    <a:lnTo>
                      <a:pt x="57" y="161"/>
                    </a:lnTo>
                    <a:lnTo>
                      <a:pt x="54" y="171"/>
                    </a:lnTo>
                    <a:lnTo>
                      <a:pt x="54" y="181"/>
                    </a:lnTo>
                    <a:lnTo>
                      <a:pt x="57" y="192"/>
                    </a:lnTo>
                    <a:lnTo>
                      <a:pt x="64" y="201"/>
                    </a:lnTo>
                    <a:lnTo>
                      <a:pt x="66" y="195"/>
                    </a:lnTo>
                    <a:lnTo>
                      <a:pt x="73" y="190"/>
                    </a:lnTo>
                    <a:lnTo>
                      <a:pt x="82" y="187"/>
                    </a:lnTo>
                    <a:lnTo>
                      <a:pt x="93" y="187"/>
                    </a:lnTo>
                    <a:lnTo>
                      <a:pt x="96" y="192"/>
                    </a:lnTo>
                    <a:lnTo>
                      <a:pt x="98" y="199"/>
                    </a:lnTo>
                    <a:lnTo>
                      <a:pt x="100" y="207"/>
                    </a:lnTo>
                    <a:lnTo>
                      <a:pt x="100" y="215"/>
                    </a:lnTo>
                    <a:lnTo>
                      <a:pt x="105" y="214"/>
                    </a:lnTo>
                    <a:lnTo>
                      <a:pt x="109" y="214"/>
                    </a:lnTo>
                    <a:lnTo>
                      <a:pt x="112" y="212"/>
                    </a:lnTo>
                    <a:lnTo>
                      <a:pt x="116" y="209"/>
                    </a:lnTo>
                    <a:lnTo>
                      <a:pt x="117" y="215"/>
                    </a:lnTo>
                    <a:lnTo>
                      <a:pt x="114" y="221"/>
                    </a:lnTo>
                    <a:lnTo>
                      <a:pt x="107" y="227"/>
                    </a:lnTo>
                    <a:lnTo>
                      <a:pt x="96" y="231"/>
                    </a:lnTo>
                    <a:lnTo>
                      <a:pt x="112" y="233"/>
                    </a:lnTo>
                    <a:lnTo>
                      <a:pt x="126" y="232"/>
                    </a:lnTo>
                    <a:lnTo>
                      <a:pt x="135" y="229"/>
                    </a:lnTo>
                    <a:lnTo>
                      <a:pt x="139" y="224"/>
                    </a:lnTo>
                    <a:lnTo>
                      <a:pt x="142" y="229"/>
                    </a:lnTo>
                    <a:lnTo>
                      <a:pt x="146" y="234"/>
                    </a:lnTo>
                    <a:lnTo>
                      <a:pt x="146" y="241"/>
                    </a:lnTo>
                    <a:lnTo>
                      <a:pt x="146" y="246"/>
                    </a:lnTo>
                    <a:lnTo>
                      <a:pt x="157" y="245"/>
                    </a:lnTo>
                    <a:lnTo>
                      <a:pt x="162" y="242"/>
                    </a:lnTo>
                    <a:lnTo>
                      <a:pt x="167" y="237"/>
                    </a:lnTo>
                    <a:lnTo>
                      <a:pt x="173" y="236"/>
                    </a:lnTo>
                    <a:lnTo>
                      <a:pt x="181" y="242"/>
                    </a:lnTo>
                    <a:lnTo>
                      <a:pt x="181" y="253"/>
                    </a:lnTo>
                    <a:lnTo>
                      <a:pt x="181" y="265"/>
                    </a:lnTo>
                    <a:lnTo>
                      <a:pt x="188" y="273"/>
                    </a:lnTo>
                    <a:lnTo>
                      <a:pt x="190" y="261"/>
                    </a:lnTo>
                    <a:lnTo>
                      <a:pt x="199" y="257"/>
                    </a:lnTo>
                    <a:lnTo>
                      <a:pt x="208" y="261"/>
                    </a:lnTo>
                    <a:lnTo>
                      <a:pt x="215" y="271"/>
                    </a:lnTo>
                    <a:lnTo>
                      <a:pt x="229" y="271"/>
                    </a:lnTo>
                    <a:lnTo>
                      <a:pt x="235" y="279"/>
                    </a:lnTo>
                    <a:lnTo>
                      <a:pt x="233" y="290"/>
                    </a:lnTo>
                    <a:lnTo>
                      <a:pt x="231" y="295"/>
                    </a:lnTo>
                    <a:lnTo>
                      <a:pt x="249" y="293"/>
                    </a:lnTo>
                    <a:lnTo>
                      <a:pt x="260" y="298"/>
                    </a:lnTo>
                    <a:lnTo>
                      <a:pt x="260" y="306"/>
                    </a:lnTo>
                    <a:lnTo>
                      <a:pt x="249" y="316"/>
                    </a:lnTo>
                    <a:lnTo>
                      <a:pt x="252" y="316"/>
                    </a:lnTo>
                    <a:lnTo>
                      <a:pt x="260" y="316"/>
                    </a:lnTo>
                    <a:lnTo>
                      <a:pt x="270" y="316"/>
                    </a:lnTo>
                    <a:lnTo>
                      <a:pt x="283" y="316"/>
                    </a:lnTo>
                    <a:lnTo>
                      <a:pt x="295" y="317"/>
                    </a:lnTo>
                    <a:lnTo>
                      <a:pt x="302" y="319"/>
                    </a:lnTo>
                    <a:lnTo>
                      <a:pt x="307" y="323"/>
                    </a:lnTo>
                    <a:lnTo>
                      <a:pt x="304" y="328"/>
                    </a:lnTo>
                    <a:lnTo>
                      <a:pt x="311" y="328"/>
                    </a:lnTo>
                    <a:lnTo>
                      <a:pt x="318" y="327"/>
                    </a:lnTo>
                    <a:lnTo>
                      <a:pt x="322" y="324"/>
                    </a:lnTo>
                    <a:lnTo>
                      <a:pt x="325" y="320"/>
                    </a:lnTo>
                    <a:lnTo>
                      <a:pt x="327" y="326"/>
                    </a:lnTo>
                    <a:lnTo>
                      <a:pt x="325" y="331"/>
                    </a:lnTo>
                    <a:lnTo>
                      <a:pt x="318" y="337"/>
                    </a:lnTo>
                    <a:lnTo>
                      <a:pt x="307" y="343"/>
                    </a:lnTo>
                    <a:lnTo>
                      <a:pt x="320" y="342"/>
                    </a:lnTo>
                    <a:lnTo>
                      <a:pt x="331" y="342"/>
                    </a:lnTo>
                    <a:lnTo>
                      <a:pt x="339" y="344"/>
                    </a:lnTo>
                    <a:lnTo>
                      <a:pt x="348" y="347"/>
                    </a:lnTo>
                    <a:lnTo>
                      <a:pt x="354" y="351"/>
                    </a:lnTo>
                    <a:lnTo>
                      <a:pt x="359" y="356"/>
                    </a:lnTo>
                    <a:lnTo>
                      <a:pt x="361" y="362"/>
                    </a:lnTo>
                    <a:lnTo>
                      <a:pt x="361" y="368"/>
                    </a:lnTo>
                    <a:lnTo>
                      <a:pt x="373" y="365"/>
                    </a:lnTo>
                    <a:lnTo>
                      <a:pt x="377" y="369"/>
                    </a:lnTo>
                    <a:lnTo>
                      <a:pt x="373" y="376"/>
                    </a:lnTo>
                    <a:lnTo>
                      <a:pt x="363" y="384"/>
                    </a:lnTo>
                    <a:lnTo>
                      <a:pt x="379" y="381"/>
                    </a:lnTo>
                    <a:lnTo>
                      <a:pt x="396" y="380"/>
                    </a:lnTo>
                    <a:lnTo>
                      <a:pt x="414" y="381"/>
                    </a:lnTo>
                    <a:lnTo>
                      <a:pt x="432" y="383"/>
                    </a:lnTo>
                    <a:lnTo>
                      <a:pt x="446" y="386"/>
                    </a:lnTo>
                    <a:lnTo>
                      <a:pt x="458" y="389"/>
                    </a:lnTo>
                    <a:lnTo>
                      <a:pt x="466" y="391"/>
                    </a:lnTo>
                    <a:lnTo>
                      <a:pt x="469" y="392"/>
                    </a:lnTo>
                    <a:lnTo>
                      <a:pt x="473" y="388"/>
                    </a:lnTo>
                    <a:lnTo>
                      <a:pt x="480" y="386"/>
                    </a:lnTo>
                    <a:lnTo>
                      <a:pt x="489" y="388"/>
                    </a:lnTo>
                    <a:lnTo>
                      <a:pt x="499" y="390"/>
                    </a:lnTo>
                    <a:lnTo>
                      <a:pt x="508" y="394"/>
                    </a:lnTo>
                    <a:lnTo>
                      <a:pt x="515" y="397"/>
                    </a:lnTo>
                    <a:lnTo>
                      <a:pt x="521" y="399"/>
                    </a:lnTo>
                    <a:lnTo>
                      <a:pt x="522" y="400"/>
                    </a:lnTo>
                    <a:lnTo>
                      <a:pt x="537" y="389"/>
                    </a:lnTo>
                    <a:lnTo>
                      <a:pt x="547" y="381"/>
                    </a:lnTo>
                    <a:lnTo>
                      <a:pt x="556" y="379"/>
                    </a:lnTo>
                    <a:lnTo>
                      <a:pt x="561" y="379"/>
                    </a:lnTo>
                    <a:lnTo>
                      <a:pt x="565" y="383"/>
                    </a:lnTo>
                    <a:lnTo>
                      <a:pt x="563" y="388"/>
                    </a:lnTo>
                    <a:lnTo>
                      <a:pt x="561" y="393"/>
                    </a:lnTo>
                    <a:lnTo>
                      <a:pt x="554" y="397"/>
                    </a:lnTo>
                    <a:lnTo>
                      <a:pt x="560" y="396"/>
                    </a:lnTo>
                    <a:lnTo>
                      <a:pt x="576" y="393"/>
                    </a:lnTo>
                    <a:lnTo>
                      <a:pt x="592" y="392"/>
                    </a:lnTo>
                    <a:lnTo>
                      <a:pt x="606" y="394"/>
                    </a:lnTo>
                    <a:lnTo>
                      <a:pt x="629" y="416"/>
                    </a:lnTo>
                    <a:lnTo>
                      <a:pt x="629" y="425"/>
                    </a:lnTo>
                    <a:lnTo>
                      <a:pt x="636" y="422"/>
                    </a:lnTo>
                    <a:lnTo>
                      <a:pt x="654" y="418"/>
                    </a:lnTo>
                    <a:lnTo>
                      <a:pt x="670" y="415"/>
                    </a:lnTo>
                    <a:lnTo>
                      <a:pt x="677" y="420"/>
                    </a:lnTo>
                    <a:lnTo>
                      <a:pt x="679" y="419"/>
                    </a:lnTo>
                    <a:lnTo>
                      <a:pt x="686" y="417"/>
                    </a:lnTo>
                    <a:lnTo>
                      <a:pt x="693" y="414"/>
                    </a:lnTo>
                    <a:lnTo>
                      <a:pt x="703" y="411"/>
                    </a:lnTo>
                    <a:lnTo>
                      <a:pt x="714" y="409"/>
                    </a:lnTo>
                    <a:lnTo>
                      <a:pt x="723" y="407"/>
                    </a:lnTo>
                    <a:lnTo>
                      <a:pt x="730" y="408"/>
                    </a:lnTo>
                    <a:lnTo>
                      <a:pt x="735" y="410"/>
                    </a:lnTo>
                    <a:lnTo>
                      <a:pt x="739" y="409"/>
                    </a:lnTo>
                    <a:lnTo>
                      <a:pt x="746" y="407"/>
                    </a:lnTo>
                    <a:lnTo>
                      <a:pt x="755" y="404"/>
                    </a:lnTo>
                    <a:lnTo>
                      <a:pt x="762" y="400"/>
                    </a:lnTo>
                    <a:lnTo>
                      <a:pt x="766" y="401"/>
                    </a:lnTo>
                    <a:lnTo>
                      <a:pt x="771" y="405"/>
                    </a:lnTo>
                    <a:lnTo>
                      <a:pt x="778" y="410"/>
                    </a:lnTo>
                    <a:lnTo>
                      <a:pt x="783" y="414"/>
                    </a:lnTo>
                    <a:lnTo>
                      <a:pt x="791" y="407"/>
                    </a:lnTo>
                    <a:lnTo>
                      <a:pt x="799" y="403"/>
                    </a:lnTo>
                    <a:lnTo>
                      <a:pt x="810" y="402"/>
                    </a:lnTo>
                    <a:lnTo>
                      <a:pt x="824" y="402"/>
                    </a:lnTo>
                    <a:lnTo>
                      <a:pt x="826" y="405"/>
                    </a:lnTo>
                    <a:lnTo>
                      <a:pt x="830" y="410"/>
                    </a:lnTo>
                    <a:lnTo>
                      <a:pt x="835" y="414"/>
                    </a:lnTo>
                    <a:lnTo>
                      <a:pt x="837" y="416"/>
                    </a:lnTo>
                    <a:lnTo>
                      <a:pt x="838" y="409"/>
                    </a:lnTo>
                    <a:lnTo>
                      <a:pt x="846" y="405"/>
                    </a:lnTo>
                    <a:lnTo>
                      <a:pt x="854" y="403"/>
                    </a:lnTo>
                    <a:lnTo>
                      <a:pt x="865" y="402"/>
                    </a:lnTo>
                    <a:lnTo>
                      <a:pt x="876" y="404"/>
                    </a:lnTo>
                    <a:lnTo>
                      <a:pt x="883" y="408"/>
                    </a:lnTo>
                    <a:lnTo>
                      <a:pt x="886" y="415"/>
                    </a:lnTo>
                    <a:lnTo>
                      <a:pt x="885" y="423"/>
                    </a:lnTo>
                    <a:lnTo>
                      <a:pt x="890" y="420"/>
                    </a:lnTo>
                    <a:lnTo>
                      <a:pt x="895" y="417"/>
                    </a:lnTo>
                    <a:lnTo>
                      <a:pt x="901" y="414"/>
                    </a:lnTo>
                    <a:lnTo>
                      <a:pt x="906" y="412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82" name="Freeform 442"/>
              <p:cNvSpPr>
                <a:spLocks/>
              </p:cNvSpPr>
              <p:nvPr/>
            </p:nvSpPr>
            <p:spPr bwMode="auto">
              <a:xfrm>
                <a:off x="1522" y="2449"/>
                <a:ext cx="201" cy="471"/>
              </a:xfrm>
              <a:custGeom>
                <a:avLst/>
                <a:gdLst>
                  <a:gd name="T0" fmla="*/ 243 w 401"/>
                  <a:gd name="T1" fmla="*/ 471 h 471"/>
                  <a:gd name="T2" fmla="*/ 259 w 401"/>
                  <a:gd name="T3" fmla="*/ 441 h 471"/>
                  <a:gd name="T4" fmla="*/ 313 w 401"/>
                  <a:gd name="T5" fmla="*/ 432 h 471"/>
                  <a:gd name="T6" fmla="*/ 336 w 401"/>
                  <a:gd name="T7" fmla="*/ 415 h 471"/>
                  <a:gd name="T8" fmla="*/ 359 w 401"/>
                  <a:gd name="T9" fmla="*/ 404 h 471"/>
                  <a:gd name="T10" fmla="*/ 339 w 401"/>
                  <a:gd name="T11" fmla="*/ 389 h 471"/>
                  <a:gd name="T12" fmla="*/ 394 w 401"/>
                  <a:gd name="T13" fmla="*/ 364 h 471"/>
                  <a:gd name="T14" fmla="*/ 352 w 401"/>
                  <a:gd name="T15" fmla="*/ 361 h 471"/>
                  <a:gd name="T16" fmla="*/ 373 w 401"/>
                  <a:gd name="T17" fmla="*/ 351 h 471"/>
                  <a:gd name="T18" fmla="*/ 371 w 401"/>
                  <a:gd name="T19" fmla="*/ 336 h 471"/>
                  <a:gd name="T20" fmla="*/ 392 w 401"/>
                  <a:gd name="T21" fmla="*/ 341 h 471"/>
                  <a:gd name="T22" fmla="*/ 385 w 401"/>
                  <a:gd name="T23" fmla="*/ 314 h 471"/>
                  <a:gd name="T24" fmla="*/ 387 w 401"/>
                  <a:gd name="T25" fmla="*/ 294 h 471"/>
                  <a:gd name="T26" fmla="*/ 401 w 401"/>
                  <a:gd name="T27" fmla="*/ 261 h 471"/>
                  <a:gd name="T28" fmla="*/ 375 w 401"/>
                  <a:gd name="T29" fmla="*/ 234 h 471"/>
                  <a:gd name="T30" fmla="*/ 352 w 401"/>
                  <a:gd name="T31" fmla="*/ 207 h 471"/>
                  <a:gd name="T32" fmla="*/ 357 w 401"/>
                  <a:gd name="T33" fmla="*/ 198 h 471"/>
                  <a:gd name="T34" fmla="*/ 345 w 401"/>
                  <a:gd name="T35" fmla="*/ 180 h 471"/>
                  <a:gd name="T36" fmla="*/ 316 w 401"/>
                  <a:gd name="T37" fmla="*/ 169 h 471"/>
                  <a:gd name="T38" fmla="*/ 284 w 401"/>
                  <a:gd name="T39" fmla="*/ 142 h 471"/>
                  <a:gd name="T40" fmla="*/ 302 w 401"/>
                  <a:gd name="T41" fmla="*/ 134 h 471"/>
                  <a:gd name="T42" fmla="*/ 286 w 401"/>
                  <a:gd name="T43" fmla="*/ 121 h 471"/>
                  <a:gd name="T44" fmla="*/ 254 w 401"/>
                  <a:gd name="T45" fmla="*/ 107 h 471"/>
                  <a:gd name="T46" fmla="*/ 272 w 401"/>
                  <a:gd name="T47" fmla="*/ 99 h 471"/>
                  <a:gd name="T48" fmla="*/ 250 w 401"/>
                  <a:gd name="T49" fmla="*/ 88 h 471"/>
                  <a:gd name="T50" fmla="*/ 226 w 401"/>
                  <a:gd name="T51" fmla="*/ 86 h 471"/>
                  <a:gd name="T52" fmla="*/ 185 w 401"/>
                  <a:gd name="T53" fmla="*/ 86 h 471"/>
                  <a:gd name="T54" fmla="*/ 210 w 401"/>
                  <a:gd name="T55" fmla="*/ 70 h 471"/>
                  <a:gd name="T56" fmla="*/ 194 w 401"/>
                  <a:gd name="T57" fmla="*/ 52 h 471"/>
                  <a:gd name="T58" fmla="*/ 156 w 401"/>
                  <a:gd name="T59" fmla="*/ 42 h 471"/>
                  <a:gd name="T60" fmla="*/ 181 w 401"/>
                  <a:gd name="T61" fmla="*/ 32 h 471"/>
                  <a:gd name="T62" fmla="*/ 144 w 401"/>
                  <a:gd name="T63" fmla="*/ 21 h 471"/>
                  <a:gd name="T64" fmla="*/ 117 w 401"/>
                  <a:gd name="T65" fmla="*/ 13 h 471"/>
                  <a:gd name="T66" fmla="*/ 76 w 401"/>
                  <a:gd name="T67" fmla="*/ 23 h 471"/>
                  <a:gd name="T68" fmla="*/ 85 w 401"/>
                  <a:gd name="T69" fmla="*/ 6 h 471"/>
                  <a:gd name="T70" fmla="*/ 46 w 401"/>
                  <a:gd name="T71" fmla="*/ 12 h 471"/>
                  <a:gd name="T72" fmla="*/ 9 w 401"/>
                  <a:gd name="T73" fmla="*/ 27 h 471"/>
                  <a:gd name="T74" fmla="*/ 57 w 401"/>
                  <a:gd name="T75" fmla="*/ 38 h 471"/>
                  <a:gd name="T76" fmla="*/ 94 w 401"/>
                  <a:gd name="T77" fmla="*/ 48 h 471"/>
                  <a:gd name="T78" fmla="*/ 115 w 401"/>
                  <a:gd name="T79" fmla="*/ 49 h 471"/>
                  <a:gd name="T80" fmla="*/ 163 w 401"/>
                  <a:gd name="T81" fmla="*/ 72 h 471"/>
                  <a:gd name="T82" fmla="*/ 162 w 401"/>
                  <a:gd name="T83" fmla="*/ 93 h 471"/>
                  <a:gd name="T84" fmla="*/ 213 w 401"/>
                  <a:gd name="T85" fmla="*/ 113 h 471"/>
                  <a:gd name="T86" fmla="*/ 254 w 401"/>
                  <a:gd name="T87" fmla="*/ 137 h 471"/>
                  <a:gd name="T88" fmla="*/ 270 w 401"/>
                  <a:gd name="T89" fmla="*/ 173 h 471"/>
                  <a:gd name="T90" fmla="*/ 305 w 401"/>
                  <a:gd name="T91" fmla="*/ 213 h 471"/>
                  <a:gd name="T92" fmla="*/ 339 w 401"/>
                  <a:gd name="T93" fmla="*/ 234 h 471"/>
                  <a:gd name="T94" fmla="*/ 348 w 401"/>
                  <a:gd name="T95" fmla="*/ 291 h 471"/>
                  <a:gd name="T96" fmla="*/ 325 w 401"/>
                  <a:gd name="T97" fmla="*/ 326 h 471"/>
                  <a:gd name="T98" fmla="*/ 305 w 401"/>
                  <a:gd name="T99" fmla="*/ 371 h 471"/>
                  <a:gd name="T100" fmla="*/ 252 w 401"/>
                  <a:gd name="T101" fmla="*/ 408 h 471"/>
                  <a:gd name="T102" fmla="*/ 213 w 401"/>
                  <a:gd name="T103" fmla="*/ 421 h 471"/>
                  <a:gd name="T104" fmla="*/ 213 w 401"/>
                  <a:gd name="T105" fmla="*/ 439 h 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01" h="471">
                    <a:moveTo>
                      <a:pt x="217" y="460"/>
                    </a:moveTo>
                    <a:lnTo>
                      <a:pt x="224" y="462"/>
                    </a:lnTo>
                    <a:lnTo>
                      <a:pt x="231" y="464"/>
                    </a:lnTo>
                    <a:lnTo>
                      <a:pt x="236" y="467"/>
                    </a:lnTo>
                    <a:lnTo>
                      <a:pt x="243" y="471"/>
                    </a:lnTo>
                    <a:lnTo>
                      <a:pt x="243" y="467"/>
                    </a:lnTo>
                    <a:lnTo>
                      <a:pt x="247" y="459"/>
                    </a:lnTo>
                    <a:lnTo>
                      <a:pt x="249" y="449"/>
                    </a:lnTo>
                    <a:lnTo>
                      <a:pt x="249" y="441"/>
                    </a:lnTo>
                    <a:lnTo>
                      <a:pt x="259" y="441"/>
                    </a:lnTo>
                    <a:lnTo>
                      <a:pt x="273" y="440"/>
                    </a:lnTo>
                    <a:lnTo>
                      <a:pt x="286" y="439"/>
                    </a:lnTo>
                    <a:lnTo>
                      <a:pt x="297" y="440"/>
                    </a:lnTo>
                    <a:lnTo>
                      <a:pt x="305" y="454"/>
                    </a:lnTo>
                    <a:lnTo>
                      <a:pt x="313" y="432"/>
                    </a:lnTo>
                    <a:lnTo>
                      <a:pt x="323" y="428"/>
                    </a:lnTo>
                    <a:lnTo>
                      <a:pt x="341" y="431"/>
                    </a:lnTo>
                    <a:lnTo>
                      <a:pt x="341" y="428"/>
                    </a:lnTo>
                    <a:lnTo>
                      <a:pt x="339" y="422"/>
                    </a:lnTo>
                    <a:lnTo>
                      <a:pt x="336" y="415"/>
                    </a:lnTo>
                    <a:lnTo>
                      <a:pt x="329" y="410"/>
                    </a:lnTo>
                    <a:lnTo>
                      <a:pt x="341" y="401"/>
                    </a:lnTo>
                    <a:lnTo>
                      <a:pt x="346" y="401"/>
                    </a:lnTo>
                    <a:lnTo>
                      <a:pt x="352" y="402"/>
                    </a:lnTo>
                    <a:lnTo>
                      <a:pt x="359" y="404"/>
                    </a:lnTo>
                    <a:lnTo>
                      <a:pt x="366" y="406"/>
                    </a:lnTo>
                    <a:lnTo>
                      <a:pt x="364" y="402"/>
                    </a:lnTo>
                    <a:lnTo>
                      <a:pt x="359" y="398"/>
                    </a:lnTo>
                    <a:lnTo>
                      <a:pt x="350" y="393"/>
                    </a:lnTo>
                    <a:lnTo>
                      <a:pt x="339" y="389"/>
                    </a:lnTo>
                    <a:lnTo>
                      <a:pt x="345" y="382"/>
                    </a:lnTo>
                    <a:lnTo>
                      <a:pt x="364" y="381"/>
                    </a:lnTo>
                    <a:lnTo>
                      <a:pt x="378" y="377"/>
                    </a:lnTo>
                    <a:lnTo>
                      <a:pt x="387" y="371"/>
                    </a:lnTo>
                    <a:lnTo>
                      <a:pt x="394" y="364"/>
                    </a:lnTo>
                    <a:lnTo>
                      <a:pt x="384" y="367"/>
                    </a:lnTo>
                    <a:lnTo>
                      <a:pt x="369" y="369"/>
                    </a:lnTo>
                    <a:lnTo>
                      <a:pt x="357" y="369"/>
                    </a:lnTo>
                    <a:lnTo>
                      <a:pt x="345" y="368"/>
                    </a:lnTo>
                    <a:lnTo>
                      <a:pt x="352" y="361"/>
                    </a:lnTo>
                    <a:lnTo>
                      <a:pt x="359" y="358"/>
                    </a:lnTo>
                    <a:lnTo>
                      <a:pt x="368" y="358"/>
                    </a:lnTo>
                    <a:lnTo>
                      <a:pt x="378" y="360"/>
                    </a:lnTo>
                    <a:lnTo>
                      <a:pt x="376" y="356"/>
                    </a:lnTo>
                    <a:lnTo>
                      <a:pt x="373" y="351"/>
                    </a:lnTo>
                    <a:lnTo>
                      <a:pt x="366" y="347"/>
                    </a:lnTo>
                    <a:lnTo>
                      <a:pt x="357" y="344"/>
                    </a:lnTo>
                    <a:lnTo>
                      <a:pt x="361" y="342"/>
                    </a:lnTo>
                    <a:lnTo>
                      <a:pt x="364" y="339"/>
                    </a:lnTo>
                    <a:lnTo>
                      <a:pt x="371" y="336"/>
                    </a:lnTo>
                    <a:lnTo>
                      <a:pt x="376" y="332"/>
                    </a:lnTo>
                    <a:lnTo>
                      <a:pt x="380" y="334"/>
                    </a:lnTo>
                    <a:lnTo>
                      <a:pt x="384" y="336"/>
                    </a:lnTo>
                    <a:lnTo>
                      <a:pt x="387" y="339"/>
                    </a:lnTo>
                    <a:lnTo>
                      <a:pt x="392" y="341"/>
                    </a:lnTo>
                    <a:lnTo>
                      <a:pt x="392" y="336"/>
                    </a:lnTo>
                    <a:lnTo>
                      <a:pt x="391" y="331"/>
                    </a:lnTo>
                    <a:lnTo>
                      <a:pt x="385" y="326"/>
                    </a:lnTo>
                    <a:lnTo>
                      <a:pt x="378" y="320"/>
                    </a:lnTo>
                    <a:lnTo>
                      <a:pt x="385" y="314"/>
                    </a:lnTo>
                    <a:lnTo>
                      <a:pt x="392" y="306"/>
                    </a:lnTo>
                    <a:lnTo>
                      <a:pt x="396" y="297"/>
                    </a:lnTo>
                    <a:lnTo>
                      <a:pt x="396" y="288"/>
                    </a:lnTo>
                    <a:lnTo>
                      <a:pt x="392" y="292"/>
                    </a:lnTo>
                    <a:lnTo>
                      <a:pt x="387" y="294"/>
                    </a:lnTo>
                    <a:lnTo>
                      <a:pt x="382" y="295"/>
                    </a:lnTo>
                    <a:lnTo>
                      <a:pt x="376" y="296"/>
                    </a:lnTo>
                    <a:lnTo>
                      <a:pt x="382" y="285"/>
                    </a:lnTo>
                    <a:lnTo>
                      <a:pt x="392" y="273"/>
                    </a:lnTo>
                    <a:lnTo>
                      <a:pt x="401" y="261"/>
                    </a:lnTo>
                    <a:lnTo>
                      <a:pt x="401" y="249"/>
                    </a:lnTo>
                    <a:lnTo>
                      <a:pt x="389" y="252"/>
                    </a:lnTo>
                    <a:lnTo>
                      <a:pt x="380" y="249"/>
                    </a:lnTo>
                    <a:lnTo>
                      <a:pt x="376" y="241"/>
                    </a:lnTo>
                    <a:lnTo>
                      <a:pt x="375" y="234"/>
                    </a:lnTo>
                    <a:lnTo>
                      <a:pt x="371" y="228"/>
                    </a:lnTo>
                    <a:lnTo>
                      <a:pt x="366" y="221"/>
                    </a:lnTo>
                    <a:lnTo>
                      <a:pt x="355" y="213"/>
                    </a:lnTo>
                    <a:lnTo>
                      <a:pt x="346" y="207"/>
                    </a:lnTo>
                    <a:lnTo>
                      <a:pt x="352" y="207"/>
                    </a:lnTo>
                    <a:lnTo>
                      <a:pt x="359" y="208"/>
                    </a:lnTo>
                    <a:lnTo>
                      <a:pt x="364" y="209"/>
                    </a:lnTo>
                    <a:lnTo>
                      <a:pt x="369" y="210"/>
                    </a:lnTo>
                    <a:lnTo>
                      <a:pt x="366" y="206"/>
                    </a:lnTo>
                    <a:lnTo>
                      <a:pt x="357" y="198"/>
                    </a:lnTo>
                    <a:lnTo>
                      <a:pt x="346" y="190"/>
                    </a:lnTo>
                    <a:lnTo>
                      <a:pt x="339" y="184"/>
                    </a:lnTo>
                    <a:lnTo>
                      <a:pt x="339" y="183"/>
                    </a:lnTo>
                    <a:lnTo>
                      <a:pt x="341" y="181"/>
                    </a:lnTo>
                    <a:lnTo>
                      <a:pt x="345" y="180"/>
                    </a:lnTo>
                    <a:lnTo>
                      <a:pt x="353" y="179"/>
                    </a:lnTo>
                    <a:lnTo>
                      <a:pt x="346" y="174"/>
                    </a:lnTo>
                    <a:lnTo>
                      <a:pt x="337" y="171"/>
                    </a:lnTo>
                    <a:lnTo>
                      <a:pt x="329" y="170"/>
                    </a:lnTo>
                    <a:lnTo>
                      <a:pt x="316" y="169"/>
                    </a:lnTo>
                    <a:lnTo>
                      <a:pt x="304" y="165"/>
                    </a:lnTo>
                    <a:lnTo>
                      <a:pt x="291" y="159"/>
                    </a:lnTo>
                    <a:lnTo>
                      <a:pt x="282" y="151"/>
                    </a:lnTo>
                    <a:lnTo>
                      <a:pt x="281" y="144"/>
                    </a:lnTo>
                    <a:lnTo>
                      <a:pt x="284" y="142"/>
                    </a:lnTo>
                    <a:lnTo>
                      <a:pt x="293" y="140"/>
                    </a:lnTo>
                    <a:lnTo>
                      <a:pt x="302" y="142"/>
                    </a:lnTo>
                    <a:lnTo>
                      <a:pt x="313" y="144"/>
                    </a:lnTo>
                    <a:lnTo>
                      <a:pt x="309" y="137"/>
                    </a:lnTo>
                    <a:lnTo>
                      <a:pt x="302" y="134"/>
                    </a:lnTo>
                    <a:lnTo>
                      <a:pt x="293" y="132"/>
                    </a:lnTo>
                    <a:lnTo>
                      <a:pt x="281" y="131"/>
                    </a:lnTo>
                    <a:lnTo>
                      <a:pt x="281" y="128"/>
                    </a:lnTo>
                    <a:lnTo>
                      <a:pt x="282" y="125"/>
                    </a:lnTo>
                    <a:lnTo>
                      <a:pt x="286" y="121"/>
                    </a:lnTo>
                    <a:lnTo>
                      <a:pt x="289" y="117"/>
                    </a:lnTo>
                    <a:lnTo>
                      <a:pt x="284" y="114"/>
                    </a:lnTo>
                    <a:lnTo>
                      <a:pt x="275" y="112"/>
                    </a:lnTo>
                    <a:lnTo>
                      <a:pt x="263" y="109"/>
                    </a:lnTo>
                    <a:lnTo>
                      <a:pt x="254" y="107"/>
                    </a:lnTo>
                    <a:lnTo>
                      <a:pt x="258" y="105"/>
                    </a:lnTo>
                    <a:lnTo>
                      <a:pt x="263" y="103"/>
                    </a:lnTo>
                    <a:lnTo>
                      <a:pt x="270" y="102"/>
                    </a:lnTo>
                    <a:lnTo>
                      <a:pt x="277" y="100"/>
                    </a:lnTo>
                    <a:lnTo>
                      <a:pt x="272" y="99"/>
                    </a:lnTo>
                    <a:lnTo>
                      <a:pt x="263" y="98"/>
                    </a:lnTo>
                    <a:lnTo>
                      <a:pt x="250" y="98"/>
                    </a:lnTo>
                    <a:lnTo>
                      <a:pt x="242" y="98"/>
                    </a:lnTo>
                    <a:lnTo>
                      <a:pt x="249" y="94"/>
                    </a:lnTo>
                    <a:lnTo>
                      <a:pt x="250" y="88"/>
                    </a:lnTo>
                    <a:lnTo>
                      <a:pt x="249" y="83"/>
                    </a:lnTo>
                    <a:lnTo>
                      <a:pt x="245" y="79"/>
                    </a:lnTo>
                    <a:lnTo>
                      <a:pt x="240" y="82"/>
                    </a:lnTo>
                    <a:lnTo>
                      <a:pt x="233" y="84"/>
                    </a:lnTo>
                    <a:lnTo>
                      <a:pt x="226" y="86"/>
                    </a:lnTo>
                    <a:lnTo>
                      <a:pt x="218" y="87"/>
                    </a:lnTo>
                    <a:lnTo>
                      <a:pt x="210" y="87"/>
                    </a:lnTo>
                    <a:lnTo>
                      <a:pt x="201" y="87"/>
                    </a:lnTo>
                    <a:lnTo>
                      <a:pt x="194" y="87"/>
                    </a:lnTo>
                    <a:lnTo>
                      <a:pt x="185" y="86"/>
                    </a:lnTo>
                    <a:lnTo>
                      <a:pt x="188" y="83"/>
                    </a:lnTo>
                    <a:lnTo>
                      <a:pt x="195" y="80"/>
                    </a:lnTo>
                    <a:lnTo>
                      <a:pt x="204" y="77"/>
                    </a:lnTo>
                    <a:lnTo>
                      <a:pt x="217" y="75"/>
                    </a:lnTo>
                    <a:lnTo>
                      <a:pt x="210" y="70"/>
                    </a:lnTo>
                    <a:lnTo>
                      <a:pt x="201" y="66"/>
                    </a:lnTo>
                    <a:lnTo>
                      <a:pt x="188" y="65"/>
                    </a:lnTo>
                    <a:lnTo>
                      <a:pt x="174" y="65"/>
                    </a:lnTo>
                    <a:lnTo>
                      <a:pt x="185" y="59"/>
                    </a:lnTo>
                    <a:lnTo>
                      <a:pt x="194" y="52"/>
                    </a:lnTo>
                    <a:lnTo>
                      <a:pt x="199" y="46"/>
                    </a:lnTo>
                    <a:lnTo>
                      <a:pt x="201" y="40"/>
                    </a:lnTo>
                    <a:lnTo>
                      <a:pt x="186" y="43"/>
                    </a:lnTo>
                    <a:lnTo>
                      <a:pt x="170" y="43"/>
                    </a:lnTo>
                    <a:lnTo>
                      <a:pt x="156" y="42"/>
                    </a:lnTo>
                    <a:lnTo>
                      <a:pt x="151" y="40"/>
                    </a:lnTo>
                    <a:lnTo>
                      <a:pt x="155" y="38"/>
                    </a:lnTo>
                    <a:lnTo>
                      <a:pt x="162" y="36"/>
                    </a:lnTo>
                    <a:lnTo>
                      <a:pt x="170" y="33"/>
                    </a:lnTo>
                    <a:lnTo>
                      <a:pt x="181" y="32"/>
                    </a:lnTo>
                    <a:lnTo>
                      <a:pt x="176" y="29"/>
                    </a:lnTo>
                    <a:lnTo>
                      <a:pt x="169" y="26"/>
                    </a:lnTo>
                    <a:lnTo>
                      <a:pt x="162" y="24"/>
                    </a:lnTo>
                    <a:lnTo>
                      <a:pt x="153" y="22"/>
                    </a:lnTo>
                    <a:lnTo>
                      <a:pt x="144" y="21"/>
                    </a:lnTo>
                    <a:lnTo>
                      <a:pt x="137" y="21"/>
                    </a:lnTo>
                    <a:lnTo>
                      <a:pt x="128" y="21"/>
                    </a:lnTo>
                    <a:lnTo>
                      <a:pt x="123" y="21"/>
                    </a:lnTo>
                    <a:lnTo>
                      <a:pt x="123" y="10"/>
                    </a:lnTo>
                    <a:lnTo>
                      <a:pt x="117" y="13"/>
                    </a:lnTo>
                    <a:lnTo>
                      <a:pt x="112" y="16"/>
                    </a:lnTo>
                    <a:lnTo>
                      <a:pt x="103" y="18"/>
                    </a:lnTo>
                    <a:lnTo>
                      <a:pt x="96" y="20"/>
                    </a:lnTo>
                    <a:lnTo>
                      <a:pt x="85" y="22"/>
                    </a:lnTo>
                    <a:lnTo>
                      <a:pt x="76" y="23"/>
                    </a:lnTo>
                    <a:lnTo>
                      <a:pt x="69" y="24"/>
                    </a:lnTo>
                    <a:lnTo>
                      <a:pt x="62" y="24"/>
                    </a:lnTo>
                    <a:lnTo>
                      <a:pt x="73" y="19"/>
                    </a:lnTo>
                    <a:lnTo>
                      <a:pt x="80" y="12"/>
                    </a:lnTo>
                    <a:lnTo>
                      <a:pt x="85" y="6"/>
                    </a:lnTo>
                    <a:lnTo>
                      <a:pt x="87" y="0"/>
                    </a:lnTo>
                    <a:lnTo>
                      <a:pt x="78" y="4"/>
                    </a:lnTo>
                    <a:lnTo>
                      <a:pt x="69" y="7"/>
                    </a:lnTo>
                    <a:lnTo>
                      <a:pt x="57" y="10"/>
                    </a:lnTo>
                    <a:lnTo>
                      <a:pt x="46" y="12"/>
                    </a:lnTo>
                    <a:lnTo>
                      <a:pt x="34" y="14"/>
                    </a:lnTo>
                    <a:lnTo>
                      <a:pt x="21" y="15"/>
                    </a:lnTo>
                    <a:lnTo>
                      <a:pt x="11" y="14"/>
                    </a:lnTo>
                    <a:lnTo>
                      <a:pt x="0" y="13"/>
                    </a:lnTo>
                    <a:lnTo>
                      <a:pt x="9" y="27"/>
                    </a:lnTo>
                    <a:lnTo>
                      <a:pt x="18" y="29"/>
                    </a:lnTo>
                    <a:lnTo>
                      <a:pt x="28" y="32"/>
                    </a:lnTo>
                    <a:lnTo>
                      <a:pt x="36" y="35"/>
                    </a:lnTo>
                    <a:lnTo>
                      <a:pt x="41" y="39"/>
                    </a:lnTo>
                    <a:lnTo>
                      <a:pt x="57" y="38"/>
                    </a:lnTo>
                    <a:lnTo>
                      <a:pt x="73" y="38"/>
                    </a:lnTo>
                    <a:lnTo>
                      <a:pt x="83" y="40"/>
                    </a:lnTo>
                    <a:lnTo>
                      <a:pt x="92" y="43"/>
                    </a:lnTo>
                    <a:lnTo>
                      <a:pt x="94" y="46"/>
                    </a:lnTo>
                    <a:lnTo>
                      <a:pt x="94" y="48"/>
                    </a:lnTo>
                    <a:lnTo>
                      <a:pt x="92" y="51"/>
                    </a:lnTo>
                    <a:lnTo>
                      <a:pt x="89" y="54"/>
                    </a:lnTo>
                    <a:lnTo>
                      <a:pt x="99" y="52"/>
                    </a:lnTo>
                    <a:lnTo>
                      <a:pt x="108" y="50"/>
                    </a:lnTo>
                    <a:lnTo>
                      <a:pt x="115" y="49"/>
                    </a:lnTo>
                    <a:lnTo>
                      <a:pt x="119" y="49"/>
                    </a:lnTo>
                    <a:lnTo>
                      <a:pt x="126" y="53"/>
                    </a:lnTo>
                    <a:lnTo>
                      <a:pt x="142" y="60"/>
                    </a:lnTo>
                    <a:lnTo>
                      <a:pt x="158" y="68"/>
                    </a:lnTo>
                    <a:lnTo>
                      <a:pt x="163" y="72"/>
                    </a:lnTo>
                    <a:lnTo>
                      <a:pt x="162" y="76"/>
                    </a:lnTo>
                    <a:lnTo>
                      <a:pt x="158" y="81"/>
                    </a:lnTo>
                    <a:lnTo>
                      <a:pt x="155" y="87"/>
                    </a:lnTo>
                    <a:lnTo>
                      <a:pt x="151" y="91"/>
                    </a:lnTo>
                    <a:lnTo>
                      <a:pt x="162" y="93"/>
                    </a:lnTo>
                    <a:lnTo>
                      <a:pt x="174" y="96"/>
                    </a:lnTo>
                    <a:lnTo>
                      <a:pt x="185" y="99"/>
                    </a:lnTo>
                    <a:lnTo>
                      <a:pt x="197" y="104"/>
                    </a:lnTo>
                    <a:lnTo>
                      <a:pt x="206" y="108"/>
                    </a:lnTo>
                    <a:lnTo>
                      <a:pt x="213" y="113"/>
                    </a:lnTo>
                    <a:lnTo>
                      <a:pt x="218" y="118"/>
                    </a:lnTo>
                    <a:lnTo>
                      <a:pt x="220" y="123"/>
                    </a:lnTo>
                    <a:lnTo>
                      <a:pt x="233" y="123"/>
                    </a:lnTo>
                    <a:lnTo>
                      <a:pt x="247" y="128"/>
                    </a:lnTo>
                    <a:lnTo>
                      <a:pt x="254" y="137"/>
                    </a:lnTo>
                    <a:lnTo>
                      <a:pt x="254" y="153"/>
                    </a:lnTo>
                    <a:lnTo>
                      <a:pt x="261" y="155"/>
                    </a:lnTo>
                    <a:lnTo>
                      <a:pt x="268" y="160"/>
                    </a:lnTo>
                    <a:lnTo>
                      <a:pt x="270" y="166"/>
                    </a:lnTo>
                    <a:lnTo>
                      <a:pt x="270" y="173"/>
                    </a:lnTo>
                    <a:lnTo>
                      <a:pt x="289" y="177"/>
                    </a:lnTo>
                    <a:lnTo>
                      <a:pt x="304" y="185"/>
                    </a:lnTo>
                    <a:lnTo>
                      <a:pt x="307" y="197"/>
                    </a:lnTo>
                    <a:lnTo>
                      <a:pt x="295" y="212"/>
                    </a:lnTo>
                    <a:lnTo>
                      <a:pt x="305" y="213"/>
                    </a:lnTo>
                    <a:lnTo>
                      <a:pt x="316" y="216"/>
                    </a:lnTo>
                    <a:lnTo>
                      <a:pt x="327" y="220"/>
                    </a:lnTo>
                    <a:lnTo>
                      <a:pt x="334" y="224"/>
                    </a:lnTo>
                    <a:lnTo>
                      <a:pt x="339" y="229"/>
                    </a:lnTo>
                    <a:lnTo>
                      <a:pt x="339" y="234"/>
                    </a:lnTo>
                    <a:lnTo>
                      <a:pt x="336" y="239"/>
                    </a:lnTo>
                    <a:lnTo>
                      <a:pt x="327" y="245"/>
                    </a:lnTo>
                    <a:lnTo>
                      <a:pt x="341" y="260"/>
                    </a:lnTo>
                    <a:lnTo>
                      <a:pt x="348" y="276"/>
                    </a:lnTo>
                    <a:lnTo>
                      <a:pt x="348" y="291"/>
                    </a:lnTo>
                    <a:lnTo>
                      <a:pt x="341" y="302"/>
                    </a:lnTo>
                    <a:lnTo>
                      <a:pt x="330" y="310"/>
                    </a:lnTo>
                    <a:lnTo>
                      <a:pt x="325" y="316"/>
                    </a:lnTo>
                    <a:lnTo>
                      <a:pt x="323" y="321"/>
                    </a:lnTo>
                    <a:lnTo>
                      <a:pt x="325" y="326"/>
                    </a:lnTo>
                    <a:lnTo>
                      <a:pt x="327" y="333"/>
                    </a:lnTo>
                    <a:lnTo>
                      <a:pt x="325" y="341"/>
                    </a:lnTo>
                    <a:lnTo>
                      <a:pt x="318" y="349"/>
                    </a:lnTo>
                    <a:lnTo>
                      <a:pt x="302" y="355"/>
                    </a:lnTo>
                    <a:lnTo>
                      <a:pt x="305" y="371"/>
                    </a:lnTo>
                    <a:lnTo>
                      <a:pt x="302" y="385"/>
                    </a:lnTo>
                    <a:lnTo>
                      <a:pt x="288" y="396"/>
                    </a:lnTo>
                    <a:lnTo>
                      <a:pt x="261" y="399"/>
                    </a:lnTo>
                    <a:lnTo>
                      <a:pt x="258" y="403"/>
                    </a:lnTo>
                    <a:lnTo>
                      <a:pt x="252" y="408"/>
                    </a:lnTo>
                    <a:lnTo>
                      <a:pt x="247" y="412"/>
                    </a:lnTo>
                    <a:lnTo>
                      <a:pt x="240" y="416"/>
                    </a:lnTo>
                    <a:lnTo>
                      <a:pt x="233" y="419"/>
                    </a:lnTo>
                    <a:lnTo>
                      <a:pt x="222" y="421"/>
                    </a:lnTo>
                    <a:lnTo>
                      <a:pt x="213" y="421"/>
                    </a:lnTo>
                    <a:lnTo>
                      <a:pt x="201" y="420"/>
                    </a:lnTo>
                    <a:lnTo>
                      <a:pt x="199" y="424"/>
                    </a:lnTo>
                    <a:lnTo>
                      <a:pt x="201" y="429"/>
                    </a:lnTo>
                    <a:lnTo>
                      <a:pt x="204" y="434"/>
                    </a:lnTo>
                    <a:lnTo>
                      <a:pt x="213" y="439"/>
                    </a:lnTo>
                    <a:lnTo>
                      <a:pt x="217" y="46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83" name="Freeform 443"/>
              <p:cNvSpPr>
                <a:spLocks/>
              </p:cNvSpPr>
              <p:nvPr/>
            </p:nvSpPr>
            <p:spPr bwMode="auto">
              <a:xfrm>
                <a:off x="1154" y="2472"/>
                <a:ext cx="63" cy="17"/>
              </a:xfrm>
              <a:custGeom>
                <a:avLst/>
                <a:gdLst>
                  <a:gd name="T0" fmla="*/ 117 w 126"/>
                  <a:gd name="T1" fmla="*/ 0 h 17"/>
                  <a:gd name="T2" fmla="*/ 119 w 126"/>
                  <a:gd name="T3" fmla="*/ 2 h 17"/>
                  <a:gd name="T4" fmla="*/ 123 w 126"/>
                  <a:gd name="T5" fmla="*/ 5 h 17"/>
                  <a:gd name="T6" fmla="*/ 124 w 126"/>
                  <a:gd name="T7" fmla="*/ 10 h 17"/>
                  <a:gd name="T8" fmla="*/ 126 w 126"/>
                  <a:gd name="T9" fmla="*/ 14 h 17"/>
                  <a:gd name="T10" fmla="*/ 110 w 126"/>
                  <a:gd name="T11" fmla="*/ 15 h 17"/>
                  <a:gd name="T12" fmla="*/ 92 w 126"/>
                  <a:gd name="T13" fmla="*/ 16 h 17"/>
                  <a:gd name="T14" fmla="*/ 75 w 126"/>
                  <a:gd name="T15" fmla="*/ 17 h 17"/>
                  <a:gd name="T16" fmla="*/ 55 w 126"/>
                  <a:gd name="T17" fmla="*/ 17 h 17"/>
                  <a:gd name="T18" fmla="*/ 36 w 126"/>
                  <a:gd name="T19" fmla="*/ 17 h 17"/>
                  <a:gd name="T20" fmla="*/ 20 w 126"/>
                  <a:gd name="T21" fmla="*/ 17 h 17"/>
                  <a:gd name="T22" fmla="*/ 7 w 126"/>
                  <a:gd name="T23" fmla="*/ 17 h 17"/>
                  <a:gd name="T24" fmla="*/ 0 w 126"/>
                  <a:gd name="T25" fmla="*/ 16 h 17"/>
                  <a:gd name="T26" fmla="*/ 7 w 126"/>
                  <a:gd name="T27" fmla="*/ 14 h 17"/>
                  <a:gd name="T28" fmla="*/ 20 w 126"/>
                  <a:gd name="T29" fmla="*/ 13 h 17"/>
                  <a:gd name="T30" fmla="*/ 36 w 126"/>
                  <a:gd name="T31" fmla="*/ 11 h 17"/>
                  <a:gd name="T32" fmla="*/ 53 w 126"/>
                  <a:gd name="T33" fmla="*/ 10 h 17"/>
                  <a:gd name="T34" fmla="*/ 73 w 126"/>
                  <a:gd name="T35" fmla="*/ 8 h 17"/>
                  <a:gd name="T36" fmla="*/ 91 w 126"/>
                  <a:gd name="T37" fmla="*/ 6 h 17"/>
                  <a:gd name="T38" fmla="*/ 105 w 126"/>
                  <a:gd name="T39" fmla="*/ 3 h 17"/>
                  <a:gd name="T40" fmla="*/ 117 w 126"/>
                  <a:gd name="T41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6" h="17">
                    <a:moveTo>
                      <a:pt x="117" y="0"/>
                    </a:moveTo>
                    <a:lnTo>
                      <a:pt x="119" y="2"/>
                    </a:lnTo>
                    <a:lnTo>
                      <a:pt x="123" y="5"/>
                    </a:lnTo>
                    <a:lnTo>
                      <a:pt x="124" y="10"/>
                    </a:lnTo>
                    <a:lnTo>
                      <a:pt x="126" y="14"/>
                    </a:lnTo>
                    <a:lnTo>
                      <a:pt x="110" y="15"/>
                    </a:lnTo>
                    <a:lnTo>
                      <a:pt x="92" y="16"/>
                    </a:lnTo>
                    <a:lnTo>
                      <a:pt x="75" y="17"/>
                    </a:lnTo>
                    <a:lnTo>
                      <a:pt x="55" y="17"/>
                    </a:lnTo>
                    <a:lnTo>
                      <a:pt x="36" y="17"/>
                    </a:lnTo>
                    <a:lnTo>
                      <a:pt x="20" y="17"/>
                    </a:lnTo>
                    <a:lnTo>
                      <a:pt x="7" y="17"/>
                    </a:lnTo>
                    <a:lnTo>
                      <a:pt x="0" y="16"/>
                    </a:lnTo>
                    <a:lnTo>
                      <a:pt x="7" y="14"/>
                    </a:lnTo>
                    <a:lnTo>
                      <a:pt x="20" y="13"/>
                    </a:lnTo>
                    <a:lnTo>
                      <a:pt x="36" y="11"/>
                    </a:lnTo>
                    <a:lnTo>
                      <a:pt x="53" y="10"/>
                    </a:lnTo>
                    <a:lnTo>
                      <a:pt x="73" y="8"/>
                    </a:lnTo>
                    <a:lnTo>
                      <a:pt x="91" y="6"/>
                    </a:lnTo>
                    <a:lnTo>
                      <a:pt x="105" y="3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84" name="Freeform 444"/>
              <p:cNvSpPr>
                <a:spLocks/>
              </p:cNvSpPr>
              <p:nvPr/>
            </p:nvSpPr>
            <p:spPr bwMode="auto">
              <a:xfrm>
                <a:off x="1127" y="2411"/>
                <a:ext cx="82" cy="71"/>
              </a:xfrm>
              <a:custGeom>
                <a:avLst/>
                <a:gdLst>
                  <a:gd name="T0" fmla="*/ 163 w 165"/>
                  <a:gd name="T1" fmla="*/ 52 h 71"/>
                  <a:gd name="T2" fmla="*/ 163 w 165"/>
                  <a:gd name="T3" fmla="*/ 49 h 71"/>
                  <a:gd name="T4" fmla="*/ 163 w 165"/>
                  <a:gd name="T5" fmla="*/ 46 h 71"/>
                  <a:gd name="T6" fmla="*/ 163 w 165"/>
                  <a:gd name="T7" fmla="*/ 44 h 71"/>
                  <a:gd name="T8" fmla="*/ 165 w 165"/>
                  <a:gd name="T9" fmla="*/ 42 h 71"/>
                  <a:gd name="T10" fmla="*/ 158 w 165"/>
                  <a:gd name="T11" fmla="*/ 43 h 71"/>
                  <a:gd name="T12" fmla="*/ 151 w 165"/>
                  <a:gd name="T13" fmla="*/ 41 h 71"/>
                  <a:gd name="T14" fmla="*/ 149 w 165"/>
                  <a:gd name="T15" fmla="*/ 35 h 71"/>
                  <a:gd name="T16" fmla="*/ 156 w 165"/>
                  <a:gd name="T17" fmla="*/ 19 h 71"/>
                  <a:gd name="T18" fmla="*/ 149 w 165"/>
                  <a:gd name="T19" fmla="*/ 13 h 71"/>
                  <a:gd name="T20" fmla="*/ 142 w 165"/>
                  <a:gd name="T21" fmla="*/ 8 h 71"/>
                  <a:gd name="T22" fmla="*/ 135 w 165"/>
                  <a:gd name="T23" fmla="*/ 3 h 71"/>
                  <a:gd name="T24" fmla="*/ 128 w 165"/>
                  <a:gd name="T25" fmla="*/ 0 h 71"/>
                  <a:gd name="T26" fmla="*/ 121 w 165"/>
                  <a:gd name="T27" fmla="*/ 3 h 71"/>
                  <a:gd name="T28" fmla="*/ 112 w 165"/>
                  <a:gd name="T29" fmla="*/ 7 h 71"/>
                  <a:gd name="T30" fmla="*/ 105 w 165"/>
                  <a:gd name="T31" fmla="*/ 11 h 71"/>
                  <a:gd name="T32" fmla="*/ 97 w 165"/>
                  <a:gd name="T33" fmla="*/ 15 h 71"/>
                  <a:gd name="T34" fmla="*/ 89 w 165"/>
                  <a:gd name="T35" fmla="*/ 19 h 71"/>
                  <a:gd name="T36" fmla="*/ 83 w 165"/>
                  <a:gd name="T37" fmla="*/ 23 h 71"/>
                  <a:gd name="T38" fmla="*/ 76 w 165"/>
                  <a:gd name="T39" fmla="*/ 26 h 71"/>
                  <a:gd name="T40" fmla="*/ 71 w 165"/>
                  <a:gd name="T41" fmla="*/ 31 h 71"/>
                  <a:gd name="T42" fmla="*/ 64 w 165"/>
                  <a:gd name="T43" fmla="*/ 34 h 71"/>
                  <a:gd name="T44" fmla="*/ 57 w 165"/>
                  <a:gd name="T45" fmla="*/ 38 h 71"/>
                  <a:gd name="T46" fmla="*/ 48 w 165"/>
                  <a:gd name="T47" fmla="*/ 41 h 71"/>
                  <a:gd name="T48" fmla="*/ 39 w 165"/>
                  <a:gd name="T49" fmla="*/ 45 h 71"/>
                  <a:gd name="T50" fmla="*/ 32 w 165"/>
                  <a:gd name="T51" fmla="*/ 48 h 71"/>
                  <a:gd name="T52" fmla="*/ 25 w 165"/>
                  <a:gd name="T53" fmla="*/ 50 h 71"/>
                  <a:gd name="T54" fmla="*/ 19 w 165"/>
                  <a:gd name="T55" fmla="*/ 53 h 71"/>
                  <a:gd name="T56" fmla="*/ 16 w 165"/>
                  <a:gd name="T57" fmla="*/ 54 h 71"/>
                  <a:gd name="T58" fmla="*/ 10 w 165"/>
                  <a:gd name="T59" fmla="*/ 57 h 71"/>
                  <a:gd name="T60" fmla="*/ 5 w 165"/>
                  <a:gd name="T61" fmla="*/ 62 h 71"/>
                  <a:gd name="T62" fmla="*/ 2 w 165"/>
                  <a:gd name="T63" fmla="*/ 67 h 71"/>
                  <a:gd name="T64" fmla="*/ 0 w 165"/>
                  <a:gd name="T65" fmla="*/ 71 h 71"/>
                  <a:gd name="T66" fmla="*/ 25 w 165"/>
                  <a:gd name="T67" fmla="*/ 71 h 71"/>
                  <a:gd name="T68" fmla="*/ 51 w 165"/>
                  <a:gd name="T69" fmla="*/ 71 h 71"/>
                  <a:gd name="T70" fmla="*/ 76 w 165"/>
                  <a:gd name="T71" fmla="*/ 69 h 71"/>
                  <a:gd name="T72" fmla="*/ 101 w 165"/>
                  <a:gd name="T73" fmla="*/ 66 h 71"/>
                  <a:gd name="T74" fmla="*/ 122 w 165"/>
                  <a:gd name="T75" fmla="*/ 63 h 71"/>
                  <a:gd name="T76" fmla="*/ 140 w 165"/>
                  <a:gd name="T77" fmla="*/ 59 h 71"/>
                  <a:gd name="T78" fmla="*/ 154 w 165"/>
                  <a:gd name="T79" fmla="*/ 56 h 71"/>
                  <a:gd name="T80" fmla="*/ 163 w 165"/>
                  <a:gd name="T81" fmla="*/ 52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65" h="71">
                    <a:moveTo>
                      <a:pt x="163" y="52"/>
                    </a:moveTo>
                    <a:lnTo>
                      <a:pt x="163" y="49"/>
                    </a:lnTo>
                    <a:lnTo>
                      <a:pt x="163" y="46"/>
                    </a:lnTo>
                    <a:lnTo>
                      <a:pt x="163" y="44"/>
                    </a:lnTo>
                    <a:lnTo>
                      <a:pt x="165" y="42"/>
                    </a:lnTo>
                    <a:lnTo>
                      <a:pt x="158" y="43"/>
                    </a:lnTo>
                    <a:lnTo>
                      <a:pt x="151" y="41"/>
                    </a:lnTo>
                    <a:lnTo>
                      <a:pt x="149" y="35"/>
                    </a:lnTo>
                    <a:lnTo>
                      <a:pt x="156" y="19"/>
                    </a:lnTo>
                    <a:lnTo>
                      <a:pt x="149" y="13"/>
                    </a:lnTo>
                    <a:lnTo>
                      <a:pt x="142" y="8"/>
                    </a:lnTo>
                    <a:lnTo>
                      <a:pt x="135" y="3"/>
                    </a:lnTo>
                    <a:lnTo>
                      <a:pt x="128" y="0"/>
                    </a:lnTo>
                    <a:lnTo>
                      <a:pt x="121" y="3"/>
                    </a:lnTo>
                    <a:lnTo>
                      <a:pt x="112" y="7"/>
                    </a:lnTo>
                    <a:lnTo>
                      <a:pt x="105" y="11"/>
                    </a:lnTo>
                    <a:lnTo>
                      <a:pt x="97" y="15"/>
                    </a:lnTo>
                    <a:lnTo>
                      <a:pt x="89" y="19"/>
                    </a:lnTo>
                    <a:lnTo>
                      <a:pt x="83" y="23"/>
                    </a:lnTo>
                    <a:lnTo>
                      <a:pt x="76" y="26"/>
                    </a:lnTo>
                    <a:lnTo>
                      <a:pt x="71" y="31"/>
                    </a:lnTo>
                    <a:lnTo>
                      <a:pt x="64" y="34"/>
                    </a:lnTo>
                    <a:lnTo>
                      <a:pt x="57" y="38"/>
                    </a:lnTo>
                    <a:lnTo>
                      <a:pt x="48" y="41"/>
                    </a:lnTo>
                    <a:lnTo>
                      <a:pt x="39" y="45"/>
                    </a:lnTo>
                    <a:lnTo>
                      <a:pt x="32" y="48"/>
                    </a:lnTo>
                    <a:lnTo>
                      <a:pt x="25" y="50"/>
                    </a:lnTo>
                    <a:lnTo>
                      <a:pt x="19" y="53"/>
                    </a:lnTo>
                    <a:lnTo>
                      <a:pt x="16" y="54"/>
                    </a:lnTo>
                    <a:lnTo>
                      <a:pt x="10" y="57"/>
                    </a:lnTo>
                    <a:lnTo>
                      <a:pt x="5" y="62"/>
                    </a:lnTo>
                    <a:lnTo>
                      <a:pt x="2" y="67"/>
                    </a:lnTo>
                    <a:lnTo>
                      <a:pt x="0" y="71"/>
                    </a:lnTo>
                    <a:lnTo>
                      <a:pt x="25" y="71"/>
                    </a:lnTo>
                    <a:lnTo>
                      <a:pt x="51" y="71"/>
                    </a:lnTo>
                    <a:lnTo>
                      <a:pt x="76" y="69"/>
                    </a:lnTo>
                    <a:lnTo>
                      <a:pt x="101" y="66"/>
                    </a:lnTo>
                    <a:lnTo>
                      <a:pt x="122" y="63"/>
                    </a:lnTo>
                    <a:lnTo>
                      <a:pt x="140" y="59"/>
                    </a:lnTo>
                    <a:lnTo>
                      <a:pt x="154" y="56"/>
                    </a:lnTo>
                    <a:lnTo>
                      <a:pt x="163" y="5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685" name="Group 445"/>
            <p:cNvGrpSpPr>
              <a:grpSpLocks noChangeAspect="1"/>
            </p:cNvGrpSpPr>
            <p:nvPr/>
          </p:nvGrpSpPr>
          <p:grpSpPr bwMode="auto">
            <a:xfrm>
              <a:off x="2880" y="1344"/>
              <a:ext cx="480" cy="480"/>
              <a:chOff x="912" y="2256"/>
              <a:chExt cx="816" cy="816"/>
            </a:xfrm>
          </p:grpSpPr>
          <p:sp>
            <p:nvSpPr>
              <p:cNvPr id="10686" name="AutoShape 446"/>
              <p:cNvSpPr>
                <a:spLocks noChangeAspect="1" noChangeArrowheads="1" noTextEdit="1"/>
              </p:cNvSpPr>
              <p:nvPr/>
            </p:nvSpPr>
            <p:spPr bwMode="auto">
              <a:xfrm>
                <a:off x="912" y="2256"/>
                <a:ext cx="816" cy="8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87" name="Freeform 447"/>
              <p:cNvSpPr>
                <a:spLocks/>
              </p:cNvSpPr>
              <p:nvPr/>
            </p:nvSpPr>
            <p:spPr bwMode="auto">
              <a:xfrm>
                <a:off x="932" y="2713"/>
                <a:ext cx="303" cy="324"/>
              </a:xfrm>
              <a:custGeom>
                <a:avLst/>
                <a:gdLst>
                  <a:gd name="T0" fmla="*/ 105 w 607"/>
                  <a:gd name="T1" fmla="*/ 0 h 324"/>
                  <a:gd name="T2" fmla="*/ 60 w 607"/>
                  <a:gd name="T3" fmla="*/ 30 h 324"/>
                  <a:gd name="T4" fmla="*/ 30 w 607"/>
                  <a:gd name="T5" fmla="*/ 63 h 324"/>
                  <a:gd name="T6" fmla="*/ 9 w 607"/>
                  <a:gd name="T7" fmla="*/ 101 h 324"/>
                  <a:gd name="T8" fmla="*/ 0 w 607"/>
                  <a:gd name="T9" fmla="*/ 138 h 324"/>
                  <a:gd name="T10" fmla="*/ 0 w 607"/>
                  <a:gd name="T11" fmla="*/ 176 h 324"/>
                  <a:gd name="T12" fmla="*/ 11 w 607"/>
                  <a:gd name="T13" fmla="*/ 212 h 324"/>
                  <a:gd name="T14" fmla="*/ 30 w 607"/>
                  <a:gd name="T15" fmla="*/ 243 h 324"/>
                  <a:gd name="T16" fmla="*/ 59 w 607"/>
                  <a:gd name="T17" fmla="*/ 271 h 324"/>
                  <a:gd name="T18" fmla="*/ 69 w 607"/>
                  <a:gd name="T19" fmla="*/ 278 h 324"/>
                  <a:gd name="T20" fmla="*/ 82 w 607"/>
                  <a:gd name="T21" fmla="*/ 284 h 324"/>
                  <a:gd name="T22" fmla="*/ 94 w 607"/>
                  <a:gd name="T23" fmla="*/ 291 h 324"/>
                  <a:gd name="T24" fmla="*/ 110 w 607"/>
                  <a:gd name="T25" fmla="*/ 296 h 324"/>
                  <a:gd name="T26" fmla="*/ 124 w 607"/>
                  <a:gd name="T27" fmla="*/ 301 h 324"/>
                  <a:gd name="T28" fmla="*/ 142 w 607"/>
                  <a:gd name="T29" fmla="*/ 306 h 324"/>
                  <a:gd name="T30" fmla="*/ 160 w 607"/>
                  <a:gd name="T31" fmla="*/ 310 h 324"/>
                  <a:gd name="T32" fmla="*/ 178 w 607"/>
                  <a:gd name="T33" fmla="*/ 314 h 324"/>
                  <a:gd name="T34" fmla="*/ 195 w 607"/>
                  <a:gd name="T35" fmla="*/ 317 h 324"/>
                  <a:gd name="T36" fmla="*/ 215 w 607"/>
                  <a:gd name="T37" fmla="*/ 319 h 324"/>
                  <a:gd name="T38" fmla="*/ 234 w 607"/>
                  <a:gd name="T39" fmla="*/ 321 h 324"/>
                  <a:gd name="T40" fmla="*/ 254 w 607"/>
                  <a:gd name="T41" fmla="*/ 324 h 324"/>
                  <a:gd name="T42" fmla="*/ 274 w 607"/>
                  <a:gd name="T43" fmla="*/ 324 h 324"/>
                  <a:gd name="T44" fmla="*/ 295 w 607"/>
                  <a:gd name="T45" fmla="*/ 324 h 324"/>
                  <a:gd name="T46" fmla="*/ 314 w 607"/>
                  <a:gd name="T47" fmla="*/ 324 h 324"/>
                  <a:gd name="T48" fmla="*/ 336 w 607"/>
                  <a:gd name="T49" fmla="*/ 323 h 324"/>
                  <a:gd name="T50" fmla="*/ 357 w 607"/>
                  <a:gd name="T51" fmla="*/ 321 h 324"/>
                  <a:gd name="T52" fmla="*/ 378 w 607"/>
                  <a:gd name="T53" fmla="*/ 318 h 324"/>
                  <a:gd name="T54" fmla="*/ 398 w 607"/>
                  <a:gd name="T55" fmla="*/ 316 h 324"/>
                  <a:gd name="T56" fmla="*/ 419 w 607"/>
                  <a:gd name="T57" fmla="*/ 312 h 324"/>
                  <a:gd name="T58" fmla="*/ 439 w 607"/>
                  <a:gd name="T59" fmla="*/ 308 h 324"/>
                  <a:gd name="T60" fmla="*/ 458 w 607"/>
                  <a:gd name="T61" fmla="*/ 303 h 324"/>
                  <a:gd name="T62" fmla="*/ 478 w 607"/>
                  <a:gd name="T63" fmla="*/ 298 h 324"/>
                  <a:gd name="T64" fmla="*/ 496 w 607"/>
                  <a:gd name="T65" fmla="*/ 292 h 324"/>
                  <a:gd name="T66" fmla="*/ 512 w 607"/>
                  <a:gd name="T67" fmla="*/ 286 h 324"/>
                  <a:gd name="T68" fmla="*/ 527 w 607"/>
                  <a:gd name="T69" fmla="*/ 279 h 324"/>
                  <a:gd name="T70" fmla="*/ 543 w 607"/>
                  <a:gd name="T71" fmla="*/ 272 h 324"/>
                  <a:gd name="T72" fmla="*/ 558 w 607"/>
                  <a:gd name="T73" fmla="*/ 264 h 324"/>
                  <a:gd name="T74" fmla="*/ 570 w 607"/>
                  <a:gd name="T75" fmla="*/ 256 h 324"/>
                  <a:gd name="T76" fmla="*/ 584 w 607"/>
                  <a:gd name="T77" fmla="*/ 246 h 324"/>
                  <a:gd name="T78" fmla="*/ 595 w 607"/>
                  <a:gd name="T79" fmla="*/ 236 h 324"/>
                  <a:gd name="T80" fmla="*/ 606 w 607"/>
                  <a:gd name="T81" fmla="*/ 226 h 324"/>
                  <a:gd name="T82" fmla="*/ 607 w 607"/>
                  <a:gd name="T83" fmla="*/ 194 h 324"/>
                  <a:gd name="T84" fmla="*/ 568 w 607"/>
                  <a:gd name="T85" fmla="*/ 185 h 324"/>
                  <a:gd name="T86" fmla="*/ 574 w 607"/>
                  <a:gd name="T87" fmla="*/ 141 h 324"/>
                  <a:gd name="T88" fmla="*/ 558 w 607"/>
                  <a:gd name="T89" fmla="*/ 134 h 324"/>
                  <a:gd name="T90" fmla="*/ 540 w 607"/>
                  <a:gd name="T91" fmla="*/ 107 h 324"/>
                  <a:gd name="T92" fmla="*/ 467 w 607"/>
                  <a:gd name="T93" fmla="*/ 115 h 324"/>
                  <a:gd name="T94" fmla="*/ 465 w 607"/>
                  <a:gd name="T95" fmla="*/ 101 h 324"/>
                  <a:gd name="T96" fmla="*/ 442 w 607"/>
                  <a:gd name="T97" fmla="*/ 95 h 324"/>
                  <a:gd name="T98" fmla="*/ 440 w 607"/>
                  <a:gd name="T99" fmla="*/ 79 h 324"/>
                  <a:gd name="T100" fmla="*/ 405 w 607"/>
                  <a:gd name="T101" fmla="*/ 64 h 324"/>
                  <a:gd name="T102" fmla="*/ 355 w 607"/>
                  <a:gd name="T103" fmla="*/ 68 h 324"/>
                  <a:gd name="T104" fmla="*/ 350 w 607"/>
                  <a:gd name="T105" fmla="*/ 55 h 324"/>
                  <a:gd name="T106" fmla="*/ 329 w 607"/>
                  <a:gd name="T107" fmla="*/ 57 h 324"/>
                  <a:gd name="T108" fmla="*/ 297 w 607"/>
                  <a:gd name="T109" fmla="*/ 31 h 324"/>
                  <a:gd name="T110" fmla="*/ 295 w 607"/>
                  <a:gd name="T111" fmla="*/ 15 h 324"/>
                  <a:gd name="T112" fmla="*/ 258 w 607"/>
                  <a:gd name="T113" fmla="*/ 5 h 324"/>
                  <a:gd name="T114" fmla="*/ 208 w 607"/>
                  <a:gd name="T115" fmla="*/ 13 h 324"/>
                  <a:gd name="T116" fmla="*/ 105 w 607"/>
                  <a:gd name="T117" fmla="*/ 0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07" h="324">
                    <a:moveTo>
                      <a:pt x="105" y="0"/>
                    </a:moveTo>
                    <a:lnTo>
                      <a:pt x="60" y="30"/>
                    </a:lnTo>
                    <a:lnTo>
                      <a:pt x="30" y="63"/>
                    </a:lnTo>
                    <a:lnTo>
                      <a:pt x="9" y="101"/>
                    </a:lnTo>
                    <a:lnTo>
                      <a:pt x="0" y="138"/>
                    </a:lnTo>
                    <a:lnTo>
                      <a:pt x="0" y="176"/>
                    </a:lnTo>
                    <a:lnTo>
                      <a:pt x="11" y="212"/>
                    </a:lnTo>
                    <a:lnTo>
                      <a:pt x="30" y="243"/>
                    </a:lnTo>
                    <a:lnTo>
                      <a:pt x="59" y="271"/>
                    </a:lnTo>
                    <a:lnTo>
                      <a:pt x="69" y="278"/>
                    </a:lnTo>
                    <a:lnTo>
                      <a:pt x="82" y="284"/>
                    </a:lnTo>
                    <a:lnTo>
                      <a:pt x="94" y="291"/>
                    </a:lnTo>
                    <a:lnTo>
                      <a:pt x="110" y="296"/>
                    </a:lnTo>
                    <a:lnTo>
                      <a:pt x="124" y="301"/>
                    </a:lnTo>
                    <a:lnTo>
                      <a:pt x="142" y="306"/>
                    </a:lnTo>
                    <a:lnTo>
                      <a:pt x="160" y="310"/>
                    </a:lnTo>
                    <a:lnTo>
                      <a:pt x="178" y="314"/>
                    </a:lnTo>
                    <a:lnTo>
                      <a:pt x="195" y="317"/>
                    </a:lnTo>
                    <a:lnTo>
                      <a:pt x="215" y="319"/>
                    </a:lnTo>
                    <a:lnTo>
                      <a:pt x="234" y="321"/>
                    </a:lnTo>
                    <a:lnTo>
                      <a:pt x="254" y="324"/>
                    </a:lnTo>
                    <a:lnTo>
                      <a:pt x="274" y="324"/>
                    </a:lnTo>
                    <a:lnTo>
                      <a:pt x="295" y="324"/>
                    </a:lnTo>
                    <a:lnTo>
                      <a:pt x="314" y="324"/>
                    </a:lnTo>
                    <a:lnTo>
                      <a:pt x="336" y="323"/>
                    </a:lnTo>
                    <a:lnTo>
                      <a:pt x="357" y="321"/>
                    </a:lnTo>
                    <a:lnTo>
                      <a:pt x="378" y="318"/>
                    </a:lnTo>
                    <a:lnTo>
                      <a:pt x="398" y="316"/>
                    </a:lnTo>
                    <a:lnTo>
                      <a:pt x="419" y="312"/>
                    </a:lnTo>
                    <a:lnTo>
                      <a:pt x="439" y="308"/>
                    </a:lnTo>
                    <a:lnTo>
                      <a:pt x="458" y="303"/>
                    </a:lnTo>
                    <a:lnTo>
                      <a:pt x="478" y="298"/>
                    </a:lnTo>
                    <a:lnTo>
                      <a:pt x="496" y="292"/>
                    </a:lnTo>
                    <a:lnTo>
                      <a:pt x="512" y="286"/>
                    </a:lnTo>
                    <a:lnTo>
                      <a:pt x="527" y="279"/>
                    </a:lnTo>
                    <a:lnTo>
                      <a:pt x="543" y="272"/>
                    </a:lnTo>
                    <a:lnTo>
                      <a:pt x="558" y="264"/>
                    </a:lnTo>
                    <a:lnTo>
                      <a:pt x="570" y="256"/>
                    </a:lnTo>
                    <a:lnTo>
                      <a:pt x="584" y="246"/>
                    </a:lnTo>
                    <a:lnTo>
                      <a:pt x="595" y="236"/>
                    </a:lnTo>
                    <a:lnTo>
                      <a:pt x="606" y="226"/>
                    </a:lnTo>
                    <a:lnTo>
                      <a:pt x="607" y="194"/>
                    </a:lnTo>
                    <a:lnTo>
                      <a:pt x="568" y="185"/>
                    </a:lnTo>
                    <a:lnTo>
                      <a:pt x="574" y="141"/>
                    </a:lnTo>
                    <a:lnTo>
                      <a:pt x="558" y="134"/>
                    </a:lnTo>
                    <a:lnTo>
                      <a:pt x="540" y="107"/>
                    </a:lnTo>
                    <a:lnTo>
                      <a:pt x="467" y="115"/>
                    </a:lnTo>
                    <a:lnTo>
                      <a:pt x="465" y="101"/>
                    </a:lnTo>
                    <a:lnTo>
                      <a:pt x="442" y="95"/>
                    </a:lnTo>
                    <a:lnTo>
                      <a:pt x="440" y="79"/>
                    </a:lnTo>
                    <a:lnTo>
                      <a:pt x="405" y="64"/>
                    </a:lnTo>
                    <a:lnTo>
                      <a:pt x="355" y="68"/>
                    </a:lnTo>
                    <a:lnTo>
                      <a:pt x="350" y="55"/>
                    </a:lnTo>
                    <a:lnTo>
                      <a:pt x="329" y="57"/>
                    </a:lnTo>
                    <a:lnTo>
                      <a:pt x="297" y="31"/>
                    </a:lnTo>
                    <a:lnTo>
                      <a:pt x="295" y="15"/>
                    </a:lnTo>
                    <a:lnTo>
                      <a:pt x="258" y="5"/>
                    </a:lnTo>
                    <a:lnTo>
                      <a:pt x="208" y="13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88" name="Freeform 448"/>
              <p:cNvSpPr>
                <a:spLocks/>
              </p:cNvSpPr>
              <p:nvPr/>
            </p:nvSpPr>
            <p:spPr bwMode="auto">
              <a:xfrm>
                <a:off x="1020" y="3005"/>
                <a:ext cx="214" cy="41"/>
              </a:xfrm>
              <a:custGeom>
                <a:avLst/>
                <a:gdLst>
                  <a:gd name="T0" fmla="*/ 318 w 428"/>
                  <a:gd name="T1" fmla="*/ 0 h 41"/>
                  <a:gd name="T2" fmla="*/ 300 w 428"/>
                  <a:gd name="T3" fmla="*/ 6 h 41"/>
                  <a:gd name="T4" fmla="*/ 280 w 428"/>
                  <a:gd name="T5" fmla="*/ 11 h 41"/>
                  <a:gd name="T6" fmla="*/ 261 w 428"/>
                  <a:gd name="T7" fmla="*/ 16 h 41"/>
                  <a:gd name="T8" fmla="*/ 241 w 428"/>
                  <a:gd name="T9" fmla="*/ 20 h 41"/>
                  <a:gd name="T10" fmla="*/ 220 w 428"/>
                  <a:gd name="T11" fmla="*/ 24 h 41"/>
                  <a:gd name="T12" fmla="*/ 200 w 428"/>
                  <a:gd name="T13" fmla="*/ 26 h 41"/>
                  <a:gd name="T14" fmla="*/ 179 w 428"/>
                  <a:gd name="T15" fmla="*/ 29 h 41"/>
                  <a:gd name="T16" fmla="*/ 158 w 428"/>
                  <a:gd name="T17" fmla="*/ 31 h 41"/>
                  <a:gd name="T18" fmla="*/ 136 w 428"/>
                  <a:gd name="T19" fmla="*/ 32 h 41"/>
                  <a:gd name="T20" fmla="*/ 117 w 428"/>
                  <a:gd name="T21" fmla="*/ 32 h 41"/>
                  <a:gd name="T22" fmla="*/ 96 w 428"/>
                  <a:gd name="T23" fmla="*/ 32 h 41"/>
                  <a:gd name="T24" fmla="*/ 76 w 428"/>
                  <a:gd name="T25" fmla="*/ 32 h 41"/>
                  <a:gd name="T26" fmla="*/ 56 w 428"/>
                  <a:gd name="T27" fmla="*/ 29 h 41"/>
                  <a:gd name="T28" fmla="*/ 37 w 428"/>
                  <a:gd name="T29" fmla="*/ 27 h 41"/>
                  <a:gd name="T30" fmla="*/ 17 w 428"/>
                  <a:gd name="T31" fmla="*/ 25 h 41"/>
                  <a:gd name="T32" fmla="*/ 0 w 428"/>
                  <a:gd name="T33" fmla="*/ 22 h 41"/>
                  <a:gd name="T34" fmla="*/ 19 w 428"/>
                  <a:gd name="T35" fmla="*/ 27 h 41"/>
                  <a:gd name="T36" fmla="*/ 42 w 428"/>
                  <a:gd name="T37" fmla="*/ 32 h 41"/>
                  <a:gd name="T38" fmla="*/ 71 w 428"/>
                  <a:gd name="T39" fmla="*/ 35 h 41"/>
                  <a:gd name="T40" fmla="*/ 101 w 428"/>
                  <a:gd name="T41" fmla="*/ 38 h 41"/>
                  <a:gd name="T42" fmla="*/ 135 w 428"/>
                  <a:gd name="T43" fmla="*/ 39 h 41"/>
                  <a:gd name="T44" fmla="*/ 170 w 428"/>
                  <a:gd name="T45" fmla="*/ 41 h 41"/>
                  <a:gd name="T46" fmla="*/ 206 w 428"/>
                  <a:gd name="T47" fmla="*/ 41 h 41"/>
                  <a:gd name="T48" fmla="*/ 241 w 428"/>
                  <a:gd name="T49" fmla="*/ 41 h 41"/>
                  <a:gd name="T50" fmla="*/ 275 w 428"/>
                  <a:gd name="T51" fmla="*/ 40 h 41"/>
                  <a:gd name="T52" fmla="*/ 309 w 428"/>
                  <a:gd name="T53" fmla="*/ 38 h 41"/>
                  <a:gd name="T54" fmla="*/ 339 w 428"/>
                  <a:gd name="T55" fmla="*/ 36 h 41"/>
                  <a:gd name="T56" fmla="*/ 365 w 428"/>
                  <a:gd name="T57" fmla="*/ 34 h 41"/>
                  <a:gd name="T58" fmla="*/ 389 w 428"/>
                  <a:gd name="T59" fmla="*/ 31 h 41"/>
                  <a:gd name="T60" fmla="*/ 408 w 428"/>
                  <a:gd name="T61" fmla="*/ 26 h 41"/>
                  <a:gd name="T62" fmla="*/ 421 w 428"/>
                  <a:gd name="T63" fmla="*/ 22 h 41"/>
                  <a:gd name="T64" fmla="*/ 428 w 428"/>
                  <a:gd name="T65" fmla="*/ 17 h 41"/>
                  <a:gd name="T66" fmla="*/ 428 w 428"/>
                  <a:gd name="T67" fmla="*/ 12 h 41"/>
                  <a:gd name="T68" fmla="*/ 419 w 428"/>
                  <a:gd name="T69" fmla="*/ 8 h 41"/>
                  <a:gd name="T70" fmla="*/ 403 w 428"/>
                  <a:gd name="T71" fmla="*/ 5 h 41"/>
                  <a:gd name="T72" fmla="*/ 383 w 428"/>
                  <a:gd name="T73" fmla="*/ 2 h 41"/>
                  <a:gd name="T74" fmla="*/ 364 w 428"/>
                  <a:gd name="T75" fmla="*/ 1 h 41"/>
                  <a:gd name="T76" fmla="*/ 344 w 428"/>
                  <a:gd name="T77" fmla="*/ 0 h 41"/>
                  <a:gd name="T78" fmla="*/ 328 w 428"/>
                  <a:gd name="T79" fmla="*/ 0 h 41"/>
                  <a:gd name="T80" fmla="*/ 318 w 428"/>
                  <a:gd name="T81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28" h="41">
                    <a:moveTo>
                      <a:pt x="318" y="0"/>
                    </a:moveTo>
                    <a:lnTo>
                      <a:pt x="300" y="6"/>
                    </a:lnTo>
                    <a:lnTo>
                      <a:pt x="280" y="11"/>
                    </a:lnTo>
                    <a:lnTo>
                      <a:pt x="261" y="16"/>
                    </a:lnTo>
                    <a:lnTo>
                      <a:pt x="241" y="20"/>
                    </a:lnTo>
                    <a:lnTo>
                      <a:pt x="220" y="24"/>
                    </a:lnTo>
                    <a:lnTo>
                      <a:pt x="200" y="26"/>
                    </a:lnTo>
                    <a:lnTo>
                      <a:pt x="179" y="29"/>
                    </a:lnTo>
                    <a:lnTo>
                      <a:pt x="158" y="31"/>
                    </a:lnTo>
                    <a:lnTo>
                      <a:pt x="136" y="32"/>
                    </a:lnTo>
                    <a:lnTo>
                      <a:pt x="117" y="32"/>
                    </a:lnTo>
                    <a:lnTo>
                      <a:pt x="96" y="32"/>
                    </a:lnTo>
                    <a:lnTo>
                      <a:pt x="76" y="32"/>
                    </a:lnTo>
                    <a:lnTo>
                      <a:pt x="56" y="29"/>
                    </a:lnTo>
                    <a:lnTo>
                      <a:pt x="37" y="27"/>
                    </a:lnTo>
                    <a:lnTo>
                      <a:pt x="17" y="25"/>
                    </a:lnTo>
                    <a:lnTo>
                      <a:pt x="0" y="22"/>
                    </a:lnTo>
                    <a:lnTo>
                      <a:pt x="19" y="27"/>
                    </a:lnTo>
                    <a:lnTo>
                      <a:pt x="42" y="32"/>
                    </a:lnTo>
                    <a:lnTo>
                      <a:pt x="71" y="35"/>
                    </a:lnTo>
                    <a:lnTo>
                      <a:pt x="101" y="38"/>
                    </a:lnTo>
                    <a:lnTo>
                      <a:pt x="135" y="39"/>
                    </a:lnTo>
                    <a:lnTo>
                      <a:pt x="170" y="41"/>
                    </a:lnTo>
                    <a:lnTo>
                      <a:pt x="206" y="41"/>
                    </a:lnTo>
                    <a:lnTo>
                      <a:pt x="241" y="41"/>
                    </a:lnTo>
                    <a:lnTo>
                      <a:pt x="275" y="40"/>
                    </a:lnTo>
                    <a:lnTo>
                      <a:pt x="309" y="38"/>
                    </a:lnTo>
                    <a:lnTo>
                      <a:pt x="339" y="36"/>
                    </a:lnTo>
                    <a:lnTo>
                      <a:pt x="365" y="34"/>
                    </a:lnTo>
                    <a:lnTo>
                      <a:pt x="389" y="31"/>
                    </a:lnTo>
                    <a:lnTo>
                      <a:pt x="408" y="26"/>
                    </a:lnTo>
                    <a:lnTo>
                      <a:pt x="421" y="22"/>
                    </a:lnTo>
                    <a:lnTo>
                      <a:pt x="428" y="17"/>
                    </a:lnTo>
                    <a:lnTo>
                      <a:pt x="428" y="12"/>
                    </a:lnTo>
                    <a:lnTo>
                      <a:pt x="419" y="8"/>
                    </a:lnTo>
                    <a:lnTo>
                      <a:pt x="403" y="5"/>
                    </a:lnTo>
                    <a:lnTo>
                      <a:pt x="383" y="2"/>
                    </a:lnTo>
                    <a:lnTo>
                      <a:pt x="364" y="1"/>
                    </a:lnTo>
                    <a:lnTo>
                      <a:pt x="344" y="0"/>
                    </a:lnTo>
                    <a:lnTo>
                      <a:pt x="328" y="0"/>
                    </a:lnTo>
                    <a:lnTo>
                      <a:pt x="318" y="0"/>
                    </a:lnTo>
                    <a:close/>
                  </a:path>
                </a:pathLst>
              </a:custGeom>
              <a:solidFill>
                <a:srgbClr val="667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89" name="Freeform 449"/>
              <p:cNvSpPr>
                <a:spLocks/>
              </p:cNvSpPr>
              <p:nvPr/>
            </p:nvSpPr>
            <p:spPr bwMode="auto">
              <a:xfrm>
                <a:off x="942" y="2739"/>
                <a:ext cx="274" cy="281"/>
              </a:xfrm>
              <a:custGeom>
                <a:avLst/>
                <a:gdLst>
                  <a:gd name="T0" fmla="*/ 7 w 547"/>
                  <a:gd name="T1" fmla="*/ 84 h 281"/>
                  <a:gd name="T2" fmla="*/ 38 w 547"/>
                  <a:gd name="T3" fmla="*/ 218 h 281"/>
                  <a:gd name="T4" fmla="*/ 217 w 547"/>
                  <a:gd name="T5" fmla="*/ 253 h 281"/>
                  <a:gd name="T6" fmla="*/ 221 w 547"/>
                  <a:gd name="T7" fmla="*/ 259 h 281"/>
                  <a:gd name="T8" fmla="*/ 197 w 547"/>
                  <a:gd name="T9" fmla="*/ 268 h 281"/>
                  <a:gd name="T10" fmla="*/ 183 w 547"/>
                  <a:gd name="T11" fmla="*/ 273 h 281"/>
                  <a:gd name="T12" fmla="*/ 237 w 547"/>
                  <a:gd name="T13" fmla="*/ 266 h 281"/>
                  <a:gd name="T14" fmla="*/ 286 w 547"/>
                  <a:gd name="T15" fmla="*/ 251 h 281"/>
                  <a:gd name="T16" fmla="*/ 300 w 547"/>
                  <a:gd name="T17" fmla="*/ 249 h 281"/>
                  <a:gd name="T18" fmla="*/ 281 w 547"/>
                  <a:gd name="T19" fmla="*/ 260 h 281"/>
                  <a:gd name="T20" fmla="*/ 251 w 547"/>
                  <a:gd name="T21" fmla="*/ 271 h 281"/>
                  <a:gd name="T22" fmla="*/ 297 w 547"/>
                  <a:gd name="T23" fmla="*/ 265 h 281"/>
                  <a:gd name="T24" fmla="*/ 338 w 547"/>
                  <a:gd name="T25" fmla="*/ 250 h 281"/>
                  <a:gd name="T26" fmla="*/ 364 w 547"/>
                  <a:gd name="T27" fmla="*/ 239 h 281"/>
                  <a:gd name="T28" fmla="*/ 363 w 547"/>
                  <a:gd name="T29" fmla="*/ 247 h 281"/>
                  <a:gd name="T30" fmla="*/ 311 w 547"/>
                  <a:gd name="T31" fmla="*/ 271 h 281"/>
                  <a:gd name="T32" fmla="*/ 327 w 547"/>
                  <a:gd name="T33" fmla="*/ 273 h 281"/>
                  <a:gd name="T34" fmla="*/ 386 w 547"/>
                  <a:gd name="T35" fmla="*/ 250 h 281"/>
                  <a:gd name="T36" fmla="*/ 419 w 547"/>
                  <a:gd name="T37" fmla="*/ 232 h 281"/>
                  <a:gd name="T38" fmla="*/ 425 w 547"/>
                  <a:gd name="T39" fmla="*/ 235 h 281"/>
                  <a:gd name="T40" fmla="*/ 389 w 547"/>
                  <a:gd name="T41" fmla="*/ 260 h 281"/>
                  <a:gd name="T42" fmla="*/ 379 w 547"/>
                  <a:gd name="T43" fmla="*/ 272 h 281"/>
                  <a:gd name="T44" fmla="*/ 439 w 547"/>
                  <a:gd name="T45" fmla="*/ 250 h 281"/>
                  <a:gd name="T46" fmla="*/ 476 w 547"/>
                  <a:gd name="T47" fmla="*/ 227 h 281"/>
                  <a:gd name="T48" fmla="*/ 499 w 547"/>
                  <a:gd name="T49" fmla="*/ 217 h 281"/>
                  <a:gd name="T50" fmla="*/ 478 w 547"/>
                  <a:gd name="T51" fmla="*/ 236 h 281"/>
                  <a:gd name="T52" fmla="*/ 437 w 547"/>
                  <a:gd name="T53" fmla="*/ 260 h 281"/>
                  <a:gd name="T54" fmla="*/ 482 w 547"/>
                  <a:gd name="T55" fmla="*/ 245 h 281"/>
                  <a:gd name="T56" fmla="*/ 512 w 547"/>
                  <a:gd name="T57" fmla="*/ 234 h 281"/>
                  <a:gd name="T58" fmla="*/ 537 w 547"/>
                  <a:gd name="T59" fmla="*/ 223 h 281"/>
                  <a:gd name="T60" fmla="*/ 546 w 547"/>
                  <a:gd name="T61" fmla="*/ 207 h 281"/>
                  <a:gd name="T62" fmla="*/ 505 w 547"/>
                  <a:gd name="T63" fmla="*/ 196 h 281"/>
                  <a:gd name="T64" fmla="*/ 439 w 547"/>
                  <a:gd name="T65" fmla="*/ 195 h 281"/>
                  <a:gd name="T66" fmla="*/ 416 w 547"/>
                  <a:gd name="T67" fmla="*/ 172 h 281"/>
                  <a:gd name="T68" fmla="*/ 395 w 547"/>
                  <a:gd name="T69" fmla="*/ 177 h 281"/>
                  <a:gd name="T70" fmla="*/ 366 w 547"/>
                  <a:gd name="T71" fmla="*/ 183 h 281"/>
                  <a:gd name="T72" fmla="*/ 345 w 547"/>
                  <a:gd name="T73" fmla="*/ 184 h 281"/>
                  <a:gd name="T74" fmla="*/ 311 w 547"/>
                  <a:gd name="T75" fmla="*/ 183 h 281"/>
                  <a:gd name="T76" fmla="*/ 292 w 547"/>
                  <a:gd name="T77" fmla="*/ 178 h 281"/>
                  <a:gd name="T78" fmla="*/ 285 w 547"/>
                  <a:gd name="T79" fmla="*/ 160 h 281"/>
                  <a:gd name="T80" fmla="*/ 256 w 547"/>
                  <a:gd name="T81" fmla="*/ 159 h 281"/>
                  <a:gd name="T82" fmla="*/ 226 w 547"/>
                  <a:gd name="T83" fmla="*/ 172 h 281"/>
                  <a:gd name="T84" fmla="*/ 219 w 547"/>
                  <a:gd name="T85" fmla="*/ 193 h 281"/>
                  <a:gd name="T86" fmla="*/ 192 w 547"/>
                  <a:gd name="T87" fmla="*/ 206 h 281"/>
                  <a:gd name="T88" fmla="*/ 183 w 547"/>
                  <a:gd name="T89" fmla="*/ 202 h 281"/>
                  <a:gd name="T90" fmla="*/ 205 w 547"/>
                  <a:gd name="T91" fmla="*/ 185 h 281"/>
                  <a:gd name="T92" fmla="*/ 201 w 547"/>
                  <a:gd name="T93" fmla="*/ 177 h 281"/>
                  <a:gd name="T94" fmla="*/ 196 w 547"/>
                  <a:gd name="T95" fmla="*/ 104 h 281"/>
                  <a:gd name="T96" fmla="*/ 75 w 547"/>
                  <a:gd name="T97" fmla="*/ 77 h 281"/>
                  <a:gd name="T98" fmla="*/ 86 w 547"/>
                  <a:gd name="T99" fmla="*/ 43 h 281"/>
                  <a:gd name="T100" fmla="*/ 73 w 547"/>
                  <a:gd name="T101" fmla="*/ 0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47" h="281">
                    <a:moveTo>
                      <a:pt x="73" y="0"/>
                    </a:moveTo>
                    <a:lnTo>
                      <a:pt x="32" y="38"/>
                    </a:lnTo>
                    <a:lnTo>
                      <a:pt x="7" y="84"/>
                    </a:lnTo>
                    <a:lnTo>
                      <a:pt x="0" y="132"/>
                    </a:lnTo>
                    <a:lnTo>
                      <a:pt x="11" y="178"/>
                    </a:lnTo>
                    <a:lnTo>
                      <a:pt x="38" y="218"/>
                    </a:lnTo>
                    <a:lnTo>
                      <a:pt x="82" y="247"/>
                    </a:lnTo>
                    <a:lnTo>
                      <a:pt x="141" y="260"/>
                    </a:lnTo>
                    <a:lnTo>
                      <a:pt x="217" y="253"/>
                    </a:lnTo>
                    <a:lnTo>
                      <a:pt x="221" y="254"/>
                    </a:lnTo>
                    <a:lnTo>
                      <a:pt x="222" y="256"/>
                    </a:lnTo>
                    <a:lnTo>
                      <a:pt x="221" y="259"/>
                    </a:lnTo>
                    <a:lnTo>
                      <a:pt x="217" y="262"/>
                    </a:lnTo>
                    <a:lnTo>
                      <a:pt x="208" y="265"/>
                    </a:lnTo>
                    <a:lnTo>
                      <a:pt x="197" y="268"/>
                    </a:lnTo>
                    <a:lnTo>
                      <a:pt x="183" y="270"/>
                    </a:lnTo>
                    <a:lnTo>
                      <a:pt x="167" y="272"/>
                    </a:lnTo>
                    <a:lnTo>
                      <a:pt x="183" y="273"/>
                    </a:lnTo>
                    <a:lnTo>
                      <a:pt x="201" y="272"/>
                    </a:lnTo>
                    <a:lnTo>
                      <a:pt x="219" y="269"/>
                    </a:lnTo>
                    <a:lnTo>
                      <a:pt x="237" y="266"/>
                    </a:lnTo>
                    <a:lnTo>
                      <a:pt x="254" y="261"/>
                    </a:lnTo>
                    <a:lnTo>
                      <a:pt x="270" y="257"/>
                    </a:lnTo>
                    <a:lnTo>
                      <a:pt x="286" y="251"/>
                    </a:lnTo>
                    <a:lnTo>
                      <a:pt x="300" y="246"/>
                    </a:lnTo>
                    <a:lnTo>
                      <a:pt x="302" y="247"/>
                    </a:lnTo>
                    <a:lnTo>
                      <a:pt x="300" y="249"/>
                    </a:lnTo>
                    <a:lnTo>
                      <a:pt x="297" y="253"/>
                    </a:lnTo>
                    <a:lnTo>
                      <a:pt x="290" y="256"/>
                    </a:lnTo>
                    <a:lnTo>
                      <a:pt x="281" y="260"/>
                    </a:lnTo>
                    <a:lnTo>
                      <a:pt x="272" y="264"/>
                    </a:lnTo>
                    <a:lnTo>
                      <a:pt x="261" y="268"/>
                    </a:lnTo>
                    <a:lnTo>
                      <a:pt x="251" y="271"/>
                    </a:lnTo>
                    <a:lnTo>
                      <a:pt x="265" y="271"/>
                    </a:lnTo>
                    <a:lnTo>
                      <a:pt x="281" y="269"/>
                    </a:lnTo>
                    <a:lnTo>
                      <a:pt x="297" y="265"/>
                    </a:lnTo>
                    <a:lnTo>
                      <a:pt x="311" y="260"/>
                    </a:lnTo>
                    <a:lnTo>
                      <a:pt x="325" y="255"/>
                    </a:lnTo>
                    <a:lnTo>
                      <a:pt x="338" y="250"/>
                    </a:lnTo>
                    <a:lnTo>
                      <a:pt x="348" y="245"/>
                    </a:lnTo>
                    <a:lnTo>
                      <a:pt x="357" y="241"/>
                    </a:lnTo>
                    <a:lnTo>
                      <a:pt x="364" y="239"/>
                    </a:lnTo>
                    <a:lnTo>
                      <a:pt x="368" y="240"/>
                    </a:lnTo>
                    <a:lnTo>
                      <a:pt x="368" y="242"/>
                    </a:lnTo>
                    <a:lnTo>
                      <a:pt x="363" y="247"/>
                    </a:lnTo>
                    <a:lnTo>
                      <a:pt x="352" y="254"/>
                    </a:lnTo>
                    <a:lnTo>
                      <a:pt x="336" y="262"/>
                    </a:lnTo>
                    <a:lnTo>
                      <a:pt x="311" y="271"/>
                    </a:lnTo>
                    <a:lnTo>
                      <a:pt x="277" y="281"/>
                    </a:lnTo>
                    <a:lnTo>
                      <a:pt x="304" y="278"/>
                    </a:lnTo>
                    <a:lnTo>
                      <a:pt x="327" y="273"/>
                    </a:lnTo>
                    <a:lnTo>
                      <a:pt x="350" y="266"/>
                    </a:lnTo>
                    <a:lnTo>
                      <a:pt x="370" y="258"/>
                    </a:lnTo>
                    <a:lnTo>
                      <a:pt x="386" y="250"/>
                    </a:lnTo>
                    <a:lnTo>
                      <a:pt x="400" y="243"/>
                    </a:lnTo>
                    <a:lnTo>
                      <a:pt x="411" y="236"/>
                    </a:lnTo>
                    <a:lnTo>
                      <a:pt x="419" y="232"/>
                    </a:lnTo>
                    <a:lnTo>
                      <a:pt x="428" y="229"/>
                    </a:lnTo>
                    <a:lnTo>
                      <a:pt x="430" y="230"/>
                    </a:lnTo>
                    <a:lnTo>
                      <a:pt x="425" y="235"/>
                    </a:lnTo>
                    <a:lnTo>
                      <a:pt x="416" y="242"/>
                    </a:lnTo>
                    <a:lnTo>
                      <a:pt x="403" y="251"/>
                    </a:lnTo>
                    <a:lnTo>
                      <a:pt x="389" y="260"/>
                    </a:lnTo>
                    <a:lnTo>
                      <a:pt x="372" y="268"/>
                    </a:lnTo>
                    <a:lnTo>
                      <a:pt x="354" y="274"/>
                    </a:lnTo>
                    <a:lnTo>
                      <a:pt x="379" y="272"/>
                    </a:lnTo>
                    <a:lnTo>
                      <a:pt x="400" y="266"/>
                    </a:lnTo>
                    <a:lnTo>
                      <a:pt x="421" y="259"/>
                    </a:lnTo>
                    <a:lnTo>
                      <a:pt x="439" y="250"/>
                    </a:lnTo>
                    <a:lnTo>
                      <a:pt x="453" y="242"/>
                    </a:lnTo>
                    <a:lnTo>
                      <a:pt x="467" y="233"/>
                    </a:lnTo>
                    <a:lnTo>
                      <a:pt x="476" y="227"/>
                    </a:lnTo>
                    <a:lnTo>
                      <a:pt x="483" y="223"/>
                    </a:lnTo>
                    <a:lnTo>
                      <a:pt x="496" y="217"/>
                    </a:lnTo>
                    <a:lnTo>
                      <a:pt x="499" y="217"/>
                    </a:lnTo>
                    <a:lnTo>
                      <a:pt x="498" y="221"/>
                    </a:lnTo>
                    <a:lnTo>
                      <a:pt x="491" y="228"/>
                    </a:lnTo>
                    <a:lnTo>
                      <a:pt x="478" y="236"/>
                    </a:lnTo>
                    <a:lnTo>
                      <a:pt x="466" y="245"/>
                    </a:lnTo>
                    <a:lnTo>
                      <a:pt x="451" y="253"/>
                    </a:lnTo>
                    <a:lnTo>
                      <a:pt x="437" y="260"/>
                    </a:lnTo>
                    <a:lnTo>
                      <a:pt x="455" y="254"/>
                    </a:lnTo>
                    <a:lnTo>
                      <a:pt x="469" y="249"/>
                    </a:lnTo>
                    <a:lnTo>
                      <a:pt x="482" y="245"/>
                    </a:lnTo>
                    <a:lnTo>
                      <a:pt x="494" y="241"/>
                    </a:lnTo>
                    <a:lnTo>
                      <a:pt x="503" y="237"/>
                    </a:lnTo>
                    <a:lnTo>
                      <a:pt x="512" y="234"/>
                    </a:lnTo>
                    <a:lnTo>
                      <a:pt x="519" y="231"/>
                    </a:lnTo>
                    <a:lnTo>
                      <a:pt x="526" y="228"/>
                    </a:lnTo>
                    <a:lnTo>
                      <a:pt x="537" y="223"/>
                    </a:lnTo>
                    <a:lnTo>
                      <a:pt x="544" y="216"/>
                    </a:lnTo>
                    <a:lnTo>
                      <a:pt x="547" y="211"/>
                    </a:lnTo>
                    <a:lnTo>
                      <a:pt x="546" y="207"/>
                    </a:lnTo>
                    <a:lnTo>
                      <a:pt x="535" y="203"/>
                    </a:lnTo>
                    <a:lnTo>
                      <a:pt x="519" y="199"/>
                    </a:lnTo>
                    <a:lnTo>
                      <a:pt x="505" y="196"/>
                    </a:lnTo>
                    <a:lnTo>
                      <a:pt x="499" y="195"/>
                    </a:lnTo>
                    <a:lnTo>
                      <a:pt x="489" y="202"/>
                    </a:lnTo>
                    <a:lnTo>
                      <a:pt x="439" y="195"/>
                    </a:lnTo>
                    <a:lnTo>
                      <a:pt x="430" y="175"/>
                    </a:lnTo>
                    <a:lnTo>
                      <a:pt x="418" y="171"/>
                    </a:lnTo>
                    <a:lnTo>
                      <a:pt x="416" y="172"/>
                    </a:lnTo>
                    <a:lnTo>
                      <a:pt x="411" y="173"/>
                    </a:lnTo>
                    <a:lnTo>
                      <a:pt x="403" y="175"/>
                    </a:lnTo>
                    <a:lnTo>
                      <a:pt x="395" y="177"/>
                    </a:lnTo>
                    <a:lnTo>
                      <a:pt x="384" y="180"/>
                    </a:lnTo>
                    <a:lnTo>
                      <a:pt x="375" y="182"/>
                    </a:lnTo>
                    <a:lnTo>
                      <a:pt x="366" y="183"/>
                    </a:lnTo>
                    <a:lnTo>
                      <a:pt x="361" y="184"/>
                    </a:lnTo>
                    <a:lnTo>
                      <a:pt x="354" y="184"/>
                    </a:lnTo>
                    <a:lnTo>
                      <a:pt x="345" y="184"/>
                    </a:lnTo>
                    <a:lnTo>
                      <a:pt x="334" y="184"/>
                    </a:lnTo>
                    <a:lnTo>
                      <a:pt x="324" y="184"/>
                    </a:lnTo>
                    <a:lnTo>
                      <a:pt x="311" y="183"/>
                    </a:lnTo>
                    <a:lnTo>
                      <a:pt x="302" y="182"/>
                    </a:lnTo>
                    <a:lnTo>
                      <a:pt x="295" y="180"/>
                    </a:lnTo>
                    <a:lnTo>
                      <a:pt x="292" y="178"/>
                    </a:lnTo>
                    <a:lnTo>
                      <a:pt x="290" y="173"/>
                    </a:lnTo>
                    <a:lnTo>
                      <a:pt x="286" y="166"/>
                    </a:lnTo>
                    <a:lnTo>
                      <a:pt x="285" y="160"/>
                    </a:lnTo>
                    <a:lnTo>
                      <a:pt x="285" y="157"/>
                    </a:lnTo>
                    <a:lnTo>
                      <a:pt x="270" y="158"/>
                    </a:lnTo>
                    <a:lnTo>
                      <a:pt x="256" y="159"/>
                    </a:lnTo>
                    <a:lnTo>
                      <a:pt x="245" y="162"/>
                    </a:lnTo>
                    <a:lnTo>
                      <a:pt x="235" y="166"/>
                    </a:lnTo>
                    <a:lnTo>
                      <a:pt x="226" y="172"/>
                    </a:lnTo>
                    <a:lnTo>
                      <a:pt x="221" y="178"/>
                    </a:lnTo>
                    <a:lnTo>
                      <a:pt x="219" y="185"/>
                    </a:lnTo>
                    <a:lnTo>
                      <a:pt x="219" y="193"/>
                    </a:lnTo>
                    <a:lnTo>
                      <a:pt x="213" y="197"/>
                    </a:lnTo>
                    <a:lnTo>
                      <a:pt x="203" y="198"/>
                    </a:lnTo>
                    <a:lnTo>
                      <a:pt x="192" y="206"/>
                    </a:lnTo>
                    <a:lnTo>
                      <a:pt x="196" y="216"/>
                    </a:lnTo>
                    <a:lnTo>
                      <a:pt x="182" y="207"/>
                    </a:lnTo>
                    <a:lnTo>
                      <a:pt x="183" y="202"/>
                    </a:lnTo>
                    <a:lnTo>
                      <a:pt x="192" y="200"/>
                    </a:lnTo>
                    <a:lnTo>
                      <a:pt x="203" y="193"/>
                    </a:lnTo>
                    <a:lnTo>
                      <a:pt x="205" y="185"/>
                    </a:lnTo>
                    <a:lnTo>
                      <a:pt x="203" y="184"/>
                    </a:lnTo>
                    <a:lnTo>
                      <a:pt x="201" y="181"/>
                    </a:lnTo>
                    <a:lnTo>
                      <a:pt x="201" y="177"/>
                    </a:lnTo>
                    <a:lnTo>
                      <a:pt x="205" y="172"/>
                    </a:lnTo>
                    <a:lnTo>
                      <a:pt x="174" y="142"/>
                    </a:lnTo>
                    <a:lnTo>
                      <a:pt x="196" y="104"/>
                    </a:lnTo>
                    <a:lnTo>
                      <a:pt x="132" y="86"/>
                    </a:lnTo>
                    <a:lnTo>
                      <a:pt x="86" y="92"/>
                    </a:lnTo>
                    <a:lnTo>
                      <a:pt x="75" y="77"/>
                    </a:lnTo>
                    <a:lnTo>
                      <a:pt x="93" y="60"/>
                    </a:lnTo>
                    <a:lnTo>
                      <a:pt x="91" y="55"/>
                    </a:lnTo>
                    <a:lnTo>
                      <a:pt x="86" y="43"/>
                    </a:lnTo>
                    <a:lnTo>
                      <a:pt x="75" y="30"/>
                    </a:lnTo>
                    <a:lnTo>
                      <a:pt x="63" y="21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0" name="Freeform 450"/>
              <p:cNvSpPr>
                <a:spLocks/>
              </p:cNvSpPr>
              <p:nvPr/>
            </p:nvSpPr>
            <p:spPr bwMode="auto">
              <a:xfrm>
                <a:off x="990" y="2725"/>
                <a:ext cx="236" cy="216"/>
              </a:xfrm>
              <a:custGeom>
                <a:avLst/>
                <a:gdLst>
                  <a:gd name="T0" fmla="*/ 2 w 473"/>
                  <a:gd name="T1" fmla="*/ 2 h 216"/>
                  <a:gd name="T2" fmla="*/ 112 w 473"/>
                  <a:gd name="T3" fmla="*/ 9 h 216"/>
                  <a:gd name="T4" fmla="*/ 123 w 473"/>
                  <a:gd name="T5" fmla="*/ 0 h 216"/>
                  <a:gd name="T6" fmla="*/ 149 w 473"/>
                  <a:gd name="T7" fmla="*/ 14 h 216"/>
                  <a:gd name="T8" fmla="*/ 155 w 473"/>
                  <a:gd name="T9" fmla="*/ 32 h 216"/>
                  <a:gd name="T10" fmla="*/ 190 w 473"/>
                  <a:gd name="T11" fmla="*/ 52 h 216"/>
                  <a:gd name="T12" fmla="*/ 219 w 473"/>
                  <a:gd name="T13" fmla="*/ 50 h 216"/>
                  <a:gd name="T14" fmla="*/ 233 w 473"/>
                  <a:gd name="T15" fmla="*/ 66 h 216"/>
                  <a:gd name="T16" fmla="*/ 292 w 473"/>
                  <a:gd name="T17" fmla="*/ 63 h 216"/>
                  <a:gd name="T18" fmla="*/ 302 w 473"/>
                  <a:gd name="T19" fmla="*/ 77 h 216"/>
                  <a:gd name="T20" fmla="*/ 292 w 473"/>
                  <a:gd name="T21" fmla="*/ 86 h 216"/>
                  <a:gd name="T22" fmla="*/ 322 w 473"/>
                  <a:gd name="T23" fmla="*/ 101 h 216"/>
                  <a:gd name="T24" fmla="*/ 323 w 473"/>
                  <a:gd name="T25" fmla="*/ 114 h 216"/>
                  <a:gd name="T26" fmla="*/ 354 w 473"/>
                  <a:gd name="T27" fmla="*/ 116 h 216"/>
                  <a:gd name="T28" fmla="*/ 409 w 473"/>
                  <a:gd name="T29" fmla="*/ 109 h 216"/>
                  <a:gd name="T30" fmla="*/ 423 w 473"/>
                  <a:gd name="T31" fmla="*/ 127 h 216"/>
                  <a:gd name="T32" fmla="*/ 441 w 473"/>
                  <a:gd name="T33" fmla="*/ 132 h 216"/>
                  <a:gd name="T34" fmla="*/ 425 w 473"/>
                  <a:gd name="T35" fmla="*/ 180 h 216"/>
                  <a:gd name="T36" fmla="*/ 473 w 473"/>
                  <a:gd name="T37" fmla="*/ 187 h 216"/>
                  <a:gd name="T38" fmla="*/ 466 w 473"/>
                  <a:gd name="T39" fmla="*/ 216 h 216"/>
                  <a:gd name="T40" fmla="*/ 412 w 473"/>
                  <a:gd name="T41" fmla="*/ 204 h 216"/>
                  <a:gd name="T42" fmla="*/ 396 w 473"/>
                  <a:gd name="T43" fmla="*/ 209 h 216"/>
                  <a:gd name="T44" fmla="*/ 366 w 473"/>
                  <a:gd name="T45" fmla="*/ 197 h 216"/>
                  <a:gd name="T46" fmla="*/ 361 w 473"/>
                  <a:gd name="T47" fmla="*/ 182 h 216"/>
                  <a:gd name="T48" fmla="*/ 325 w 473"/>
                  <a:gd name="T49" fmla="*/ 173 h 216"/>
                  <a:gd name="T50" fmla="*/ 274 w 473"/>
                  <a:gd name="T51" fmla="*/ 190 h 216"/>
                  <a:gd name="T52" fmla="*/ 233 w 473"/>
                  <a:gd name="T53" fmla="*/ 189 h 216"/>
                  <a:gd name="T54" fmla="*/ 228 w 473"/>
                  <a:gd name="T55" fmla="*/ 171 h 216"/>
                  <a:gd name="T56" fmla="*/ 196 w 473"/>
                  <a:gd name="T57" fmla="*/ 161 h 216"/>
                  <a:gd name="T58" fmla="*/ 116 w 473"/>
                  <a:gd name="T59" fmla="*/ 174 h 216"/>
                  <a:gd name="T60" fmla="*/ 105 w 473"/>
                  <a:gd name="T61" fmla="*/ 159 h 216"/>
                  <a:gd name="T62" fmla="*/ 130 w 473"/>
                  <a:gd name="T63" fmla="*/ 127 h 216"/>
                  <a:gd name="T64" fmla="*/ 125 w 473"/>
                  <a:gd name="T65" fmla="*/ 112 h 216"/>
                  <a:gd name="T66" fmla="*/ 52 w 473"/>
                  <a:gd name="T67" fmla="*/ 94 h 216"/>
                  <a:gd name="T68" fmla="*/ 62 w 473"/>
                  <a:gd name="T69" fmla="*/ 86 h 216"/>
                  <a:gd name="T70" fmla="*/ 59 w 473"/>
                  <a:gd name="T71" fmla="*/ 82 h 216"/>
                  <a:gd name="T72" fmla="*/ 36 w 473"/>
                  <a:gd name="T73" fmla="*/ 91 h 216"/>
                  <a:gd name="T74" fmla="*/ 20 w 473"/>
                  <a:gd name="T75" fmla="*/ 88 h 216"/>
                  <a:gd name="T76" fmla="*/ 57 w 473"/>
                  <a:gd name="T77" fmla="*/ 67 h 216"/>
                  <a:gd name="T78" fmla="*/ 52 w 473"/>
                  <a:gd name="T79" fmla="*/ 61 h 216"/>
                  <a:gd name="T80" fmla="*/ 32 w 473"/>
                  <a:gd name="T81" fmla="*/ 71 h 216"/>
                  <a:gd name="T82" fmla="*/ 32 w 473"/>
                  <a:gd name="T83" fmla="*/ 60 h 216"/>
                  <a:gd name="T84" fmla="*/ 61 w 473"/>
                  <a:gd name="T85" fmla="*/ 43 h 216"/>
                  <a:gd name="T86" fmla="*/ 54 w 473"/>
                  <a:gd name="T87" fmla="*/ 38 h 216"/>
                  <a:gd name="T88" fmla="*/ 23 w 473"/>
                  <a:gd name="T89" fmla="*/ 54 h 216"/>
                  <a:gd name="T90" fmla="*/ 16 w 473"/>
                  <a:gd name="T91" fmla="*/ 47 h 216"/>
                  <a:gd name="T92" fmla="*/ 30 w 473"/>
                  <a:gd name="T93" fmla="*/ 35 h 216"/>
                  <a:gd name="T94" fmla="*/ 64 w 473"/>
                  <a:gd name="T95" fmla="*/ 18 h 216"/>
                  <a:gd name="T96" fmla="*/ 52 w 473"/>
                  <a:gd name="T97" fmla="*/ 16 h 216"/>
                  <a:gd name="T98" fmla="*/ 27 w 473"/>
                  <a:gd name="T99" fmla="*/ 27 h 216"/>
                  <a:gd name="T100" fmla="*/ 20 w 473"/>
                  <a:gd name="T101" fmla="*/ 24 h 216"/>
                  <a:gd name="T102" fmla="*/ 46 w 473"/>
                  <a:gd name="T103" fmla="*/ 10 h 216"/>
                  <a:gd name="T104" fmla="*/ 36 w 473"/>
                  <a:gd name="T105" fmla="*/ 6 h 216"/>
                  <a:gd name="T106" fmla="*/ 11 w 473"/>
                  <a:gd name="T107" fmla="*/ 20 h 216"/>
                  <a:gd name="T108" fmla="*/ 0 w 473"/>
                  <a:gd name="T109" fmla="*/ 19 h 216"/>
                  <a:gd name="T110" fmla="*/ 2 w 473"/>
                  <a:gd name="T111" fmla="*/ 2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73" h="216">
                    <a:moveTo>
                      <a:pt x="2" y="2"/>
                    </a:moveTo>
                    <a:lnTo>
                      <a:pt x="112" y="9"/>
                    </a:lnTo>
                    <a:lnTo>
                      <a:pt x="123" y="0"/>
                    </a:lnTo>
                    <a:lnTo>
                      <a:pt x="149" y="14"/>
                    </a:lnTo>
                    <a:lnTo>
                      <a:pt x="155" y="32"/>
                    </a:lnTo>
                    <a:lnTo>
                      <a:pt x="190" y="52"/>
                    </a:lnTo>
                    <a:lnTo>
                      <a:pt x="219" y="50"/>
                    </a:lnTo>
                    <a:lnTo>
                      <a:pt x="233" y="66"/>
                    </a:lnTo>
                    <a:lnTo>
                      <a:pt x="292" y="63"/>
                    </a:lnTo>
                    <a:lnTo>
                      <a:pt x="302" y="77"/>
                    </a:lnTo>
                    <a:lnTo>
                      <a:pt x="292" y="86"/>
                    </a:lnTo>
                    <a:lnTo>
                      <a:pt x="322" y="101"/>
                    </a:lnTo>
                    <a:lnTo>
                      <a:pt x="323" y="114"/>
                    </a:lnTo>
                    <a:lnTo>
                      <a:pt x="354" y="116"/>
                    </a:lnTo>
                    <a:lnTo>
                      <a:pt x="409" y="109"/>
                    </a:lnTo>
                    <a:lnTo>
                      <a:pt x="423" y="127"/>
                    </a:lnTo>
                    <a:lnTo>
                      <a:pt x="441" y="132"/>
                    </a:lnTo>
                    <a:lnTo>
                      <a:pt x="425" y="180"/>
                    </a:lnTo>
                    <a:lnTo>
                      <a:pt x="473" y="187"/>
                    </a:lnTo>
                    <a:lnTo>
                      <a:pt x="466" y="216"/>
                    </a:lnTo>
                    <a:lnTo>
                      <a:pt x="412" y="204"/>
                    </a:lnTo>
                    <a:lnTo>
                      <a:pt x="396" y="209"/>
                    </a:lnTo>
                    <a:lnTo>
                      <a:pt x="366" y="197"/>
                    </a:lnTo>
                    <a:lnTo>
                      <a:pt x="361" y="182"/>
                    </a:lnTo>
                    <a:lnTo>
                      <a:pt x="325" y="173"/>
                    </a:lnTo>
                    <a:lnTo>
                      <a:pt x="274" y="190"/>
                    </a:lnTo>
                    <a:lnTo>
                      <a:pt x="233" y="189"/>
                    </a:lnTo>
                    <a:lnTo>
                      <a:pt x="228" y="171"/>
                    </a:lnTo>
                    <a:lnTo>
                      <a:pt x="196" y="161"/>
                    </a:lnTo>
                    <a:lnTo>
                      <a:pt x="116" y="174"/>
                    </a:lnTo>
                    <a:lnTo>
                      <a:pt x="105" y="159"/>
                    </a:lnTo>
                    <a:lnTo>
                      <a:pt x="130" y="127"/>
                    </a:lnTo>
                    <a:lnTo>
                      <a:pt x="125" y="112"/>
                    </a:lnTo>
                    <a:lnTo>
                      <a:pt x="52" y="94"/>
                    </a:lnTo>
                    <a:lnTo>
                      <a:pt x="62" y="86"/>
                    </a:lnTo>
                    <a:lnTo>
                      <a:pt x="59" y="82"/>
                    </a:lnTo>
                    <a:lnTo>
                      <a:pt x="36" y="91"/>
                    </a:lnTo>
                    <a:lnTo>
                      <a:pt x="20" y="88"/>
                    </a:lnTo>
                    <a:lnTo>
                      <a:pt x="57" y="67"/>
                    </a:lnTo>
                    <a:lnTo>
                      <a:pt x="52" y="61"/>
                    </a:lnTo>
                    <a:lnTo>
                      <a:pt x="32" y="71"/>
                    </a:lnTo>
                    <a:lnTo>
                      <a:pt x="32" y="60"/>
                    </a:lnTo>
                    <a:lnTo>
                      <a:pt x="61" y="43"/>
                    </a:lnTo>
                    <a:lnTo>
                      <a:pt x="54" y="38"/>
                    </a:lnTo>
                    <a:lnTo>
                      <a:pt x="23" y="54"/>
                    </a:lnTo>
                    <a:lnTo>
                      <a:pt x="16" y="47"/>
                    </a:lnTo>
                    <a:lnTo>
                      <a:pt x="30" y="35"/>
                    </a:lnTo>
                    <a:lnTo>
                      <a:pt x="64" y="18"/>
                    </a:lnTo>
                    <a:lnTo>
                      <a:pt x="52" y="16"/>
                    </a:lnTo>
                    <a:lnTo>
                      <a:pt x="27" y="27"/>
                    </a:lnTo>
                    <a:lnTo>
                      <a:pt x="20" y="24"/>
                    </a:lnTo>
                    <a:lnTo>
                      <a:pt x="46" y="10"/>
                    </a:lnTo>
                    <a:lnTo>
                      <a:pt x="36" y="6"/>
                    </a:lnTo>
                    <a:lnTo>
                      <a:pt x="11" y="20"/>
                    </a:lnTo>
                    <a:lnTo>
                      <a:pt x="0" y="19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1" name="Freeform 451"/>
              <p:cNvSpPr>
                <a:spLocks/>
              </p:cNvSpPr>
              <p:nvPr/>
            </p:nvSpPr>
            <p:spPr bwMode="auto">
              <a:xfrm>
                <a:off x="1185" y="2290"/>
                <a:ext cx="511" cy="598"/>
              </a:xfrm>
              <a:custGeom>
                <a:avLst/>
                <a:gdLst>
                  <a:gd name="T0" fmla="*/ 9 w 1021"/>
                  <a:gd name="T1" fmla="*/ 96 h 598"/>
                  <a:gd name="T2" fmla="*/ 50 w 1021"/>
                  <a:gd name="T3" fmla="*/ 57 h 598"/>
                  <a:gd name="T4" fmla="*/ 99 w 1021"/>
                  <a:gd name="T5" fmla="*/ 29 h 598"/>
                  <a:gd name="T6" fmla="*/ 135 w 1021"/>
                  <a:gd name="T7" fmla="*/ 15 h 598"/>
                  <a:gd name="T8" fmla="*/ 190 w 1021"/>
                  <a:gd name="T9" fmla="*/ 2 h 598"/>
                  <a:gd name="T10" fmla="*/ 247 w 1021"/>
                  <a:gd name="T11" fmla="*/ 4 h 598"/>
                  <a:gd name="T12" fmla="*/ 316 w 1021"/>
                  <a:gd name="T13" fmla="*/ 4 h 598"/>
                  <a:gd name="T14" fmla="*/ 371 w 1021"/>
                  <a:gd name="T15" fmla="*/ 26 h 598"/>
                  <a:gd name="T16" fmla="*/ 412 w 1021"/>
                  <a:gd name="T17" fmla="*/ 46 h 598"/>
                  <a:gd name="T18" fmla="*/ 456 w 1021"/>
                  <a:gd name="T19" fmla="*/ 62 h 598"/>
                  <a:gd name="T20" fmla="*/ 463 w 1021"/>
                  <a:gd name="T21" fmla="*/ 88 h 598"/>
                  <a:gd name="T22" fmla="*/ 499 w 1021"/>
                  <a:gd name="T23" fmla="*/ 113 h 598"/>
                  <a:gd name="T24" fmla="*/ 515 w 1021"/>
                  <a:gd name="T25" fmla="*/ 137 h 598"/>
                  <a:gd name="T26" fmla="*/ 554 w 1021"/>
                  <a:gd name="T27" fmla="*/ 152 h 598"/>
                  <a:gd name="T28" fmla="*/ 568 w 1021"/>
                  <a:gd name="T29" fmla="*/ 177 h 598"/>
                  <a:gd name="T30" fmla="*/ 604 w 1021"/>
                  <a:gd name="T31" fmla="*/ 189 h 598"/>
                  <a:gd name="T32" fmla="*/ 643 w 1021"/>
                  <a:gd name="T33" fmla="*/ 187 h 598"/>
                  <a:gd name="T34" fmla="*/ 682 w 1021"/>
                  <a:gd name="T35" fmla="*/ 186 h 598"/>
                  <a:gd name="T36" fmla="*/ 730 w 1021"/>
                  <a:gd name="T37" fmla="*/ 197 h 598"/>
                  <a:gd name="T38" fmla="*/ 767 w 1021"/>
                  <a:gd name="T39" fmla="*/ 207 h 598"/>
                  <a:gd name="T40" fmla="*/ 788 w 1021"/>
                  <a:gd name="T41" fmla="*/ 208 h 598"/>
                  <a:gd name="T42" fmla="*/ 836 w 1021"/>
                  <a:gd name="T43" fmla="*/ 231 h 598"/>
                  <a:gd name="T44" fmla="*/ 835 w 1021"/>
                  <a:gd name="T45" fmla="*/ 252 h 598"/>
                  <a:gd name="T46" fmla="*/ 886 w 1021"/>
                  <a:gd name="T47" fmla="*/ 272 h 598"/>
                  <a:gd name="T48" fmla="*/ 927 w 1021"/>
                  <a:gd name="T49" fmla="*/ 296 h 598"/>
                  <a:gd name="T50" fmla="*/ 943 w 1021"/>
                  <a:gd name="T51" fmla="*/ 332 h 598"/>
                  <a:gd name="T52" fmla="*/ 978 w 1021"/>
                  <a:gd name="T53" fmla="*/ 372 h 598"/>
                  <a:gd name="T54" fmla="*/ 1012 w 1021"/>
                  <a:gd name="T55" fmla="*/ 393 h 598"/>
                  <a:gd name="T56" fmla="*/ 1021 w 1021"/>
                  <a:gd name="T57" fmla="*/ 450 h 598"/>
                  <a:gd name="T58" fmla="*/ 998 w 1021"/>
                  <a:gd name="T59" fmla="*/ 485 h 598"/>
                  <a:gd name="T60" fmla="*/ 978 w 1021"/>
                  <a:gd name="T61" fmla="*/ 530 h 598"/>
                  <a:gd name="T62" fmla="*/ 925 w 1021"/>
                  <a:gd name="T63" fmla="*/ 567 h 598"/>
                  <a:gd name="T64" fmla="*/ 886 w 1021"/>
                  <a:gd name="T65" fmla="*/ 580 h 598"/>
                  <a:gd name="T66" fmla="*/ 886 w 1021"/>
                  <a:gd name="T67" fmla="*/ 598 h 598"/>
                  <a:gd name="T68" fmla="*/ 836 w 1021"/>
                  <a:gd name="T69" fmla="*/ 583 h 598"/>
                  <a:gd name="T70" fmla="*/ 797 w 1021"/>
                  <a:gd name="T71" fmla="*/ 563 h 598"/>
                  <a:gd name="T72" fmla="*/ 737 w 1021"/>
                  <a:gd name="T73" fmla="*/ 559 h 598"/>
                  <a:gd name="T74" fmla="*/ 739 w 1021"/>
                  <a:gd name="T75" fmla="*/ 591 h 598"/>
                  <a:gd name="T76" fmla="*/ 673 w 1021"/>
                  <a:gd name="T77" fmla="*/ 586 h 598"/>
                  <a:gd name="T78" fmla="*/ 625 w 1021"/>
                  <a:gd name="T79" fmla="*/ 590 h 598"/>
                  <a:gd name="T80" fmla="*/ 584 w 1021"/>
                  <a:gd name="T81" fmla="*/ 582 h 598"/>
                  <a:gd name="T82" fmla="*/ 538 w 1021"/>
                  <a:gd name="T83" fmla="*/ 574 h 598"/>
                  <a:gd name="T84" fmla="*/ 495 w 1021"/>
                  <a:gd name="T85" fmla="*/ 574 h 598"/>
                  <a:gd name="T86" fmla="*/ 447 w 1021"/>
                  <a:gd name="T87" fmla="*/ 565 h 598"/>
                  <a:gd name="T88" fmla="*/ 391 w 1021"/>
                  <a:gd name="T89" fmla="*/ 564 h 598"/>
                  <a:gd name="T90" fmla="*/ 311 w 1021"/>
                  <a:gd name="T91" fmla="*/ 552 h 598"/>
                  <a:gd name="T92" fmla="*/ 277 w 1021"/>
                  <a:gd name="T93" fmla="*/ 512 h 598"/>
                  <a:gd name="T94" fmla="*/ 224 w 1021"/>
                  <a:gd name="T95" fmla="*/ 493 h 598"/>
                  <a:gd name="T96" fmla="*/ 176 w 1021"/>
                  <a:gd name="T97" fmla="*/ 465 h 598"/>
                  <a:gd name="T98" fmla="*/ 128 w 1021"/>
                  <a:gd name="T99" fmla="*/ 436 h 598"/>
                  <a:gd name="T100" fmla="*/ 94 w 1021"/>
                  <a:gd name="T101" fmla="*/ 414 h 598"/>
                  <a:gd name="T102" fmla="*/ 62 w 1021"/>
                  <a:gd name="T103" fmla="*/ 389 h 598"/>
                  <a:gd name="T104" fmla="*/ 19 w 1021"/>
                  <a:gd name="T105" fmla="*/ 362 h 598"/>
                  <a:gd name="T106" fmla="*/ 0 w 1021"/>
                  <a:gd name="T107" fmla="*/ 323 h 598"/>
                  <a:gd name="T108" fmla="*/ 2 w 1021"/>
                  <a:gd name="T109" fmla="*/ 289 h 598"/>
                  <a:gd name="T110" fmla="*/ 44 w 1021"/>
                  <a:gd name="T111" fmla="*/ 246 h 598"/>
                  <a:gd name="T112" fmla="*/ 41 w 1021"/>
                  <a:gd name="T113" fmla="*/ 213 h 598"/>
                  <a:gd name="T114" fmla="*/ 59 w 1021"/>
                  <a:gd name="T115" fmla="*/ 187 h 598"/>
                  <a:gd name="T116" fmla="*/ 48 w 1021"/>
                  <a:gd name="T117" fmla="*/ 175 h 598"/>
                  <a:gd name="T118" fmla="*/ 48 w 1021"/>
                  <a:gd name="T119" fmla="*/ 163 h 598"/>
                  <a:gd name="T120" fmla="*/ 32 w 1021"/>
                  <a:gd name="T121" fmla="*/ 134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21" h="598">
                    <a:moveTo>
                      <a:pt x="11" y="121"/>
                    </a:moveTo>
                    <a:lnTo>
                      <a:pt x="5" y="115"/>
                    </a:lnTo>
                    <a:lnTo>
                      <a:pt x="4" y="110"/>
                    </a:lnTo>
                    <a:lnTo>
                      <a:pt x="4" y="103"/>
                    </a:lnTo>
                    <a:lnTo>
                      <a:pt x="9" y="96"/>
                    </a:lnTo>
                    <a:lnTo>
                      <a:pt x="23" y="92"/>
                    </a:lnTo>
                    <a:lnTo>
                      <a:pt x="16" y="82"/>
                    </a:lnTo>
                    <a:lnTo>
                      <a:pt x="18" y="71"/>
                    </a:lnTo>
                    <a:lnTo>
                      <a:pt x="28" y="62"/>
                    </a:lnTo>
                    <a:lnTo>
                      <a:pt x="50" y="57"/>
                    </a:lnTo>
                    <a:lnTo>
                      <a:pt x="48" y="47"/>
                    </a:lnTo>
                    <a:lnTo>
                      <a:pt x="57" y="39"/>
                    </a:lnTo>
                    <a:lnTo>
                      <a:pt x="71" y="33"/>
                    </a:lnTo>
                    <a:lnTo>
                      <a:pt x="94" y="33"/>
                    </a:lnTo>
                    <a:lnTo>
                      <a:pt x="99" y="29"/>
                    </a:lnTo>
                    <a:lnTo>
                      <a:pt x="105" y="25"/>
                    </a:lnTo>
                    <a:lnTo>
                      <a:pt x="112" y="21"/>
                    </a:lnTo>
                    <a:lnTo>
                      <a:pt x="119" y="18"/>
                    </a:lnTo>
                    <a:lnTo>
                      <a:pt x="126" y="16"/>
                    </a:lnTo>
                    <a:lnTo>
                      <a:pt x="135" y="15"/>
                    </a:lnTo>
                    <a:lnTo>
                      <a:pt x="144" y="14"/>
                    </a:lnTo>
                    <a:lnTo>
                      <a:pt x="154" y="15"/>
                    </a:lnTo>
                    <a:lnTo>
                      <a:pt x="165" y="9"/>
                    </a:lnTo>
                    <a:lnTo>
                      <a:pt x="178" y="5"/>
                    </a:lnTo>
                    <a:lnTo>
                      <a:pt x="190" y="2"/>
                    </a:lnTo>
                    <a:lnTo>
                      <a:pt x="202" y="4"/>
                    </a:lnTo>
                    <a:lnTo>
                      <a:pt x="215" y="6"/>
                    </a:lnTo>
                    <a:lnTo>
                      <a:pt x="227" y="7"/>
                    </a:lnTo>
                    <a:lnTo>
                      <a:pt x="236" y="6"/>
                    </a:lnTo>
                    <a:lnTo>
                      <a:pt x="247" y="4"/>
                    </a:lnTo>
                    <a:lnTo>
                      <a:pt x="256" y="2"/>
                    </a:lnTo>
                    <a:lnTo>
                      <a:pt x="268" y="1"/>
                    </a:lnTo>
                    <a:lnTo>
                      <a:pt x="284" y="0"/>
                    </a:lnTo>
                    <a:lnTo>
                      <a:pt x="300" y="0"/>
                    </a:lnTo>
                    <a:lnTo>
                      <a:pt x="316" y="4"/>
                    </a:lnTo>
                    <a:lnTo>
                      <a:pt x="328" y="8"/>
                    </a:lnTo>
                    <a:lnTo>
                      <a:pt x="339" y="15"/>
                    </a:lnTo>
                    <a:lnTo>
                      <a:pt x="343" y="26"/>
                    </a:lnTo>
                    <a:lnTo>
                      <a:pt x="357" y="26"/>
                    </a:lnTo>
                    <a:lnTo>
                      <a:pt x="371" y="26"/>
                    </a:lnTo>
                    <a:lnTo>
                      <a:pt x="384" y="28"/>
                    </a:lnTo>
                    <a:lnTo>
                      <a:pt x="394" y="30"/>
                    </a:lnTo>
                    <a:lnTo>
                      <a:pt x="403" y="34"/>
                    </a:lnTo>
                    <a:lnTo>
                      <a:pt x="408" y="39"/>
                    </a:lnTo>
                    <a:lnTo>
                      <a:pt x="412" y="46"/>
                    </a:lnTo>
                    <a:lnTo>
                      <a:pt x="414" y="54"/>
                    </a:lnTo>
                    <a:lnTo>
                      <a:pt x="428" y="55"/>
                    </a:lnTo>
                    <a:lnTo>
                      <a:pt x="439" y="57"/>
                    </a:lnTo>
                    <a:lnTo>
                      <a:pt x="449" y="59"/>
                    </a:lnTo>
                    <a:lnTo>
                      <a:pt x="456" y="62"/>
                    </a:lnTo>
                    <a:lnTo>
                      <a:pt x="462" y="66"/>
                    </a:lnTo>
                    <a:lnTo>
                      <a:pt x="463" y="71"/>
                    </a:lnTo>
                    <a:lnTo>
                      <a:pt x="462" y="78"/>
                    </a:lnTo>
                    <a:lnTo>
                      <a:pt x="455" y="85"/>
                    </a:lnTo>
                    <a:lnTo>
                      <a:pt x="463" y="88"/>
                    </a:lnTo>
                    <a:lnTo>
                      <a:pt x="474" y="92"/>
                    </a:lnTo>
                    <a:lnTo>
                      <a:pt x="483" y="96"/>
                    </a:lnTo>
                    <a:lnTo>
                      <a:pt x="492" y="101"/>
                    </a:lnTo>
                    <a:lnTo>
                      <a:pt x="497" y="107"/>
                    </a:lnTo>
                    <a:lnTo>
                      <a:pt x="499" y="113"/>
                    </a:lnTo>
                    <a:lnTo>
                      <a:pt x="497" y="119"/>
                    </a:lnTo>
                    <a:lnTo>
                      <a:pt x="490" y="126"/>
                    </a:lnTo>
                    <a:lnTo>
                      <a:pt x="499" y="128"/>
                    </a:lnTo>
                    <a:lnTo>
                      <a:pt x="508" y="132"/>
                    </a:lnTo>
                    <a:lnTo>
                      <a:pt x="515" y="137"/>
                    </a:lnTo>
                    <a:lnTo>
                      <a:pt x="517" y="142"/>
                    </a:lnTo>
                    <a:lnTo>
                      <a:pt x="526" y="142"/>
                    </a:lnTo>
                    <a:lnTo>
                      <a:pt x="536" y="144"/>
                    </a:lnTo>
                    <a:lnTo>
                      <a:pt x="545" y="147"/>
                    </a:lnTo>
                    <a:lnTo>
                      <a:pt x="554" y="152"/>
                    </a:lnTo>
                    <a:lnTo>
                      <a:pt x="559" y="157"/>
                    </a:lnTo>
                    <a:lnTo>
                      <a:pt x="563" y="163"/>
                    </a:lnTo>
                    <a:lnTo>
                      <a:pt x="563" y="170"/>
                    </a:lnTo>
                    <a:lnTo>
                      <a:pt x="558" y="177"/>
                    </a:lnTo>
                    <a:lnTo>
                      <a:pt x="568" y="177"/>
                    </a:lnTo>
                    <a:lnTo>
                      <a:pt x="579" y="178"/>
                    </a:lnTo>
                    <a:lnTo>
                      <a:pt x="586" y="181"/>
                    </a:lnTo>
                    <a:lnTo>
                      <a:pt x="591" y="185"/>
                    </a:lnTo>
                    <a:lnTo>
                      <a:pt x="597" y="188"/>
                    </a:lnTo>
                    <a:lnTo>
                      <a:pt x="604" y="189"/>
                    </a:lnTo>
                    <a:lnTo>
                      <a:pt x="613" y="189"/>
                    </a:lnTo>
                    <a:lnTo>
                      <a:pt x="622" y="189"/>
                    </a:lnTo>
                    <a:lnTo>
                      <a:pt x="627" y="188"/>
                    </a:lnTo>
                    <a:lnTo>
                      <a:pt x="634" y="188"/>
                    </a:lnTo>
                    <a:lnTo>
                      <a:pt x="643" y="187"/>
                    </a:lnTo>
                    <a:lnTo>
                      <a:pt x="652" y="186"/>
                    </a:lnTo>
                    <a:lnTo>
                      <a:pt x="661" y="185"/>
                    </a:lnTo>
                    <a:lnTo>
                      <a:pt x="669" y="185"/>
                    </a:lnTo>
                    <a:lnTo>
                      <a:pt x="677" y="185"/>
                    </a:lnTo>
                    <a:lnTo>
                      <a:pt x="682" y="186"/>
                    </a:lnTo>
                    <a:lnTo>
                      <a:pt x="691" y="188"/>
                    </a:lnTo>
                    <a:lnTo>
                      <a:pt x="701" y="191"/>
                    </a:lnTo>
                    <a:lnTo>
                      <a:pt x="709" y="194"/>
                    </a:lnTo>
                    <a:lnTo>
                      <a:pt x="714" y="198"/>
                    </a:lnTo>
                    <a:lnTo>
                      <a:pt x="730" y="197"/>
                    </a:lnTo>
                    <a:lnTo>
                      <a:pt x="746" y="197"/>
                    </a:lnTo>
                    <a:lnTo>
                      <a:pt x="756" y="199"/>
                    </a:lnTo>
                    <a:lnTo>
                      <a:pt x="765" y="202"/>
                    </a:lnTo>
                    <a:lnTo>
                      <a:pt x="767" y="205"/>
                    </a:lnTo>
                    <a:lnTo>
                      <a:pt x="767" y="207"/>
                    </a:lnTo>
                    <a:lnTo>
                      <a:pt x="765" y="210"/>
                    </a:lnTo>
                    <a:lnTo>
                      <a:pt x="762" y="213"/>
                    </a:lnTo>
                    <a:lnTo>
                      <a:pt x="772" y="211"/>
                    </a:lnTo>
                    <a:lnTo>
                      <a:pt x="781" y="209"/>
                    </a:lnTo>
                    <a:lnTo>
                      <a:pt x="788" y="208"/>
                    </a:lnTo>
                    <a:lnTo>
                      <a:pt x="792" y="208"/>
                    </a:lnTo>
                    <a:lnTo>
                      <a:pt x="799" y="212"/>
                    </a:lnTo>
                    <a:lnTo>
                      <a:pt x="815" y="219"/>
                    </a:lnTo>
                    <a:lnTo>
                      <a:pt x="831" y="227"/>
                    </a:lnTo>
                    <a:lnTo>
                      <a:pt x="836" y="231"/>
                    </a:lnTo>
                    <a:lnTo>
                      <a:pt x="835" y="235"/>
                    </a:lnTo>
                    <a:lnTo>
                      <a:pt x="831" y="240"/>
                    </a:lnTo>
                    <a:lnTo>
                      <a:pt x="828" y="246"/>
                    </a:lnTo>
                    <a:lnTo>
                      <a:pt x="824" y="250"/>
                    </a:lnTo>
                    <a:lnTo>
                      <a:pt x="835" y="252"/>
                    </a:lnTo>
                    <a:lnTo>
                      <a:pt x="847" y="255"/>
                    </a:lnTo>
                    <a:lnTo>
                      <a:pt x="858" y="258"/>
                    </a:lnTo>
                    <a:lnTo>
                      <a:pt x="870" y="263"/>
                    </a:lnTo>
                    <a:lnTo>
                      <a:pt x="879" y="267"/>
                    </a:lnTo>
                    <a:lnTo>
                      <a:pt x="886" y="272"/>
                    </a:lnTo>
                    <a:lnTo>
                      <a:pt x="891" y="277"/>
                    </a:lnTo>
                    <a:lnTo>
                      <a:pt x="893" y="282"/>
                    </a:lnTo>
                    <a:lnTo>
                      <a:pt x="906" y="282"/>
                    </a:lnTo>
                    <a:lnTo>
                      <a:pt x="920" y="287"/>
                    </a:lnTo>
                    <a:lnTo>
                      <a:pt x="927" y="296"/>
                    </a:lnTo>
                    <a:lnTo>
                      <a:pt x="927" y="312"/>
                    </a:lnTo>
                    <a:lnTo>
                      <a:pt x="934" y="314"/>
                    </a:lnTo>
                    <a:lnTo>
                      <a:pt x="941" y="319"/>
                    </a:lnTo>
                    <a:lnTo>
                      <a:pt x="943" y="325"/>
                    </a:lnTo>
                    <a:lnTo>
                      <a:pt x="943" y="332"/>
                    </a:lnTo>
                    <a:lnTo>
                      <a:pt x="962" y="336"/>
                    </a:lnTo>
                    <a:lnTo>
                      <a:pt x="977" y="344"/>
                    </a:lnTo>
                    <a:lnTo>
                      <a:pt x="980" y="356"/>
                    </a:lnTo>
                    <a:lnTo>
                      <a:pt x="968" y="371"/>
                    </a:lnTo>
                    <a:lnTo>
                      <a:pt x="978" y="372"/>
                    </a:lnTo>
                    <a:lnTo>
                      <a:pt x="989" y="375"/>
                    </a:lnTo>
                    <a:lnTo>
                      <a:pt x="1000" y="379"/>
                    </a:lnTo>
                    <a:lnTo>
                      <a:pt x="1007" y="383"/>
                    </a:lnTo>
                    <a:lnTo>
                      <a:pt x="1012" y="388"/>
                    </a:lnTo>
                    <a:lnTo>
                      <a:pt x="1012" y="393"/>
                    </a:lnTo>
                    <a:lnTo>
                      <a:pt x="1009" y="398"/>
                    </a:lnTo>
                    <a:lnTo>
                      <a:pt x="1000" y="404"/>
                    </a:lnTo>
                    <a:lnTo>
                      <a:pt x="1014" y="419"/>
                    </a:lnTo>
                    <a:lnTo>
                      <a:pt x="1021" y="435"/>
                    </a:lnTo>
                    <a:lnTo>
                      <a:pt x="1021" y="450"/>
                    </a:lnTo>
                    <a:lnTo>
                      <a:pt x="1014" y="461"/>
                    </a:lnTo>
                    <a:lnTo>
                      <a:pt x="1003" y="469"/>
                    </a:lnTo>
                    <a:lnTo>
                      <a:pt x="998" y="475"/>
                    </a:lnTo>
                    <a:lnTo>
                      <a:pt x="996" y="480"/>
                    </a:lnTo>
                    <a:lnTo>
                      <a:pt x="998" y="485"/>
                    </a:lnTo>
                    <a:lnTo>
                      <a:pt x="1000" y="492"/>
                    </a:lnTo>
                    <a:lnTo>
                      <a:pt x="998" y="500"/>
                    </a:lnTo>
                    <a:lnTo>
                      <a:pt x="991" y="508"/>
                    </a:lnTo>
                    <a:lnTo>
                      <a:pt x="975" y="514"/>
                    </a:lnTo>
                    <a:lnTo>
                      <a:pt x="978" y="530"/>
                    </a:lnTo>
                    <a:lnTo>
                      <a:pt x="975" y="544"/>
                    </a:lnTo>
                    <a:lnTo>
                      <a:pt x="961" y="555"/>
                    </a:lnTo>
                    <a:lnTo>
                      <a:pt x="934" y="558"/>
                    </a:lnTo>
                    <a:lnTo>
                      <a:pt x="931" y="562"/>
                    </a:lnTo>
                    <a:lnTo>
                      <a:pt x="925" y="567"/>
                    </a:lnTo>
                    <a:lnTo>
                      <a:pt x="920" y="571"/>
                    </a:lnTo>
                    <a:lnTo>
                      <a:pt x="913" y="575"/>
                    </a:lnTo>
                    <a:lnTo>
                      <a:pt x="906" y="578"/>
                    </a:lnTo>
                    <a:lnTo>
                      <a:pt x="895" y="580"/>
                    </a:lnTo>
                    <a:lnTo>
                      <a:pt x="886" y="580"/>
                    </a:lnTo>
                    <a:lnTo>
                      <a:pt x="874" y="579"/>
                    </a:lnTo>
                    <a:lnTo>
                      <a:pt x="872" y="583"/>
                    </a:lnTo>
                    <a:lnTo>
                      <a:pt x="874" y="588"/>
                    </a:lnTo>
                    <a:lnTo>
                      <a:pt x="877" y="593"/>
                    </a:lnTo>
                    <a:lnTo>
                      <a:pt x="886" y="598"/>
                    </a:lnTo>
                    <a:lnTo>
                      <a:pt x="875" y="594"/>
                    </a:lnTo>
                    <a:lnTo>
                      <a:pt x="865" y="592"/>
                    </a:lnTo>
                    <a:lnTo>
                      <a:pt x="854" y="589"/>
                    </a:lnTo>
                    <a:lnTo>
                      <a:pt x="845" y="586"/>
                    </a:lnTo>
                    <a:lnTo>
                      <a:pt x="836" y="583"/>
                    </a:lnTo>
                    <a:lnTo>
                      <a:pt x="831" y="578"/>
                    </a:lnTo>
                    <a:lnTo>
                      <a:pt x="828" y="573"/>
                    </a:lnTo>
                    <a:lnTo>
                      <a:pt x="826" y="567"/>
                    </a:lnTo>
                    <a:lnTo>
                      <a:pt x="813" y="566"/>
                    </a:lnTo>
                    <a:lnTo>
                      <a:pt x="797" y="563"/>
                    </a:lnTo>
                    <a:lnTo>
                      <a:pt x="785" y="557"/>
                    </a:lnTo>
                    <a:lnTo>
                      <a:pt x="774" y="550"/>
                    </a:lnTo>
                    <a:lnTo>
                      <a:pt x="767" y="563"/>
                    </a:lnTo>
                    <a:lnTo>
                      <a:pt x="733" y="549"/>
                    </a:lnTo>
                    <a:lnTo>
                      <a:pt x="737" y="559"/>
                    </a:lnTo>
                    <a:lnTo>
                      <a:pt x="744" y="570"/>
                    </a:lnTo>
                    <a:lnTo>
                      <a:pt x="755" y="580"/>
                    </a:lnTo>
                    <a:lnTo>
                      <a:pt x="767" y="587"/>
                    </a:lnTo>
                    <a:lnTo>
                      <a:pt x="753" y="589"/>
                    </a:lnTo>
                    <a:lnTo>
                      <a:pt x="739" y="591"/>
                    </a:lnTo>
                    <a:lnTo>
                      <a:pt x="725" y="591"/>
                    </a:lnTo>
                    <a:lnTo>
                      <a:pt x="710" y="591"/>
                    </a:lnTo>
                    <a:lnTo>
                      <a:pt x="696" y="591"/>
                    </a:lnTo>
                    <a:lnTo>
                      <a:pt x="684" y="589"/>
                    </a:lnTo>
                    <a:lnTo>
                      <a:pt x="673" y="586"/>
                    </a:lnTo>
                    <a:lnTo>
                      <a:pt x="666" y="581"/>
                    </a:lnTo>
                    <a:lnTo>
                      <a:pt x="657" y="584"/>
                    </a:lnTo>
                    <a:lnTo>
                      <a:pt x="648" y="587"/>
                    </a:lnTo>
                    <a:lnTo>
                      <a:pt x="637" y="589"/>
                    </a:lnTo>
                    <a:lnTo>
                      <a:pt x="625" y="590"/>
                    </a:lnTo>
                    <a:lnTo>
                      <a:pt x="616" y="590"/>
                    </a:lnTo>
                    <a:lnTo>
                      <a:pt x="606" y="589"/>
                    </a:lnTo>
                    <a:lnTo>
                      <a:pt x="598" y="587"/>
                    </a:lnTo>
                    <a:lnTo>
                      <a:pt x="595" y="582"/>
                    </a:lnTo>
                    <a:lnTo>
                      <a:pt x="584" y="582"/>
                    </a:lnTo>
                    <a:lnTo>
                      <a:pt x="574" y="581"/>
                    </a:lnTo>
                    <a:lnTo>
                      <a:pt x="565" y="581"/>
                    </a:lnTo>
                    <a:lnTo>
                      <a:pt x="554" y="579"/>
                    </a:lnTo>
                    <a:lnTo>
                      <a:pt x="547" y="577"/>
                    </a:lnTo>
                    <a:lnTo>
                      <a:pt x="538" y="574"/>
                    </a:lnTo>
                    <a:lnTo>
                      <a:pt x="533" y="569"/>
                    </a:lnTo>
                    <a:lnTo>
                      <a:pt x="529" y="564"/>
                    </a:lnTo>
                    <a:lnTo>
                      <a:pt x="519" y="568"/>
                    </a:lnTo>
                    <a:lnTo>
                      <a:pt x="506" y="571"/>
                    </a:lnTo>
                    <a:lnTo>
                      <a:pt x="495" y="574"/>
                    </a:lnTo>
                    <a:lnTo>
                      <a:pt x="485" y="575"/>
                    </a:lnTo>
                    <a:lnTo>
                      <a:pt x="474" y="575"/>
                    </a:lnTo>
                    <a:lnTo>
                      <a:pt x="463" y="573"/>
                    </a:lnTo>
                    <a:lnTo>
                      <a:pt x="455" y="570"/>
                    </a:lnTo>
                    <a:lnTo>
                      <a:pt x="447" y="565"/>
                    </a:lnTo>
                    <a:lnTo>
                      <a:pt x="437" y="571"/>
                    </a:lnTo>
                    <a:lnTo>
                      <a:pt x="424" y="572"/>
                    </a:lnTo>
                    <a:lnTo>
                      <a:pt x="412" y="569"/>
                    </a:lnTo>
                    <a:lnTo>
                      <a:pt x="401" y="559"/>
                    </a:lnTo>
                    <a:lnTo>
                      <a:pt x="391" y="564"/>
                    </a:lnTo>
                    <a:lnTo>
                      <a:pt x="375" y="567"/>
                    </a:lnTo>
                    <a:lnTo>
                      <a:pt x="357" y="567"/>
                    </a:lnTo>
                    <a:lnTo>
                      <a:pt x="339" y="565"/>
                    </a:lnTo>
                    <a:lnTo>
                      <a:pt x="323" y="560"/>
                    </a:lnTo>
                    <a:lnTo>
                      <a:pt x="311" y="552"/>
                    </a:lnTo>
                    <a:lnTo>
                      <a:pt x="304" y="540"/>
                    </a:lnTo>
                    <a:lnTo>
                      <a:pt x="307" y="525"/>
                    </a:lnTo>
                    <a:lnTo>
                      <a:pt x="291" y="525"/>
                    </a:lnTo>
                    <a:lnTo>
                      <a:pt x="281" y="521"/>
                    </a:lnTo>
                    <a:lnTo>
                      <a:pt x="277" y="512"/>
                    </a:lnTo>
                    <a:lnTo>
                      <a:pt x="284" y="495"/>
                    </a:lnTo>
                    <a:lnTo>
                      <a:pt x="272" y="495"/>
                    </a:lnTo>
                    <a:lnTo>
                      <a:pt x="256" y="495"/>
                    </a:lnTo>
                    <a:lnTo>
                      <a:pt x="240" y="495"/>
                    </a:lnTo>
                    <a:lnTo>
                      <a:pt x="224" y="493"/>
                    </a:lnTo>
                    <a:lnTo>
                      <a:pt x="210" y="490"/>
                    </a:lnTo>
                    <a:lnTo>
                      <a:pt x="199" y="485"/>
                    </a:lnTo>
                    <a:lnTo>
                      <a:pt x="194" y="477"/>
                    </a:lnTo>
                    <a:lnTo>
                      <a:pt x="194" y="465"/>
                    </a:lnTo>
                    <a:lnTo>
                      <a:pt x="176" y="465"/>
                    </a:lnTo>
                    <a:lnTo>
                      <a:pt x="160" y="460"/>
                    </a:lnTo>
                    <a:lnTo>
                      <a:pt x="149" y="452"/>
                    </a:lnTo>
                    <a:lnTo>
                      <a:pt x="146" y="440"/>
                    </a:lnTo>
                    <a:lnTo>
                      <a:pt x="137" y="439"/>
                    </a:lnTo>
                    <a:lnTo>
                      <a:pt x="128" y="436"/>
                    </a:lnTo>
                    <a:lnTo>
                      <a:pt x="119" y="433"/>
                    </a:lnTo>
                    <a:lnTo>
                      <a:pt x="110" y="429"/>
                    </a:lnTo>
                    <a:lnTo>
                      <a:pt x="103" y="424"/>
                    </a:lnTo>
                    <a:lnTo>
                      <a:pt x="98" y="419"/>
                    </a:lnTo>
                    <a:lnTo>
                      <a:pt x="94" y="414"/>
                    </a:lnTo>
                    <a:lnTo>
                      <a:pt x="92" y="409"/>
                    </a:lnTo>
                    <a:lnTo>
                      <a:pt x="80" y="411"/>
                    </a:lnTo>
                    <a:lnTo>
                      <a:pt x="69" y="409"/>
                    </a:lnTo>
                    <a:lnTo>
                      <a:pt x="62" y="403"/>
                    </a:lnTo>
                    <a:lnTo>
                      <a:pt x="62" y="389"/>
                    </a:lnTo>
                    <a:lnTo>
                      <a:pt x="44" y="390"/>
                    </a:lnTo>
                    <a:lnTo>
                      <a:pt x="34" y="388"/>
                    </a:lnTo>
                    <a:lnTo>
                      <a:pt x="28" y="380"/>
                    </a:lnTo>
                    <a:lnTo>
                      <a:pt x="34" y="364"/>
                    </a:lnTo>
                    <a:lnTo>
                      <a:pt x="19" y="362"/>
                    </a:lnTo>
                    <a:lnTo>
                      <a:pt x="12" y="355"/>
                    </a:lnTo>
                    <a:lnTo>
                      <a:pt x="12" y="346"/>
                    </a:lnTo>
                    <a:lnTo>
                      <a:pt x="18" y="336"/>
                    </a:lnTo>
                    <a:lnTo>
                      <a:pt x="7" y="329"/>
                    </a:lnTo>
                    <a:lnTo>
                      <a:pt x="0" y="323"/>
                    </a:lnTo>
                    <a:lnTo>
                      <a:pt x="2" y="315"/>
                    </a:lnTo>
                    <a:lnTo>
                      <a:pt x="14" y="307"/>
                    </a:lnTo>
                    <a:lnTo>
                      <a:pt x="7" y="302"/>
                    </a:lnTo>
                    <a:lnTo>
                      <a:pt x="4" y="295"/>
                    </a:lnTo>
                    <a:lnTo>
                      <a:pt x="2" y="289"/>
                    </a:lnTo>
                    <a:lnTo>
                      <a:pt x="2" y="282"/>
                    </a:lnTo>
                    <a:lnTo>
                      <a:pt x="7" y="274"/>
                    </a:lnTo>
                    <a:lnTo>
                      <a:pt x="14" y="265"/>
                    </a:lnTo>
                    <a:lnTo>
                      <a:pt x="27" y="256"/>
                    </a:lnTo>
                    <a:lnTo>
                      <a:pt x="44" y="246"/>
                    </a:lnTo>
                    <a:lnTo>
                      <a:pt x="35" y="241"/>
                    </a:lnTo>
                    <a:lnTo>
                      <a:pt x="32" y="235"/>
                    </a:lnTo>
                    <a:lnTo>
                      <a:pt x="34" y="228"/>
                    </a:lnTo>
                    <a:lnTo>
                      <a:pt x="39" y="220"/>
                    </a:lnTo>
                    <a:lnTo>
                      <a:pt x="41" y="213"/>
                    </a:lnTo>
                    <a:lnTo>
                      <a:pt x="44" y="206"/>
                    </a:lnTo>
                    <a:lnTo>
                      <a:pt x="51" y="199"/>
                    </a:lnTo>
                    <a:lnTo>
                      <a:pt x="62" y="196"/>
                    </a:lnTo>
                    <a:lnTo>
                      <a:pt x="60" y="192"/>
                    </a:lnTo>
                    <a:lnTo>
                      <a:pt x="59" y="187"/>
                    </a:lnTo>
                    <a:lnTo>
                      <a:pt x="55" y="184"/>
                    </a:lnTo>
                    <a:lnTo>
                      <a:pt x="53" y="182"/>
                    </a:lnTo>
                    <a:lnTo>
                      <a:pt x="51" y="180"/>
                    </a:lnTo>
                    <a:lnTo>
                      <a:pt x="50" y="177"/>
                    </a:lnTo>
                    <a:lnTo>
                      <a:pt x="48" y="175"/>
                    </a:lnTo>
                    <a:lnTo>
                      <a:pt x="46" y="173"/>
                    </a:lnTo>
                    <a:lnTo>
                      <a:pt x="46" y="170"/>
                    </a:lnTo>
                    <a:lnTo>
                      <a:pt x="46" y="167"/>
                    </a:lnTo>
                    <a:lnTo>
                      <a:pt x="46" y="165"/>
                    </a:lnTo>
                    <a:lnTo>
                      <a:pt x="48" y="163"/>
                    </a:lnTo>
                    <a:lnTo>
                      <a:pt x="41" y="164"/>
                    </a:lnTo>
                    <a:lnTo>
                      <a:pt x="34" y="162"/>
                    </a:lnTo>
                    <a:lnTo>
                      <a:pt x="32" y="156"/>
                    </a:lnTo>
                    <a:lnTo>
                      <a:pt x="39" y="140"/>
                    </a:lnTo>
                    <a:lnTo>
                      <a:pt x="32" y="134"/>
                    </a:lnTo>
                    <a:lnTo>
                      <a:pt x="25" y="129"/>
                    </a:lnTo>
                    <a:lnTo>
                      <a:pt x="18" y="124"/>
                    </a:lnTo>
                    <a:lnTo>
                      <a:pt x="11" y="121"/>
                    </a:lnTo>
                    <a:close/>
                  </a:path>
                </a:pathLst>
              </a:custGeom>
              <a:solidFill>
                <a:srgbClr val="FFED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2" name="Freeform 452"/>
              <p:cNvSpPr>
                <a:spLocks/>
              </p:cNvSpPr>
              <p:nvPr/>
            </p:nvSpPr>
            <p:spPr bwMode="auto">
              <a:xfrm>
                <a:off x="1243" y="2397"/>
                <a:ext cx="37" cy="30"/>
              </a:xfrm>
              <a:custGeom>
                <a:avLst/>
                <a:gdLst>
                  <a:gd name="T0" fmla="*/ 20 w 75"/>
                  <a:gd name="T1" fmla="*/ 6 h 30"/>
                  <a:gd name="T2" fmla="*/ 29 w 75"/>
                  <a:gd name="T3" fmla="*/ 2 h 30"/>
                  <a:gd name="T4" fmla="*/ 39 w 75"/>
                  <a:gd name="T5" fmla="*/ 0 h 30"/>
                  <a:gd name="T6" fmla="*/ 48 w 75"/>
                  <a:gd name="T7" fmla="*/ 0 h 30"/>
                  <a:gd name="T8" fmla="*/ 57 w 75"/>
                  <a:gd name="T9" fmla="*/ 1 h 30"/>
                  <a:gd name="T10" fmla="*/ 63 w 75"/>
                  <a:gd name="T11" fmla="*/ 3 h 30"/>
                  <a:gd name="T12" fmla="*/ 68 w 75"/>
                  <a:gd name="T13" fmla="*/ 6 h 30"/>
                  <a:gd name="T14" fmla="*/ 71 w 75"/>
                  <a:gd name="T15" fmla="*/ 11 h 30"/>
                  <a:gd name="T16" fmla="*/ 71 w 75"/>
                  <a:gd name="T17" fmla="*/ 16 h 30"/>
                  <a:gd name="T18" fmla="*/ 75 w 75"/>
                  <a:gd name="T19" fmla="*/ 18 h 30"/>
                  <a:gd name="T20" fmla="*/ 73 w 75"/>
                  <a:gd name="T21" fmla="*/ 22 h 30"/>
                  <a:gd name="T22" fmla="*/ 68 w 75"/>
                  <a:gd name="T23" fmla="*/ 26 h 30"/>
                  <a:gd name="T24" fmla="*/ 59 w 75"/>
                  <a:gd name="T25" fmla="*/ 29 h 30"/>
                  <a:gd name="T26" fmla="*/ 52 w 75"/>
                  <a:gd name="T27" fmla="*/ 30 h 30"/>
                  <a:gd name="T28" fmla="*/ 45 w 75"/>
                  <a:gd name="T29" fmla="*/ 30 h 30"/>
                  <a:gd name="T30" fmla="*/ 36 w 75"/>
                  <a:gd name="T31" fmla="*/ 30 h 30"/>
                  <a:gd name="T32" fmla="*/ 27 w 75"/>
                  <a:gd name="T33" fmla="*/ 30 h 30"/>
                  <a:gd name="T34" fmla="*/ 20 w 75"/>
                  <a:gd name="T35" fmla="*/ 29 h 30"/>
                  <a:gd name="T36" fmla="*/ 11 w 75"/>
                  <a:gd name="T37" fmla="*/ 28 h 30"/>
                  <a:gd name="T38" fmla="*/ 6 w 75"/>
                  <a:gd name="T39" fmla="*/ 27 h 30"/>
                  <a:gd name="T40" fmla="*/ 0 w 75"/>
                  <a:gd name="T41" fmla="*/ 26 h 30"/>
                  <a:gd name="T42" fmla="*/ 2 w 75"/>
                  <a:gd name="T43" fmla="*/ 23 h 30"/>
                  <a:gd name="T44" fmla="*/ 4 w 75"/>
                  <a:gd name="T45" fmla="*/ 19 h 30"/>
                  <a:gd name="T46" fmla="*/ 7 w 75"/>
                  <a:gd name="T47" fmla="*/ 15 h 30"/>
                  <a:gd name="T48" fmla="*/ 11 w 75"/>
                  <a:gd name="T49" fmla="*/ 12 h 30"/>
                  <a:gd name="T50" fmla="*/ 18 w 75"/>
                  <a:gd name="T51" fmla="*/ 15 h 30"/>
                  <a:gd name="T52" fmla="*/ 25 w 75"/>
                  <a:gd name="T53" fmla="*/ 16 h 30"/>
                  <a:gd name="T54" fmla="*/ 32 w 75"/>
                  <a:gd name="T55" fmla="*/ 16 h 30"/>
                  <a:gd name="T56" fmla="*/ 36 w 75"/>
                  <a:gd name="T57" fmla="*/ 14 h 30"/>
                  <a:gd name="T58" fmla="*/ 38 w 75"/>
                  <a:gd name="T59" fmla="*/ 12 h 30"/>
                  <a:gd name="T60" fmla="*/ 36 w 75"/>
                  <a:gd name="T61" fmla="*/ 9 h 30"/>
                  <a:gd name="T62" fmla="*/ 31 w 75"/>
                  <a:gd name="T63" fmla="*/ 7 h 30"/>
                  <a:gd name="T64" fmla="*/ 20 w 75"/>
                  <a:gd name="T65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5" h="30">
                    <a:moveTo>
                      <a:pt x="20" y="6"/>
                    </a:moveTo>
                    <a:lnTo>
                      <a:pt x="29" y="2"/>
                    </a:lnTo>
                    <a:lnTo>
                      <a:pt x="39" y="0"/>
                    </a:lnTo>
                    <a:lnTo>
                      <a:pt x="48" y="0"/>
                    </a:lnTo>
                    <a:lnTo>
                      <a:pt x="57" y="1"/>
                    </a:lnTo>
                    <a:lnTo>
                      <a:pt x="63" y="3"/>
                    </a:lnTo>
                    <a:lnTo>
                      <a:pt x="68" y="6"/>
                    </a:lnTo>
                    <a:lnTo>
                      <a:pt x="71" y="11"/>
                    </a:lnTo>
                    <a:lnTo>
                      <a:pt x="71" y="16"/>
                    </a:lnTo>
                    <a:lnTo>
                      <a:pt x="75" y="18"/>
                    </a:lnTo>
                    <a:lnTo>
                      <a:pt x="73" y="22"/>
                    </a:lnTo>
                    <a:lnTo>
                      <a:pt x="68" y="26"/>
                    </a:lnTo>
                    <a:lnTo>
                      <a:pt x="59" y="29"/>
                    </a:lnTo>
                    <a:lnTo>
                      <a:pt x="52" y="30"/>
                    </a:lnTo>
                    <a:lnTo>
                      <a:pt x="45" y="30"/>
                    </a:lnTo>
                    <a:lnTo>
                      <a:pt x="36" y="30"/>
                    </a:lnTo>
                    <a:lnTo>
                      <a:pt x="27" y="30"/>
                    </a:lnTo>
                    <a:lnTo>
                      <a:pt x="20" y="29"/>
                    </a:lnTo>
                    <a:lnTo>
                      <a:pt x="11" y="28"/>
                    </a:lnTo>
                    <a:lnTo>
                      <a:pt x="6" y="27"/>
                    </a:lnTo>
                    <a:lnTo>
                      <a:pt x="0" y="26"/>
                    </a:lnTo>
                    <a:lnTo>
                      <a:pt x="2" y="23"/>
                    </a:lnTo>
                    <a:lnTo>
                      <a:pt x="4" y="19"/>
                    </a:lnTo>
                    <a:lnTo>
                      <a:pt x="7" y="15"/>
                    </a:lnTo>
                    <a:lnTo>
                      <a:pt x="11" y="12"/>
                    </a:lnTo>
                    <a:lnTo>
                      <a:pt x="18" y="15"/>
                    </a:lnTo>
                    <a:lnTo>
                      <a:pt x="25" y="16"/>
                    </a:lnTo>
                    <a:lnTo>
                      <a:pt x="32" y="16"/>
                    </a:lnTo>
                    <a:lnTo>
                      <a:pt x="36" y="14"/>
                    </a:lnTo>
                    <a:lnTo>
                      <a:pt x="38" y="12"/>
                    </a:lnTo>
                    <a:lnTo>
                      <a:pt x="36" y="9"/>
                    </a:lnTo>
                    <a:lnTo>
                      <a:pt x="31" y="7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3" name="Freeform 453"/>
              <p:cNvSpPr>
                <a:spLocks/>
              </p:cNvSpPr>
              <p:nvPr/>
            </p:nvSpPr>
            <p:spPr bwMode="auto">
              <a:xfrm>
                <a:off x="1337" y="2622"/>
                <a:ext cx="33" cy="62"/>
              </a:xfrm>
              <a:custGeom>
                <a:avLst/>
                <a:gdLst>
                  <a:gd name="T0" fmla="*/ 12 w 65"/>
                  <a:gd name="T1" fmla="*/ 0 h 62"/>
                  <a:gd name="T2" fmla="*/ 26 w 65"/>
                  <a:gd name="T3" fmla="*/ 4 h 62"/>
                  <a:gd name="T4" fmla="*/ 35 w 65"/>
                  <a:gd name="T5" fmla="*/ 9 h 62"/>
                  <a:gd name="T6" fmla="*/ 39 w 65"/>
                  <a:gd name="T7" fmla="*/ 13 h 62"/>
                  <a:gd name="T8" fmla="*/ 42 w 65"/>
                  <a:gd name="T9" fmla="*/ 18 h 62"/>
                  <a:gd name="T10" fmla="*/ 42 w 65"/>
                  <a:gd name="T11" fmla="*/ 23 h 62"/>
                  <a:gd name="T12" fmla="*/ 46 w 65"/>
                  <a:gd name="T13" fmla="*/ 28 h 62"/>
                  <a:gd name="T14" fmla="*/ 53 w 65"/>
                  <a:gd name="T15" fmla="*/ 33 h 62"/>
                  <a:gd name="T16" fmla="*/ 65 w 65"/>
                  <a:gd name="T17" fmla="*/ 38 h 62"/>
                  <a:gd name="T18" fmla="*/ 55 w 65"/>
                  <a:gd name="T19" fmla="*/ 40 h 62"/>
                  <a:gd name="T20" fmla="*/ 46 w 65"/>
                  <a:gd name="T21" fmla="*/ 45 h 62"/>
                  <a:gd name="T22" fmla="*/ 39 w 65"/>
                  <a:gd name="T23" fmla="*/ 52 h 62"/>
                  <a:gd name="T24" fmla="*/ 35 w 65"/>
                  <a:gd name="T25" fmla="*/ 62 h 62"/>
                  <a:gd name="T26" fmla="*/ 33 w 65"/>
                  <a:gd name="T27" fmla="*/ 55 h 62"/>
                  <a:gd name="T28" fmla="*/ 33 w 65"/>
                  <a:gd name="T29" fmla="*/ 49 h 62"/>
                  <a:gd name="T30" fmla="*/ 33 w 65"/>
                  <a:gd name="T31" fmla="*/ 44 h 62"/>
                  <a:gd name="T32" fmla="*/ 35 w 65"/>
                  <a:gd name="T33" fmla="*/ 39 h 62"/>
                  <a:gd name="T34" fmla="*/ 30 w 65"/>
                  <a:gd name="T35" fmla="*/ 36 h 62"/>
                  <a:gd name="T36" fmla="*/ 24 w 65"/>
                  <a:gd name="T37" fmla="*/ 33 h 62"/>
                  <a:gd name="T38" fmla="*/ 19 w 65"/>
                  <a:gd name="T39" fmla="*/ 28 h 62"/>
                  <a:gd name="T40" fmla="*/ 17 w 65"/>
                  <a:gd name="T41" fmla="*/ 24 h 62"/>
                  <a:gd name="T42" fmla="*/ 14 w 65"/>
                  <a:gd name="T43" fmla="*/ 28 h 62"/>
                  <a:gd name="T44" fmla="*/ 10 w 65"/>
                  <a:gd name="T45" fmla="*/ 32 h 62"/>
                  <a:gd name="T46" fmla="*/ 9 w 65"/>
                  <a:gd name="T47" fmla="*/ 37 h 62"/>
                  <a:gd name="T48" fmla="*/ 7 w 65"/>
                  <a:gd name="T49" fmla="*/ 43 h 62"/>
                  <a:gd name="T50" fmla="*/ 3 w 65"/>
                  <a:gd name="T51" fmla="*/ 37 h 62"/>
                  <a:gd name="T52" fmla="*/ 1 w 65"/>
                  <a:gd name="T53" fmla="*/ 31 h 62"/>
                  <a:gd name="T54" fmla="*/ 0 w 65"/>
                  <a:gd name="T55" fmla="*/ 26 h 62"/>
                  <a:gd name="T56" fmla="*/ 0 w 65"/>
                  <a:gd name="T57" fmla="*/ 21 h 62"/>
                  <a:gd name="T58" fmla="*/ 1 w 65"/>
                  <a:gd name="T59" fmla="*/ 16 h 62"/>
                  <a:gd name="T60" fmla="*/ 7 w 65"/>
                  <a:gd name="T61" fmla="*/ 10 h 62"/>
                  <a:gd name="T62" fmla="*/ 10 w 65"/>
                  <a:gd name="T63" fmla="*/ 5 h 62"/>
                  <a:gd name="T64" fmla="*/ 12 w 65"/>
                  <a:gd name="T65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5" h="62">
                    <a:moveTo>
                      <a:pt x="12" y="0"/>
                    </a:moveTo>
                    <a:lnTo>
                      <a:pt x="26" y="4"/>
                    </a:lnTo>
                    <a:lnTo>
                      <a:pt x="35" y="9"/>
                    </a:lnTo>
                    <a:lnTo>
                      <a:pt x="39" y="13"/>
                    </a:lnTo>
                    <a:lnTo>
                      <a:pt x="42" y="18"/>
                    </a:lnTo>
                    <a:lnTo>
                      <a:pt x="42" y="23"/>
                    </a:lnTo>
                    <a:lnTo>
                      <a:pt x="46" y="28"/>
                    </a:lnTo>
                    <a:lnTo>
                      <a:pt x="53" y="33"/>
                    </a:lnTo>
                    <a:lnTo>
                      <a:pt x="65" y="38"/>
                    </a:lnTo>
                    <a:lnTo>
                      <a:pt x="55" y="40"/>
                    </a:lnTo>
                    <a:lnTo>
                      <a:pt x="46" y="45"/>
                    </a:lnTo>
                    <a:lnTo>
                      <a:pt x="39" y="52"/>
                    </a:lnTo>
                    <a:lnTo>
                      <a:pt x="35" y="62"/>
                    </a:lnTo>
                    <a:lnTo>
                      <a:pt x="33" y="55"/>
                    </a:lnTo>
                    <a:lnTo>
                      <a:pt x="33" y="49"/>
                    </a:lnTo>
                    <a:lnTo>
                      <a:pt x="33" y="44"/>
                    </a:lnTo>
                    <a:lnTo>
                      <a:pt x="35" y="39"/>
                    </a:lnTo>
                    <a:lnTo>
                      <a:pt x="30" y="36"/>
                    </a:lnTo>
                    <a:lnTo>
                      <a:pt x="24" y="33"/>
                    </a:lnTo>
                    <a:lnTo>
                      <a:pt x="19" y="28"/>
                    </a:lnTo>
                    <a:lnTo>
                      <a:pt x="17" y="24"/>
                    </a:lnTo>
                    <a:lnTo>
                      <a:pt x="14" y="28"/>
                    </a:lnTo>
                    <a:lnTo>
                      <a:pt x="10" y="32"/>
                    </a:lnTo>
                    <a:lnTo>
                      <a:pt x="9" y="37"/>
                    </a:lnTo>
                    <a:lnTo>
                      <a:pt x="7" y="43"/>
                    </a:lnTo>
                    <a:lnTo>
                      <a:pt x="3" y="37"/>
                    </a:lnTo>
                    <a:lnTo>
                      <a:pt x="1" y="31"/>
                    </a:lnTo>
                    <a:lnTo>
                      <a:pt x="0" y="26"/>
                    </a:lnTo>
                    <a:lnTo>
                      <a:pt x="0" y="21"/>
                    </a:lnTo>
                    <a:lnTo>
                      <a:pt x="1" y="16"/>
                    </a:lnTo>
                    <a:lnTo>
                      <a:pt x="7" y="10"/>
                    </a:lnTo>
                    <a:lnTo>
                      <a:pt x="10" y="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4" name="Freeform 454"/>
              <p:cNvSpPr>
                <a:spLocks/>
              </p:cNvSpPr>
              <p:nvPr/>
            </p:nvSpPr>
            <p:spPr bwMode="auto">
              <a:xfrm>
                <a:off x="1379" y="2682"/>
                <a:ext cx="214" cy="150"/>
              </a:xfrm>
              <a:custGeom>
                <a:avLst/>
                <a:gdLst>
                  <a:gd name="T0" fmla="*/ 13 w 428"/>
                  <a:gd name="T1" fmla="*/ 10 h 150"/>
                  <a:gd name="T2" fmla="*/ 32 w 428"/>
                  <a:gd name="T3" fmla="*/ 20 h 150"/>
                  <a:gd name="T4" fmla="*/ 66 w 428"/>
                  <a:gd name="T5" fmla="*/ 24 h 150"/>
                  <a:gd name="T6" fmla="*/ 59 w 428"/>
                  <a:gd name="T7" fmla="*/ 46 h 150"/>
                  <a:gd name="T8" fmla="*/ 76 w 428"/>
                  <a:gd name="T9" fmla="*/ 61 h 150"/>
                  <a:gd name="T10" fmla="*/ 107 w 428"/>
                  <a:gd name="T11" fmla="*/ 69 h 150"/>
                  <a:gd name="T12" fmla="*/ 139 w 428"/>
                  <a:gd name="T13" fmla="*/ 73 h 150"/>
                  <a:gd name="T14" fmla="*/ 147 w 428"/>
                  <a:gd name="T15" fmla="*/ 89 h 150"/>
                  <a:gd name="T16" fmla="*/ 176 w 428"/>
                  <a:gd name="T17" fmla="*/ 94 h 150"/>
                  <a:gd name="T18" fmla="*/ 213 w 428"/>
                  <a:gd name="T19" fmla="*/ 94 h 150"/>
                  <a:gd name="T20" fmla="*/ 235 w 428"/>
                  <a:gd name="T21" fmla="*/ 110 h 150"/>
                  <a:gd name="T22" fmla="*/ 268 w 428"/>
                  <a:gd name="T23" fmla="*/ 115 h 150"/>
                  <a:gd name="T24" fmla="*/ 300 w 428"/>
                  <a:gd name="T25" fmla="*/ 114 h 150"/>
                  <a:gd name="T26" fmla="*/ 323 w 428"/>
                  <a:gd name="T27" fmla="*/ 111 h 150"/>
                  <a:gd name="T28" fmla="*/ 330 w 428"/>
                  <a:gd name="T29" fmla="*/ 97 h 150"/>
                  <a:gd name="T30" fmla="*/ 361 w 428"/>
                  <a:gd name="T31" fmla="*/ 96 h 150"/>
                  <a:gd name="T32" fmla="*/ 373 w 428"/>
                  <a:gd name="T33" fmla="*/ 81 h 150"/>
                  <a:gd name="T34" fmla="*/ 375 w 428"/>
                  <a:gd name="T35" fmla="*/ 63 h 150"/>
                  <a:gd name="T36" fmla="*/ 346 w 428"/>
                  <a:gd name="T37" fmla="*/ 22 h 150"/>
                  <a:gd name="T38" fmla="*/ 362 w 428"/>
                  <a:gd name="T39" fmla="*/ 25 h 150"/>
                  <a:gd name="T40" fmla="*/ 380 w 428"/>
                  <a:gd name="T41" fmla="*/ 34 h 150"/>
                  <a:gd name="T42" fmla="*/ 407 w 428"/>
                  <a:gd name="T43" fmla="*/ 37 h 150"/>
                  <a:gd name="T44" fmla="*/ 407 w 428"/>
                  <a:gd name="T45" fmla="*/ 62 h 150"/>
                  <a:gd name="T46" fmla="*/ 412 w 428"/>
                  <a:gd name="T47" fmla="*/ 69 h 150"/>
                  <a:gd name="T48" fmla="*/ 396 w 428"/>
                  <a:gd name="T49" fmla="*/ 70 h 150"/>
                  <a:gd name="T50" fmla="*/ 394 w 428"/>
                  <a:gd name="T51" fmla="*/ 87 h 150"/>
                  <a:gd name="T52" fmla="*/ 403 w 428"/>
                  <a:gd name="T53" fmla="*/ 117 h 150"/>
                  <a:gd name="T54" fmla="*/ 389 w 428"/>
                  <a:gd name="T55" fmla="*/ 116 h 150"/>
                  <a:gd name="T56" fmla="*/ 373 w 428"/>
                  <a:gd name="T57" fmla="*/ 114 h 150"/>
                  <a:gd name="T58" fmla="*/ 341 w 428"/>
                  <a:gd name="T59" fmla="*/ 120 h 150"/>
                  <a:gd name="T60" fmla="*/ 343 w 428"/>
                  <a:gd name="T61" fmla="*/ 133 h 150"/>
                  <a:gd name="T62" fmla="*/ 338 w 428"/>
                  <a:gd name="T63" fmla="*/ 133 h 150"/>
                  <a:gd name="T64" fmla="*/ 327 w 428"/>
                  <a:gd name="T65" fmla="*/ 131 h 150"/>
                  <a:gd name="T66" fmla="*/ 297 w 428"/>
                  <a:gd name="T67" fmla="*/ 133 h 150"/>
                  <a:gd name="T68" fmla="*/ 268 w 428"/>
                  <a:gd name="T69" fmla="*/ 133 h 150"/>
                  <a:gd name="T70" fmla="*/ 254 w 428"/>
                  <a:gd name="T71" fmla="*/ 142 h 150"/>
                  <a:gd name="T72" fmla="*/ 243 w 428"/>
                  <a:gd name="T73" fmla="*/ 140 h 150"/>
                  <a:gd name="T74" fmla="*/ 210 w 428"/>
                  <a:gd name="T75" fmla="*/ 115 h 150"/>
                  <a:gd name="T76" fmla="*/ 211 w 428"/>
                  <a:gd name="T77" fmla="*/ 136 h 150"/>
                  <a:gd name="T78" fmla="*/ 197 w 428"/>
                  <a:gd name="T79" fmla="*/ 135 h 150"/>
                  <a:gd name="T80" fmla="*/ 174 w 428"/>
                  <a:gd name="T81" fmla="*/ 122 h 150"/>
                  <a:gd name="T82" fmla="*/ 147 w 428"/>
                  <a:gd name="T83" fmla="*/ 115 h 150"/>
                  <a:gd name="T84" fmla="*/ 149 w 428"/>
                  <a:gd name="T85" fmla="*/ 125 h 150"/>
                  <a:gd name="T86" fmla="*/ 135 w 428"/>
                  <a:gd name="T87" fmla="*/ 116 h 150"/>
                  <a:gd name="T88" fmla="*/ 123 w 428"/>
                  <a:gd name="T89" fmla="*/ 102 h 150"/>
                  <a:gd name="T90" fmla="*/ 82 w 428"/>
                  <a:gd name="T91" fmla="*/ 111 h 150"/>
                  <a:gd name="T92" fmla="*/ 110 w 428"/>
                  <a:gd name="T93" fmla="*/ 90 h 150"/>
                  <a:gd name="T94" fmla="*/ 96 w 428"/>
                  <a:gd name="T95" fmla="*/ 89 h 150"/>
                  <a:gd name="T96" fmla="*/ 75 w 428"/>
                  <a:gd name="T97" fmla="*/ 89 h 150"/>
                  <a:gd name="T98" fmla="*/ 80 w 428"/>
                  <a:gd name="T99" fmla="*/ 72 h 150"/>
                  <a:gd name="T100" fmla="*/ 62 w 428"/>
                  <a:gd name="T101" fmla="*/ 70 h 150"/>
                  <a:gd name="T102" fmla="*/ 53 w 428"/>
                  <a:gd name="T103" fmla="*/ 76 h 150"/>
                  <a:gd name="T104" fmla="*/ 39 w 428"/>
                  <a:gd name="T105" fmla="*/ 73 h 150"/>
                  <a:gd name="T106" fmla="*/ 34 w 428"/>
                  <a:gd name="T107" fmla="*/ 31 h 150"/>
                  <a:gd name="T108" fmla="*/ 11 w 428"/>
                  <a:gd name="T109" fmla="*/ 37 h 150"/>
                  <a:gd name="T110" fmla="*/ 2 w 428"/>
                  <a:gd name="T111" fmla="*/ 36 h 150"/>
                  <a:gd name="T112" fmla="*/ 4 w 428"/>
                  <a:gd name="T113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28" h="150">
                    <a:moveTo>
                      <a:pt x="4" y="0"/>
                    </a:moveTo>
                    <a:lnTo>
                      <a:pt x="7" y="6"/>
                    </a:lnTo>
                    <a:lnTo>
                      <a:pt x="13" y="10"/>
                    </a:lnTo>
                    <a:lnTo>
                      <a:pt x="18" y="14"/>
                    </a:lnTo>
                    <a:lnTo>
                      <a:pt x="25" y="17"/>
                    </a:lnTo>
                    <a:lnTo>
                      <a:pt x="32" y="20"/>
                    </a:lnTo>
                    <a:lnTo>
                      <a:pt x="41" y="22"/>
                    </a:lnTo>
                    <a:lnTo>
                      <a:pt x="53" y="23"/>
                    </a:lnTo>
                    <a:lnTo>
                      <a:pt x="66" y="24"/>
                    </a:lnTo>
                    <a:lnTo>
                      <a:pt x="60" y="32"/>
                    </a:lnTo>
                    <a:lnTo>
                      <a:pt x="59" y="39"/>
                    </a:lnTo>
                    <a:lnTo>
                      <a:pt x="59" y="46"/>
                    </a:lnTo>
                    <a:lnTo>
                      <a:pt x="62" y="52"/>
                    </a:lnTo>
                    <a:lnTo>
                      <a:pt x="68" y="58"/>
                    </a:lnTo>
                    <a:lnTo>
                      <a:pt x="76" y="61"/>
                    </a:lnTo>
                    <a:lnTo>
                      <a:pt x="89" y="63"/>
                    </a:lnTo>
                    <a:lnTo>
                      <a:pt x="103" y="62"/>
                    </a:lnTo>
                    <a:lnTo>
                      <a:pt x="107" y="69"/>
                    </a:lnTo>
                    <a:lnTo>
                      <a:pt x="114" y="74"/>
                    </a:lnTo>
                    <a:lnTo>
                      <a:pt x="124" y="75"/>
                    </a:lnTo>
                    <a:lnTo>
                      <a:pt x="139" y="73"/>
                    </a:lnTo>
                    <a:lnTo>
                      <a:pt x="139" y="79"/>
                    </a:lnTo>
                    <a:lnTo>
                      <a:pt x="142" y="84"/>
                    </a:lnTo>
                    <a:lnTo>
                      <a:pt x="147" y="89"/>
                    </a:lnTo>
                    <a:lnTo>
                      <a:pt x="155" y="92"/>
                    </a:lnTo>
                    <a:lnTo>
                      <a:pt x="163" y="94"/>
                    </a:lnTo>
                    <a:lnTo>
                      <a:pt x="176" y="94"/>
                    </a:lnTo>
                    <a:lnTo>
                      <a:pt x="192" y="92"/>
                    </a:lnTo>
                    <a:lnTo>
                      <a:pt x="211" y="88"/>
                    </a:lnTo>
                    <a:lnTo>
                      <a:pt x="213" y="94"/>
                    </a:lnTo>
                    <a:lnTo>
                      <a:pt x="219" y="99"/>
                    </a:lnTo>
                    <a:lnTo>
                      <a:pt x="226" y="105"/>
                    </a:lnTo>
                    <a:lnTo>
                      <a:pt x="235" y="110"/>
                    </a:lnTo>
                    <a:lnTo>
                      <a:pt x="243" y="114"/>
                    </a:lnTo>
                    <a:lnTo>
                      <a:pt x="256" y="115"/>
                    </a:lnTo>
                    <a:lnTo>
                      <a:pt x="268" y="115"/>
                    </a:lnTo>
                    <a:lnTo>
                      <a:pt x="282" y="111"/>
                    </a:lnTo>
                    <a:lnTo>
                      <a:pt x="291" y="113"/>
                    </a:lnTo>
                    <a:lnTo>
                      <a:pt x="300" y="114"/>
                    </a:lnTo>
                    <a:lnTo>
                      <a:pt x="309" y="114"/>
                    </a:lnTo>
                    <a:lnTo>
                      <a:pt x="318" y="113"/>
                    </a:lnTo>
                    <a:lnTo>
                      <a:pt x="323" y="111"/>
                    </a:lnTo>
                    <a:lnTo>
                      <a:pt x="329" y="108"/>
                    </a:lnTo>
                    <a:lnTo>
                      <a:pt x="330" y="103"/>
                    </a:lnTo>
                    <a:lnTo>
                      <a:pt x="330" y="97"/>
                    </a:lnTo>
                    <a:lnTo>
                      <a:pt x="341" y="98"/>
                    </a:lnTo>
                    <a:lnTo>
                      <a:pt x="352" y="98"/>
                    </a:lnTo>
                    <a:lnTo>
                      <a:pt x="361" y="96"/>
                    </a:lnTo>
                    <a:lnTo>
                      <a:pt x="368" y="92"/>
                    </a:lnTo>
                    <a:lnTo>
                      <a:pt x="371" y="87"/>
                    </a:lnTo>
                    <a:lnTo>
                      <a:pt x="373" y="81"/>
                    </a:lnTo>
                    <a:lnTo>
                      <a:pt x="369" y="74"/>
                    </a:lnTo>
                    <a:lnTo>
                      <a:pt x="362" y="67"/>
                    </a:lnTo>
                    <a:lnTo>
                      <a:pt x="375" y="63"/>
                    </a:lnTo>
                    <a:lnTo>
                      <a:pt x="378" y="52"/>
                    </a:lnTo>
                    <a:lnTo>
                      <a:pt x="369" y="38"/>
                    </a:lnTo>
                    <a:lnTo>
                      <a:pt x="346" y="22"/>
                    </a:lnTo>
                    <a:lnTo>
                      <a:pt x="352" y="17"/>
                    </a:lnTo>
                    <a:lnTo>
                      <a:pt x="357" y="21"/>
                    </a:lnTo>
                    <a:lnTo>
                      <a:pt x="362" y="25"/>
                    </a:lnTo>
                    <a:lnTo>
                      <a:pt x="368" y="28"/>
                    </a:lnTo>
                    <a:lnTo>
                      <a:pt x="375" y="31"/>
                    </a:lnTo>
                    <a:lnTo>
                      <a:pt x="380" y="34"/>
                    </a:lnTo>
                    <a:lnTo>
                      <a:pt x="389" y="36"/>
                    </a:lnTo>
                    <a:lnTo>
                      <a:pt x="398" y="37"/>
                    </a:lnTo>
                    <a:lnTo>
                      <a:pt x="407" y="37"/>
                    </a:lnTo>
                    <a:lnTo>
                      <a:pt x="400" y="44"/>
                    </a:lnTo>
                    <a:lnTo>
                      <a:pt x="398" y="52"/>
                    </a:lnTo>
                    <a:lnTo>
                      <a:pt x="407" y="62"/>
                    </a:lnTo>
                    <a:lnTo>
                      <a:pt x="428" y="69"/>
                    </a:lnTo>
                    <a:lnTo>
                      <a:pt x="421" y="69"/>
                    </a:lnTo>
                    <a:lnTo>
                      <a:pt x="412" y="69"/>
                    </a:lnTo>
                    <a:lnTo>
                      <a:pt x="403" y="68"/>
                    </a:lnTo>
                    <a:lnTo>
                      <a:pt x="394" y="65"/>
                    </a:lnTo>
                    <a:lnTo>
                      <a:pt x="396" y="70"/>
                    </a:lnTo>
                    <a:lnTo>
                      <a:pt x="398" y="76"/>
                    </a:lnTo>
                    <a:lnTo>
                      <a:pt x="396" y="82"/>
                    </a:lnTo>
                    <a:lnTo>
                      <a:pt x="394" y="87"/>
                    </a:lnTo>
                    <a:lnTo>
                      <a:pt x="401" y="97"/>
                    </a:lnTo>
                    <a:lnTo>
                      <a:pt x="405" y="107"/>
                    </a:lnTo>
                    <a:lnTo>
                      <a:pt x="403" y="117"/>
                    </a:lnTo>
                    <a:lnTo>
                      <a:pt x="396" y="127"/>
                    </a:lnTo>
                    <a:lnTo>
                      <a:pt x="393" y="122"/>
                    </a:lnTo>
                    <a:lnTo>
                      <a:pt x="389" y="116"/>
                    </a:lnTo>
                    <a:lnTo>
                      <a:pt x="384" y="112"/>
                    </a:lnTo>
                    <a:lnTo>
                      <a:pt x="375" y="109"/>
                    </a:lnTo>
                    <a:lnTo>
                      <a:pt x="373" y="114"/>
                    </a:lnTo>
                    <a:lnTo>
                      <a:pt x="368" y="117"/>
                    </a:lnTo>
                    <a:lnTo>
                      <a:pt x="357" y="119"/>
                    </a:lnTo>
                    <a:lnTo>
                      <a:pt x="341" y="120"/>
                    </a:lnTo>
                    <a:lnTo>
                      <a:pt x="341" y="124"/>
                    </a:lnTo>
                    <a:lnTo>
                      <a:pt x="341" y="128"/>
                    </a:lnTo>
                    <a:lnTo>
                      <a:pt x="343" y="133"/>
                    </a:lnTo>
                    <a:lnTo>
                      <a:pt x="345" y="137"/>
                    </a:lnTo>
                    <a:lnTo>
                      <a:pt x="341" y="135"/>
                    </a:lnTo>
                    <a:lnTo>
                      <a:pt x="338" y="133"/>
                    </a:lnTo>
                    <a:lnTo>
                      <a:pt x="336" y="131"/>
                    </a:lnTo>
                    <a:lnTo>
                      <a:pt x="334" y="129"/>
                    </a:lnTo>
                    <a:lnTo>
                      <a:pt x="327" y="131"/>
                    </a:lnTo>
                    <a:lnTo>
                      <a:pt x="318" y="131"/>
                    </a:lnTo>
                    <a:lnTo>
                      <a:pt x="307" y="132"/>
                    </a:lnTo>
                    <a:lnTo>
                      <a:pt x="297" y="133"/>
                    </a:lnTo>
                    <a:lnTo>
                      <a:pt x="286" y="133"/>
                    </a:lnTo>
                    <a:lnTo>
                      <a:pt x="277" y="133"/>
                    </a:lnTo>
                    <a:lnTo>
                      <a:pt x="268" y="133"/>
                    </a:lnTo>
                    <a:lnTo>
                      <a:pt x="263" y="133"/>
                    </a:lnTo>
                    <a:lnTo>
                      <a:pt x="259" y="137"/>
                    </a:lnTo>
                    <a:lnTo>
                      <a:pt x="254" y="142"/>
                    </a:lnTo>
                    <a:lnTo>
                      <a:pt x="247" y="146"/>
                    </a:lnTo>
                    <a:lnTo>
                      <a:pt x="240" y="150"/>
                    </a:lnTo>
                    <a:lnTo>
                      <a:pt x="243" y="140"/>
                    </a:lnTo>
                    <a:lnTo>
                      <a:pt x="240" y="129"/>
                    </a:lnTo>
                    <a:lnTo>
                      <a:pt x="229" y="121"/>
                    </a:lnTo>
                    <a:lnTo>
                      <a:pt x="210" y="115"/>
                    </a:lnTo>
                    <a:lnTo>
                      <a:pt x="213" y="121"/>
                    </a:lnTo>
                    <a:lnTo>
                      <a:pt x="213" y="128"/>
                    </a:lnTo>
                    <a:lnTo>
                      <a:pt x="211" y="136"/>
                    </a:lnTo>
                    <a:lnTo>
                      <a:pt x="204" y="143"/>
                    </a:lnTo>
                    <a:lnTo>
                      <a:pt x="201" y="139"/>
                    </a:lnTo>
                    <a:lnTo>
                      <a:pt x="197" y="135"/>
                    </a:lnTo>
                    <a:lnTo>
                      <a:pt x="190" y="131"/>
                    </a:lnTo>
                    <a:lnTo>
                      <a:pt x="183" y="126"/>
                    </a:lnTo>
                    <a:lnTo>
                      <a:pt x="174" y="122"/>
                    </a:lnTo>
                    <a:lnTo>
                      <a:pt x="165" y="119"/>
                    </a:lnTo>
                    <a:lnTo>
                      <a:pt x="156" y="117"/>
                    </a:lnTo>
                    <a:lnTo>
                      <a:pt x="147" y="115"/>
                    </a:lnTo>
                    <a:lnTo>
                      <a:pt x="147" y="118"/>
                    </a:lnTo>
                    <a:lnTo>
                      <a:pt x="147" y="121"/>
                    </a:lnTo>
                    <a:lnTo>
                      <a:pt x="149" y="125"/>
                    </a:lnTo>
                    <a:lnTo>
                      <a:pt x="151" y="128"/>
                    </a:lnTo>
                    <a:lnTo>
                      <a:pt x="142" y="123"/>
                    </a:lnTo>
                    <a:lnTo>
                      <a:pt x="135" y="116"/>
                    </a:lnTo>
                    <a:lnTo>
                      <a:pt x="132" y="107"/>
                    </a:lnTo>
                    <a:lnTo>
                      <a:pt x="128" y="95"/>
                    </a:lnTo>
                    <a:lnTo>
                      <a:pt x="123" y="102"/>
                    </a:lnTo>
                    <a:lnTo>
                      <a:pt x="114" y="107"/>
                    </a:lnTo>
                    <a:lnTo>
                      <a:pt x="100" y="110"/>
                    </a:lnTo>
                    <a:lnTo>
                      <a:pt x="82" y="111"/>
                    </a:lnTo>
                    <a:lnTo>
                      <a:pt x="96" y="105"/>
                    </a:lnTo>
                    <a:lnTo>
                      <a:pt x="105" y="99"/>
                    </a:lnTo>
                    <a:lnTo>
                      <a:pt x="110" y="90"/>
                    </a:lnTo>
                    <a:lnTo>
                      <a:pt x="107" y="79"/>
                    </a:lnTo>
                    <a:lnTo>
                      <a:pt x="101" y="84"/>
                    </a:lnTo>
                    <a:lnTo>
                      <a:pt x="96" y="89"/>
                    </a:lnTo>
                    <a:lnTo>
                      <a:pt x="87" y="93"/>
                    </a:lnTo>
                    <a:lnTo>
                      <a:pt x="78" y="95"/>
                    </a:lnTo>
                    <a:lnTo>
                      <a:pt x="75" y="89"/>
                    </a:lnTo>
                    <a:lnTo>
                      <a:pt x="75" y="83"/>
                    </a:lnTo>
                    <a:lnTo>
                      <a:pt x="76" y="78"/>
                    </a:lnTo>
                    <a:lnTo>
                      <a:pt x="80" y="72"/>
                    </a:lnTo>
                    <a:lnTo>
                      <a:pt x="73" y="72"/>
                    </a:lnTo>
                    <a:lnTo>
                      <a:pt x="68" y="71"/>
                    </a:lnTo>
                    <a:lnTo>
                      <a:pt x="62" y="70"/>
                    </a:lnTo>
                    <a:lnTo>
                      <a:pt x="60" y="69"/>
                    </a:lnTo>
                    <a:lnTo>
                      <a:pt x="57" y="72"/>
                    </a:lnTo>
                    <a:lnTo>
                      <a:pt x="53" y="76"/>
                    </a:lnTo>
                    <a:lnTo>
                      <a:pt x="48" y="81"/>
                    </a:lnTo>
                    <a:lnTo>
                      <a:pt x="46" y="84"/>
                    </a:lnTo>
                    <a:lnTo>
                      <a:pt x="39" y="73"/>
                    </a:lnTo>
                    <a:lnTo>
                      <a:pt x="32" y="61"/>
                    </a:lnTo>
                    <a:lnTo>
                      <a:pt x="30" y="47"/>
                    </a:lnTo>
                    <a:lnTo>
                      <a:pt x="34" y="31"/>
                    </a:lnTo>
                    <a:lnTo>
                      <a:pt x="23" y="29"/>
                    </a:lnTo>
                    <a:lnTo>
                      <a:pt x="16" y="33"/>
                    </a:lnTo>
                    <a:lnTo>
                      <a:pt x="11" y="37"/>
                    </a:lnTo>
                    <a:lnTo>
                      <a:pt x="5" y="42"/>
                    </a:lnTo>
                    <a:lnTo>
                      <a:pt x="4" y="47"/>
                    </a:lnTo>
                    <a:lnTo>
                      <a:pt x="2" y="36"/>
                    </a:lnTo>
                    <a:lnTo>
                      <a:pt x="0" y="25"/>
                    </a:lnTo>
                    <a:lnTo>
                      <a:pt x="0" y="1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5" name="Freeform 455"/>
              <p:cNvSpPr>
                <a:spLocks/>
              </p:cNvSpPr>
              <p:nvPr/>
            </p:nvSpPr>
            <p:spPr bwMode="auto">
              <a:xfrm>
                <a:off x="1547" y="2676"/>
                <a:ext cx="19" cy="19"/>
              </a:xfrm>
              <a:custGeom>
                <a:avLst/>
                <a:gdLst>
                  <a:gd name="T0" fmla="*/ 3 w 37"/>
                  <a:gd name="T1" fmla="*/ 0 h 19"/>
                  <a:gd name="T2" fmla="*/ 9 w 37"/>
                  <a:gd name="T3" fmla="*/ 4 h 19"/>
                  <a:gd name="T4" fmla="*/ 17 w 37"/>
                  <a:gd name="T5" fmla="*/ 8 h 19"/>
                  <a:gd name="T6" fmla="*/ 26 w 37"/>
                  <a:gd name="T7" fmla="*/ 11 h 19"/>
                  <a:gd name="T8" fmla="*/ 37 w 37"/>
                  <a:gd name="T9" fmla="*/ 13 h 19"/>
                  <a:gd name="T10" fmla="*/ 35 w 37"/>
                  <a:gd name="T11" fmla="*/ 19 h 19"/>
                  <a:gd name="T12" fmla="*/ 21 w 37"/>
                  <a:gd name="T13" fmla="*/ 18 h 19"/>
                  <a:gd name="T14" fmla="*/ 9 w 37"/>
                  <a:gd name="T15" fmla="*/ 14 h 19"/>
                  <a:gd name="T16" fmla="*/ 0 w 37"/>
                  <a:gd name="T17" fmla="*/ 8 h 19"/>
                  <a:gd name="T18" fmla="*/ 3 w 37"/>
                  <a:gd name="T1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" h="19">
                    <a:moveTo>
                      <a:pt x="3" y="0"/>
                    </a:moveTo>
                    <a:lnTo>
                      <a:pt x="9" y="4"/>
                    </a:lnTo>
                    <a:lnTo>
                      <a:pt x="17" y="8"/>
                    </a:lnTo>
                    <a:lnTo>
                      <a:pt x="26" y="11"/>
                    </a:lnTo>
                    <a:lnTo>
                      <a:pt x="37" y="13"/>
                    </a:lnTo>
                    <a:lnTo>
                      <a:pt x="35" y="19"/>
                    </a:lnTo>
                    <a:lnTo>
                      <a:pt x="21" y="18"/>
                    </a:lnTo>
                    <a:lnTo>
                      <a:pt x="9" y="14"/>
                    </a:lnTo>
                    <a:lnTo>
                      <a:pt x="0" y="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6" name="Freeform 456"/>
              <p:cNvSpPr>
                <a:spLocks/>
              </p:cNvSpPr>
              <p:nvPr/>
            </p:nvSpPr>
            <p:spPr bwMode="auto">
              <a:xfrm>
                <a:off x="1156" y="2256"/>
                <a:ext cx="386" cy="223"/>
              </a:xfrm>
              <a:custGeom>
                <a:avLst/>
                <a:gdLst>
                  <a:gd name="T0" fmla="*/ 75 w 771"/>
                  <a:gd name="T1" fmla="*/ 116 h 223"/>
                  <a:gd name="T2" fmla="*/ 130 w 771"/>
                  <a:gd name="T3" fmla="*/ 67 h 223"/>
                  <a:gd name="T4" fmla="*/ 185 w 771"/>
                  <a:gd name="T5" fmla="*/ 50 h 223"/>
                  <a:gd name="T6" fmla="*/ 249 w 771"/>
                  <a:gd name="T7" fmla="*/ 36 h 223"/>
                  <a:gd name="T8" fmla="*/ 315 w 771"/>
                  <a:gd name="T9" fmla="*/ 36 h 223"/>
                  <a:gd name="T10" fmla="*/ 398 w 771"/>
                  <a:gd name="T11" fmla="*/ 49 h 223"/>
                  <a:gd name="T12" fmla="*/ 462 w 771"/>
                  <a:gd name="T13" fmla="*/ 68 h 223"/>
                  <a:gd name="T14" fmla="*/ 508 w 771"/>
                  <a:gd name="T15" fmla="*/ 93 h 223"/>
                  <a:gd name="T16" fmla="*/ 522 w 771"/>
                  <a:gd name="T17" fmla="*/ 122 h 223"/>
                  <a:gd name="T18" fmla="*/ 556 w 771"/>
                  <a:gd name="T19" fmla="*/ 153 h 223"/>
                  <a:gd name="T20" fmla="*/ 585 w 771"/>
                  <a:gd name="T21" fmla="*/ 176 h 223"/>
                  <a:gd name="T22" fmla="*/ 622 w 771"/>
                  <a:gd name="T23" fmla="*/ 204 h 223"/>
                  <a:gd name="T24" fmla="*/ 656 w 771"/>
                  <a:gd name="T25" fmla="*/ 222 h 223"/>
                  <a:gd name="T26" fmla="*/ 702 w 771"/>
                  <a:gd name="T27" fmla="*/ 221 h 223"/>
                  <a:gd name="T28" fmla="*/ 732 w 771"/>
                  <a:gd name="T29" fmla="*/ 206 h 223"/>
                  <a:gd name="T30" fmla="*/ 744 w 771"/>
                  <a:gd name="T31" fmla="*/ 190 h 223"/>
                  <a:gd name="T32" fmla="*/ 675 w 771"/>
                  <a:gd name="T33" fmla="*/ 194 h 223"/>
                  <a:gd name="T34" fmla="*/ 691 w 771"/>
                  <a:gd name="T35" fmla="*/ 179 h 223"/>
                  <a:gd name="T36" fmla="*/ 636 w 771"/>
                  <a:gd name="T37" fmla="*/ 178 h 223"/>
                  <a:gd name="T38" fmla="*/ 652 w 771"/>
                  <a:gd name="T39" fmla="*/ 170 h 223"/>
                  <a:gd name="T40" fmla="*/ 641 w 771"/>
                  <a:gd name="T41" fmla="*/ 152 h 223"/>
                  <a:gd name="T42" fmla="*/ 608 w 771"/>
                  <a:gd name="T43" fmla="*/ 153 h 223"/>
                  <a:gd name="T44" fmla="*/ 601 w 771"/>
                  <a:gd name="T45" fmla="*/ 141 h 223"/>
                  <a:gd name="T46" fmla="*/ 579 w 771"/>
                  <a:gd name="T47" fmla="*/ 135 h 223"/>
                  <a:gd name="T48" fmla="*/ 629 w 771"/>
                  <a:gd name="T49" fmla="*/ 127 h 223"/>
                  <a:gd name="T50" fmla="*/ 581 w 771"/>
                  <a:gd name="T51" fmla="*/ 116 h 223"/>
                  <a:gd name="T52" fmla="*/ 574 w 771"/>
                  <a:gd name="T53" fmla="*/ 101 h 223"/>
                  <a:gd name="T54" fmla="*/ 556 w 771"/>
                  <a:gd name="T55" fmla="*/ 93 h 223"/>
                  <a:gd name="T56" fmla="*/ 547 w 771"/>
                  <a:gd name="T57" fmla="*/ 79 h 223"/>
                  <a:gd name="T58" fmla="*/ 514 w 771"/>
                  <a:gd name="T59" fmla="*/ 71 h 223"/>
                  <a:gd name="T60" fmla="*/ 531 w 771"/>
                  <a:gd name="T61" fmla="*/ 59 h 223"/>
                  <a:gd name="T62" fmla="*/ 485 w 771"/>
                  <a:gd name="T63" fmla="*/ 50 h 223"/>
                  <a:gd name="T64" fmla="*/ 483 w 771"/>
                  <a:gd name="T65" fmla="*/ 46 h 223"/>
                  <a:gd name="T66" fmla="*/ 427 w 771"/>
                  <a:gd name="T67" fmla="*/ 41 h 223"/>
                  <a:gd name="T68" fmla="*/ 419 w 771"/>
                  <a:gd name="T69" fmla="*/ 32 h 223"/>
                  <a:gd name="T70" fmla="*/ 427 w 771"/>
                  <a:gd name="T71" fmla="*/ 13 h 223"/>
                  <a:gd name="T72" fmla="*/ 359 w 771"/>
                  <a:gd name="T73" fmla="*/ 19 h 223"/>
                  <a:gd name="T74" fmla="*/ 373 w 771"/>
                  <a:gd name="T75" fmla="*/ 3 h 223"/>
                  <a:gd name="T76" fmla="*/ 322 w 771"/>
                  <a:gd name="T77" fmla="*/ 17 h 223"/>
                  <a:gd name="T78" fmla="*/ 297 w 771"/>
                  <a:gd name="T79" fmla="*/ 16 h 223"/>
                  <a:gd name="T80" fmla="*/ 260 w 771"/>
                  <a:gd name="T81" fmla="*/ 7 h 223"/>
                  <a:gd name="T82" fmla="*/ 210 w 771"/>
                  <a:gd name="T83" fmla="*/ 26 h 223"/>
                  <a:gd name="T84" fmla="*/ 197 w 771"/>
                  <a:gd name="T85" fmla="*/ 21 h 223"/>
                  <a:gd name="T86" fmla="*/ 153 w 771"/>
                  <a:gd name="T87" fmla="*/ 33 h 223"/>
                  <a:gd name="T88" fmla="*/ 135 w 771"/>
                  <a:gd name="T89" fmla="*/ 38 h 223"/>
                  <a:gd name="T90" fmla="*/ 107 w 771"/>
                  <a:gd name="T91" fmla="*/ 43 h 223"/>
                  <a:gd name="T92" fmla="*/ 91 w 771"/>
                  <a:gd name="T93" fmla="*/ 53 h 223"/>
                  <a:gd name="T94" fmla="*/ 68 w 771"/>
                  <a:gd name="T95" fmla="*/ 58 h 223"/>
                  <a:gd name="T96" fmla="*/ 55 w 771"/>
                  <a:gd name="T97" fmla="*/ 83 h 223"/>
                  <a:gd name="T98" fmla="*/ 39 w 771"/>
                  <a:gd name="T99" fmla="*/ 95 h 223"/>
                  <a:gd name="T100" fmla="*/ 52 w 771"/>
                  <a:gd name="T101" fmla="*/ 103 h 223"/>
                  <a:gd name="T102" fmla="*/ 15 w 771"/>
                  <a:gd name="T103" fmla="*/ 109 h 223"/>
                  <a:gd name="T104" fmla="*/ 39 w 771"/>
                  <a:gd name="T105" fmla="*/ 127 h 223"/>
                  <a:gd name="T106" fmla="*/ 9 w 771"/>
                  <a:gd name="T107" fmla="*/ 141 h 223"/>
                  <a:gd name="T108" fmla="*/ 20 w 771"/>
                  <a:gd name="T109" fmla="*/ 158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71" h="223">
                    <a:moveTo>
                      <a:pt x="64" y="149"/>
                    </a:moveTo>
                    <a:lnTo>
                      <a:pt x="63" y="144"/>
                    </a:lnTo>
                    <a:lnTo>
                      <a:pt x="63" y="137"/>
                    </a:lnTo>
                    <a:lnTo>
                      <a:pt x="68" y="130"/>
                    </a:lnTo>
                    <a:lnTo>
                      <a:pt x="82" y="126"/>
                    </a:lnTo>
                    <a:lnTo>
                      <a:pt x="75" y="116"/>
                    </a:lnTo>
                    <a:lnTo>
                      <a:pt x="77" y="105"/>
                    </a:lnTo>
                    <a:lnTo>
                      <a:pt x="87" y="96"/>
                    </a:lnTo>
                    <a:lnTo>
                      <a:pt x="109" y="91"/>
                    </a:lnTo>
                    <a:lnTo>
                      <a:pt x="107" y="81"/>
                    </a:lnTo>
                    <a:lnTo>
                      <a:pt x="116" y="73"/>
                    </a:lnTo>
                    <a:lnTo>
                      <a:pt x="130" y="67"/>
                    </a:lnTo>
                    <a:lnTo>
                      <a:pt x="153" y="67"/>
                    </a:lnTo>
                    <a:lnTo>
                      <a:pt x="158" y="63"/>
                    </a:lnTo>
                    <a:lnTo>
                      <a:pt x="164" y="59"/>
                    </a:lnTo>
                    <a:lnTo>
                      <a:pt x="171" y="55"/>
                    </a:lnTo>
                    <a:lnTo>
                      <a:pt x="178" y="52"/>
                    </a:lnTo>
                    <a:lnTo>
                      <a:pt x="185" y="50"/>
                    </a:lnTo>
                    <a:lnTo>
                      <a:pt x="194" y="49"/>
                    </a:lnTo>
                    <a:lnTo>
                      <a:pt x="203" y="48"/>
                    </a:lnTo>
                    <a:lnTo>
                      <a:pt x="213" y="49"/>
                    </a:lnTo>
                    <a:lnTo>
                      <a:pt x="224" y="43"/>
                    </a:lnTo>
                    <a:lnTo>
                      <a:pt x="237" y="39"/>
                    </a:lnTo>
                    <a:lnTo>
                      <a:pt x="249" y="36"/>
                    </a:lnTo>
                    <a:lnTo>
                      <a:pt x="261" y="38"/>
                    </a:lnTo>
                    <a:lnTo>
                      <a:pt x="274" y="40"/>
                    </a:lnTo>
                    <a:lnTo>
                      <a:pt x="286" y="41"/>
                    </a:lnTo>
                    <a:lnTo>
                      <a:pt x="295" y="40"/>
                    </a:lnTo>
                    <a:lnTo>
                      <a:pt x="306" y="38"/>
                    </a:lnTo>
                    <a:lnTo>
                      <a:pt x="315" y="36"/>
                    </a:lnTo>
                    <a:lnTo>
                      <a:pt x="327" y="35"/>
                    </a:lnTo>
                    <a:lnTo>
                      <a:pt x="343" y="34"/>
                    </a:lnTo>
                    <a:lnTo>
                      <a:pt x="359" y="34"/>
                    </a:lnTo>
                    <a:lnTo>
                      <a:pt x="375" y="38"/>
                    </a:lnTo>
                    <a:lnTo>
                      <a:pt x="387" y="42"/>
                    </a:lnTo>
                    <a:lnTo>
                      <a:pt x="398" y="49"/>
                    </a:lnTo>
                    <a:lnTo>
                      <a:pt x="402" y="60"/>
                    </a:lnTo>
                    <a:lnTo>
                      <a:pt x="416" y="60"/>
                    </a:lnTo>
                    <a:lnTo>
                      <a:pt x="430" y="60"/>
                    </a:lnTo>
                    <a:lnTo>
                      <a:pt x="443" y="62"/>
                    </a:lnTo>
                    <a:lnTo>
                      <a:pt x="453" y="64"/>
                    </a:lnTo>
                    <a:lnTo>
                      <a:pt x="462" y="68"/>
                    </a:lnTo>
                    <a:lnTo>
                      <a:pt x="467" y="73"/>
                    </a:lnTo>
                    <a:lnTo>
                      <a:pt x="471" y="80"/>
                    </a:lnTo>
                    <a:lnTo>
                      <a:pt x="473" y="88"/>
                    </a:lnTo>
                    <a:lnTo>
                      <a:pt x="487" y="89"/>
                    </a:lnTo>
                    <a:lnTo>
                      <a:pt x="498" y="91"/>
                    </a:lnTo>
                    <a:lnTo>
                      <a:pt x="508" y="93"/>
                    </a:lnTo>
                    <a:lnTo>
                      <a:pt x="515" y="96"/>
                    </a:lnTo>
                    <a:lnTo>
                      <a:pt x="521" y="100"/>
                    </a:lnTo>
                    <a:lnTo>
                      <a:pt x="522" y="105"/>
                    </a:lnTo>
                    <a:lnTo>
                      <a:pt x="521" y="112"/>
                    </a:lnTo>
                    <a:lnTo>
                      <a:pt x="514" y="119"/>
                    </a:lnTo>
                    <a:lnTo>
                      <a:pt x="522" y="122"/>
                    </a:lnTo>
                    <a:lnTo>
                      <a:pt x="533" y="126"/>
                    </a:lnTo>
                    <a:lnTo>
                      <a:pt x="542" y="130"/>
                    </a:lnTo>
                    <a:lnTo>
                      <a:pt x="551" y="135"/>
                    </a:lnTo>
                    <a:lnTo>
                      <a:pt x="556" y="141"/>
                    </a:lnTo>
                    <a:lnTo>
                      <a:pt x="558" y="147"/>
                    </a:lnTo>
                    <a:lnTo>
                      <a:pt x="556" y="153"/>
                    </a:lnTo>
                    <a:lnTo>
                      <a:pt x="549" y="160"/>
                    </a:lnTo>
                    <a:lnTo>
                      <a:pt x="558" y="162"/>
                    </a:lnTo>
                    <a:lnTo>
                      <a:pt x="567" y="166"/>
                    </a:lnTo>
                    <a:lnTo>
                      <a:pt x="574" y="171"/>
                    </a:lnTo>
                    <a:lnTo>
                      <a:pt x="576" y="176"/>
                    </a:lnTo>
                    <a:lnTo>
                      <a:pt x="585" y="176"/>
                    </a:lnTo>
                    <a:lnTo>
                      <a:pt x="595" y="178"/>
                    </a:lnTo>
                    <a:lnTo>
                      <a:pt x="604" y="181"/>
                    </a:lnTo>
                    <a:lnTo>
                      <a:pt x="613" y="186"/>
                    </a:lnTo>
                    <a:lnTo>
                      <a:pt x="618" y="191"/>
                    </a:lnTo>
                    <a:lnTo>
                      <a:pt x="622" y="197"/>
                    </a:lnTo>
                    <a:lnTo>
                      <a:pt x="622" y="204"/>
                    </a:lnTo>
                    <a:lnTo>
                      <a:pt x="617" y="211"/>
                    </a:lnTo>
                    <a:lnTo>
                      <a:pt x="627" y="211"/>
                    </a:lnTo>
                    <a:lnTo>
                      <a:pt x="638" y="212"/>
                    </a:lnTo>
                    <a:lnTo>
                      <a:pt x="645" y="215"/>
                    </a:lnTo>
                    <a:lnTo>
                      <a:pt x="650" y="219"/>
                    </a:lnTo>
                    <a:lnTo>
                      <a:pt x="656" y="222"/>
                    </a:lnTo>
                    <a:lnTo>
                      <a:pt x="663" y="223"/>
                    </a:lnTo>
                    <a:lnTo>
                      <a:pt x="672" y="223"/>
                    </a:lnTo>
                    <a:lnTo>
                      <a:pt x="681" y="223"/>
                    </a:lnTo>
                    <a:lnTo>
                      <a:pt x="686" y="222"/>
                    </a:lnTo>
                    <a:lnTo>
                      <a:pt x="693" y="222"/>
                    </a:lnTo>
                    <a:lnTo>
                      <a:pt x="702" y="221"/>
                    </a:lnTo>
                    <a:lnTo>
                      <a:pt x="711" y="220"/>
                    </a:lnTo>
                    <a:lnTo>
                      <a:pt x="720" y="219"/>
                    </a:lnTo>
                    <a:lnTo>
                      <a:pt x="728" y="219"/>
                    </a:lnTo>
                    <a:lnTo>
                      <a:pt x="736" y="219"/>
                    </a:lnTo>
                    <a:lnTo>
                      <a:pt x="741" y="220"/>
                    </a:lnTo>
                    <a:lnTo>
                      <a:pt x="732" y="206"/>
                    </a:lnTo>
                    <a:lnTo>
                      <a:pt x="737" y="203"/>
                    </a:lnTo>
                    <a:lnTo>
                      <a:pt x="746" y="199"/>
                    </a:lnTo>
                    <a:lnTo>
                      <a:pt x="757" y="196"/>
                    </a:lnTo>
                    <a:lnTo>
                      <a:pt x="771" y="194"/>
                    </a:lnTo>
                    <a:lnTo>
                      <a:pt x="760" y="191"/>
                    </a:lnTo>
                    <a:lnTo>
                      <a:pt x="744" y="190"/>
                    </a:lnTo>
                    <a:lnTo>
                      <a:pt x="730" y="191"/>
                    </a:lnTo>
                    <a:lnTo>
                      <a:pt x="720" y="192"/>
                    </a:lnTo>
                    <a:lnTo>
                      <a:pt x="712" y="186"/>
                    </a:lnTo>
                    <a:lnTo>
                      <a:pt x="702" y="191"/>
                    </a:lnTo>
                    <a:lnTo>
                      <a:pt x="689" y="194"/>
                    </a:lnTo>
                    <a:lnTo>
                      <a:pt x="675" y="194"/>
                    </a:lnTo>
                    <a:lnTo>
                      <a:pt x="665" y="193"/>
                    </a:lnTo>
                    <a:lnTo>
                      <a:pt x="675" y="191"/>
                    </a:lnTo>
                    <a:lnTo>
                      <a:pt x="686" y="187"/>
                    </a:lnTo>
                    <a:lnTo>
                      <a:pt x="693" y="181"/>
                    </a:lnTo>
                    <a:lnTo>
                      <a:pt x="698" y="177"/>
                    </a:lnTo>
                    <a:lnTo>
                      <a:pt x="691" y="179"/>
                    </a:lnTo>
                    <a:lnTo>
                      <a:pt x="682" y="181"/>
                    </a:lnTo>
                    <a:lnTo>
                      <a:pt x="672" y="183"/>
                    </a:lnTo>
                    <a:lnTo>
                      <a:pt x="663" y="183"/>
                    </a:lnTo>
                    <a:lnTo>
                      <a:pt x="652" y="183"/>
                    </a:lnTo>
                    <a:lnTo>
                      <a:pt x="643" y="181"/>
                    </a:lnTo>
                    <a:lnTo>
                      <a:pt x="636" y="178"/>
                    </a:lnTo>
                    <a:lnTo>
                      <a:pt x="631" y="174"/>
                    </a:lnTo>
                    <a:lnTo>
                      <a:pt x="638" y="173"/>
                    </a:lnTo>
                    <a:lnTo>
                      <a:pt x="645" y="173"/>
                    </a:lnTo>
                    <a:lnTo>
                      <a:pt x="652" y="173"/>
                    </a:lnTo>
                    <a:lnTo>
                      <a:pt x="659" y="173"/>
                    </a:lnTo>
                    <a:lnTo>
                      <a:pt x="652" y="170"/>
                    </a:lnTo>
                    <a:lnTo>
                      <a:pt x="641" y="166"/>
                    </a:lnTo>
                    <a:lnTo>
                      <a:pt x="629" y="162"/>
                    </a:lnTo>
                    <a:lnTo>
                      <a:pt x="617" y="160"/>
                    </a:lnTo>
                    <a:lnTo>
                      <a:pt x="625" y="159"/>
                    </a:lnTo>
                    <a:lnTo>
                      <a:pt x="634" y="156"/>
                    </a:lnTo>
                    <a:lnTo>
                      <a:pt x="641" y="152"/>
                    </a:lnTo>
                    <a:lnTo>
                      <a:pt x="647" y="149"/>
                    </a:lnTo>
                    <a:lnTo>
                      <a:pt x="641" y="150"/>
                    </a:lnTo>
                    <a:lnTo>
                      <a:pt x="634" y="151"/>
                    </a:lnTo>
                    <a:lnTo>
                      <a:pt x="625" y="152"/>
                    </a:lnTo>
                    <a:lnTo>
                      <a:pt x="617" y="153"/>
                    </a:lnTo>
                    <a:lnTo>
                      <a:pt x="608" y="153"/>
                    </a:lnTo>
                    <a:lnTo>
                      <a:pt x="599" y="153"/>
                    </a:lnTo>
                    <a:lnTo>
                      <a:pt x="592" y="152"/>
                    </a:lnTo>
                    <a:lnTo>
                      <a:pt x="585" y="151"/>
                    </a:lnTo>
                    <a:lnTo>
                      <a:pt x="586" y="146"/>
                    </a:lnTo>
                    <a:lnTo>
                      <a:pt x="592" y="142"/>
                    </a:lnTo>
                    <a:lnTo>
                      <a:pt x="601" y="141"/>
                    </a:lnTo>
                    <a:lnTo>
                      <a:pt x="613" y="140"/>
                    </a:lnTo>
                    <a:lnTo>
                      <a:pt x="606" y="137"/>
                    </a:lnTo>
                    <a:lnTo>
                      <a:pt x="597" y="136"/>
                    </a:lnTo>
                    <a:lnTo>
                      <a:pt x="588" y="136"/>
                    </a:lnTo>
                    <a:lnTo>
                      <a:pt x="578" y="137"/>
                    </a:lnTo>
                    <a:lnTo>
                      <a:pt x="579" y="135"/>
                    </a:lnTo>
                    <a:lnTo>
                      <a:pt x="585" y="133"/>
                    </a:lnTo>
                    <a:lnTo>
                      <a:pt x="592" y="131"/>
                    </a:lnTo>
                    <a:lnTo>
                      <a:pt x="601" y="130"/>
                    </a:lnTo>
                    <a:lnTo>
                      <a:pt x="609" y="129"/>
                    </a:lnTo>
                    <a:lnTo>
                      <a:pt x="618" y="128"/>
                    </a:lnTo>
                    <a:lnTo>
                      <a:pt x="629" y="127"/>
                    </a:lnTo>
                    <a:lnTo>
                      <a:pt x="638" y="127"/>
                    </a:lnTo>
                    <a:lnTo>
                      <a:pt x="629" y="124"/>
                    </a:lnTo>
                    <a:lnTo>
                      <a:pt x="618" y="121"/>
                    </a:lnTo>
                    <a:lnTo>
                      <a:pt x="606" y="119"/>
                    </a:lnTo>
                    <a:lnTo>
                      <a:pt x="595" y="117"/>
                    </a:lnTo>
                    <a:lnTo>
                      <a:pt x="581" y="116"/>
                    </a:lnTo>
                    <a:lnTo>
                      <a:pt x="569" y="114"/>
                    </a:lnTo>
                    <a:lnTo>
                      <a:pt x="556" y="114"/>
                    </a:lnTo>
                    <a:lnTo>
                      <a:pt x="546" y="114"/>
                    </a:lnTo>
                    <a:lnTo>
                      <a:pt x="553" y="109"/>
                    </a:lnTo>
                    <a:lnTo>
                      <a:pt x="562" y="104"/>
                    </a:lnTo>
                    <a:lnTo>
                      <a:pt x="574" y="101"/>
                    </a:lnTo>
                    <a:lnTo>
                      <a:pt x="588" y="98"/>
                    </a:lnTo>
                    <a:lnTo>
                      <a:pt x="579" y="97"/>
                    </a:lnTo>
                    <a:lnTo>
                      <a:pt x="570" y="96"/>
                    </a:lnTo>
                    <a:lnTo>
                      <a:pt x="556" y="96"/>
                    </a:lnTo>
                    <a:lnTo>
                      <a:pt x="540" y="96"/>
                    </a:lnTo>
                    <a:lnTo>
                      <a:pt x="556" y="93"/>
                    </a:lnTo>
                    <a:lnTo>
                      <a:pt x="569" y="89"/>
                    </a:lnTo>
                    <a:lnTo>
                      <a:pt x="579" y="83"/>
                    </a:lnTo>
                    <a:lnTo>
                      <a:pt x="583" y="78"/>
                    </a:lnTo>
                    <a:lnTo>
                      <a:pt x="570" y="79"/>
                    </a:lnTo>
                    <a:lnTo>
                      <a:pt x="560" y="79"/>
                    </a:lnTo>
                    <a:lnTo>
                      <a:pt x="547" y="79"/>
                    </a:lnTo>
                    <a:lnTo>
                      <a:pt x="537" y="79"/>
                    </a:lnTo>
                    <a:lnTo>
                      <a:pt x="526" y="78"/>
                    </a:lnTo>
                    <a:lnTo>
                      <a:pt x="519" y="77"/>
                    </a:lnTo>
                    <a:lnTo>
                      <a:pt x="512" y="76"/>
                    </a:lnTo>
                    <a:lnTo>
                      <a:pt x="506" y="74"/>
                    </a:lnTo>
                    <a:lnTo>
                      <a:pt x="514" y="71"/>
                    </a:lnTo>
                    <a:lnTo>
                      <a:pt x="524" y="70"/>
                    </a:lnTo>
                    <a:lnTo>
                      <a:pt x="537" y="69"/>
                    </a:lnTo>
                    <a:lnTo>
                      <a:pt x="553" y="69"/>
                    </a:lnTo>
                    <a:lnTo>
                      <a:pt x="547" y="65"/>
                    </a:lnTo>
                    <a:lnTo>
                      <a:pt x="540" y="62"/>
                    </a:lnTo>
                    <a:lnTo>
                      <a:pt x="531" y="59"/>
                    </a:lnTo>
                    <a:lnTo>
                      <a:pt x="521" y="57"/>
                    </a:lnTo>
                    <a:lnTo>
                      <a:pt x="510" y="55"/>
                    </a:lnTo>
                    <a:lnTo>
                      <a:pt x="498" y="54"/>
                    </a:lnTo>
                    <a:lnTo>
                      <a:pt x="487" y="53"/>
                    </a:lnTo>
                    <a:lnTo>
                      <a:pt x="478" y="52"/>
                    </a:lnTo>
                    <a:lnTo>
                      <a:pt x="485" y="50"/>
                    </a:lnTo>
                    <a:lnTo>
                      <a:pt x="492" y="48"/>
                    </a:lnTo>
                    <a:lnTo>
                      <a:pt x="501" y="47"/>
                    </a:lnTo>
                    <a:lnTo>
                      <a:pt x="510" y="46"/>
                    </a:lnTo>
                    <a:lnTo>
                      <a:pt x="505" y="45"/>
                    </a:lnTo>
                    <a:lnTo>
                      <a:pt x="496" y="45"/>
                    </a:lnTo>
                    <a:lnTo>
                      <a:pt x="483" y="46"/>
                    </a:lnTo>
                    <a:lnTo>
                      <a:pt x="473" y="48"/>
                    </a:lnTo>
                    <a:lnTo>
                      <a:pt x="459" y="49"/>
                    </a:lnTo>
                    <a:lnTo>
                      <a:pt x="446" y="49"/>
                    </a:lnTo>
                    <a:lnTo>
                      <a:pt x="434" y="48"/>
                    </a:lnTo>
                    <a:lnTo>
                      <a:pt x="423" y="44"/>
                    </a:lnTo>
                    <a:lnTo>
                      <a:pt x="427" y="41"/>
                    </a:lnTo>
                    <a:lnTo>
                      <a:pt x="434" y="36"/>
                    </a:lnTo>
                    <a:lnTo>
                      <a:pt x="446" y="32"/>
                    </a:lnTo>
                    <a:lnTo>
                      <a:pt x="459" y="29"/>
                    </a:lnTo>
                    <a:lnTo>
                      <a:pt x="446" y="29"/>
                    </a:lnTo>
                    <a:lnTo>
                      <a:pt x="432" y="30"/>
                    </a:lnTo>
                    <a:lnTo>
                      <a:pt x="419" y="32"/>
                    </a:lnTo>
                    <a:lnTo>
                      <a:pt x="411" y="35"/>
                    </a:lnTo>
                    <a:lnTo>
                      <a:pt x="412" y="29"/>
                    </a:lnTo>
                    <a:lnTo>
                      <a:pt x="418" y="23"/>
                    </a:lnTo>
                    <a:lnTo>
                      <a:pt x="425" y="17"/>
                    </a:lnTo>
                    <a:lnTo>
                      <a:pt x="434" y="12"/>
                    </a:lnTo>
                    <a:lnTo>
                      <a:pt x="427" y="13"/>
                    </a:lnTo>
                    <a:lnTo>
                      <a:pt x="416" y="14"/>
                    </a:lnTo>
                    <a:lnTo>
                      <a:pt x="405" y="15"/>
                    </a:lnTo>
                    <a:lnTo>
                      <a:pt x="393" y="16"/>
                    </a:lnTo>
                    <a:lnTo>
                      <a:pt x="380" y="17"/>
                    </a:lnTo>
                    <a:lnTo>
                      <a:pt x="368" y="18"/>
                    </a:lnTo>
                    <a:lnTo>
                      <a:pt x="359" y="19"/>
                    </a:lnTo>
                    <a:lnTo>
                      <a:pt x="350" y="19"/>
                    </a:lnTo>
                    <a:lnTo>
                      <a:pt x="354" y="14"/>
                    </a:lnTo>
                    <a:lnTo>
                      <a:pt x="361" y="9"/>
                    </a:lnTo>
                    <a:lnTo>
                      <a:pt x="372" y="5"/>
                    </a:lnTo>
                    <a:lnTo>
                      <a:pt x="382" y="3"/>
                    </a:lnTo>
                    <a:lnTo>
                      <a:pt x="373" y="3"/>
                    </a:lnTo>
                    <a:lnTo>
                      <a:pt x="363" y="4"/>
                    </a:lnTo>
                    <a:lnTo>
                      <a:pt x="354" y="6"/>
                    </a:lnTo>
                    <a:lnTo>
                      <a:pt x="345" y="8"/>
                    </a:lnTo>
                    <a:lnTo>
                      <a:pt x="336" y="11"/>
                    </a:lnTo>
                    <a:lnTo>
                      <a:pt x="327" y="14"/>
                    </a:lnTo>
                    <a:lnTo>
                      <a:pt x="322" y="17"/>
                    </a:lnTo>
                    <a:lnTo>
                      <a:pt x="316" y="20"/>
                    </a:lnTo>
                    <a:lnTo>
                      <a:pt x="315" y="17"/>
                    </a:lnTo>
                    <a:lnTo>
                      <a:pt x="313" y="13"/>
                    </a:lnTo>
                    <a:lnTo>
                      <a:pt x="309" y="10"/>
                    </a:lnTo>
                    <a:lnTo>
                      <a:pt x="306" y="7"/>
                    </a:lnTo>
                    <a:lnTo>
                      <a:pt x="297" y="16"/>
                    </a:lnTo>
                    <a:lnTo>
                      <a:pt x="284" y="22"/>
                    </a:lnTo>
                    <a:lnTo>
                      <a:pt x="272" y="24"/>
                    </a:lnTo>
                    <a:lnTo>
                      <a:pt x="263" y="25"/>
                    </a:lnTo>
                    <a:lnTo>
                      <a:pt x="261" y="22"/>
                    </a:lnTo>
                    <a:lnTo>
                      <a:pt x="260" y="15"/>
                    </a:lnTo>
                    <a:lnTo>
                      <a:pt x="260" y="7"/>
                    </a:lnTo>
                    <a:lnTo>
                      <a:pt x="260" y="0"/>
                    </a:lnTo>
                    <a:lnTo>
                      <a:pt x="253" y="9"/>
                    </a:lnTo>
                    <a:lnTo>
                      <a:pt x="240" y="19"/>
                    </a:lnTo>
                    <a:lnTo>
                      <a:pt x="226" y="27"/>
                    </a:lnTo>
                    <a:lnTo>
                      <a:pt x="210" y="30"/>
                    </a:lnTo>
                    <a:lnTo>
                      <a:pt x="210" y="26"/>
                    </a:lnTo>
                    <a:lnTo>
                      <a:pt x="212" y="23"/>
                    </a:lnTo>
                    <a:lnTo>
                      <a:pt x="213" y="19"/>
                    </a:lnTo>
                    <a:lnTo>
                      <a:pt x="217" y="14"/>
                    </a:lnTo>
                    <a:lnTo>
                      <a:pt x="210" y="15"/>
                    </a:lnTo>
                    <a:lnTo>
                      <a:pt x="205" y="17"/>
                    </a:lnTo>
                    <a:lnTo>
                      <a:pt x="197" y="21"/>
                    </a:lnTo>
                    <a:lnTo>
                      <a:pt x="189" y="26"/>
                    </a:lnTo>
                    <a:lnTo>
                      <a:pt x="181" y="31"/>
                    </a:lnTo>
                    <a:lnTo>
                      <a:pt x="173" y="35"/>
                    </a:lnTo>
                    <a:lnTo>
                      <a:pt x="164" y="38"/>
                    </a:lnTo>
                    <a:lnTo>
                      <a:pt x="155" y="39"/>
                    </a:lnTo>
                    <a:lnTo>
                      <a:pt x="153" y="33"/>
                    </a:lnTo>
                    <a:lnTo>
                      <a:pt x="148" y="28"/>
                    </a:lnTo>
                    <a:lnTo>
                      <a:pt x="141" y="25"/>
                    </a:lnTo>
                    <a:lnTo>
                      <a:pt x="132" y="23"/>
                    </a:lnTo>
                    <a:lnTo>
                      <a:pt x="135" y="26"/>
                    </a:lnTo>
                    <a:lnTo>
                      <a:pt x="135" y="31"/>
                    </a:lnTo>
                    <a:lnTo>
                      <a:pt x="135" y="38"/>
                    </a:lnTo>
                    <a:lnTo>
                      <a:pt x="134" y="43"/>
                    </a:lnTo>
                    <a:lnTo>
                      <a:pt x="126" y="42"/>
                    </a:lnTo>
                    <a:lnTo>
                      <a:pt x="119" y="41"/>
                    </a:lnTo>
                    <a:lnTo>
                      <a:pt x="110" y="40"/>
                    </a:lnTo>
                    <a:lnTo>
                      <a:pt x="105" y="40"/>
                    </a:lnTo>
                    <a:lnTo>
                      <a:pt x="107" y="43"/>
                    </a:lnTo>
                    <a:lnTo>
                      <a:pt x="107" y="47"/>
                    </a:lnTo>
                    <a:lnTo>
                      <a:pt x="107" y="52"/>
                    </a:lnTo>
                    <a:lnTo>
                      <a:pt x="107" y="55"/>
                    </a:lnTo>
                    <a:lnTo>
                      <a:pt x="103" y="54"/>
                    </a:lnTo>
                    <a:lnTo>
                      <a:pt x="96" y="53"/>
                    </a:lnTo>
                    <a:lnTo>
                      <a:pt x="91" y="53"/>
                    </a:lnTo>
                    <a:lnTo>
                      <a:pt x="84" y="53"/>
                    </a:lnTo>
                    <a:lnTo>
                      <a:pt x="75" y="53"/>
                    </a:lnTo>
                    <a:lnTo>
                      <a:pt x="68" y="54"/>
                    </a:lnTo>
                    <a:lnTo>
                      <a:pt x="61" y="54"/>
                    </a:lnTo>
                    <a:lnTo>
                      <a:pt x="54" y="55"/>
                    </a:lnTo>
                    <a:lnTo>
                      <a:pt x="68" y="58"/>
                    </a:lnTo>
                    <a:lnTo>
                      <a:pt x="78" y="63"/>
                    </a:lnTo>
                    <a:lnTo>
                      <a:pt x="86" y="70"/>
                    </a:lnTo>
                    <a:lnTo>
                      <a:pt x="86" y="76"/>
                    </a:lnTo>
                    <a:lnTo>
                      <a:pt x="75" y="78"/>
                    </a:lnTo>
                    <a:lnTo>
                      <a:pt x="64" y="80"/>
                    </a:lnTo>
                    <a:lnTo>
                      <a:pt x="55" y="83"/>
                    </a:lnTo>
                    <a:lnTo>
                      <a:pt x="48" y="85"/>
                    </a:lnTo>
                    <a:lnTo>
                      <a:pt x="41" y="87"/>
                    </a:lnTo>
                    <a:lnTo>
                      <a:pt x="36" y="90"/>
                    </a:lnTo>
                    <a:lnTo>
                      <a:pt x="32" y="93"/>
                    </a:lnTo>
                    <a:lnTo>
                      <a:pt x="32" y="96"/>
                    </a:lnTo>
                    <a:lnTo>
                      <a:pt x="39" y="95"/>
                    </a:lnTo>
                    <a:lnTo>
                      <a:pt x="50" y="94"/>
                    </a:lnTo>
                    <a:lnTo>
                      <a:pt x="59" y="94"/>
                    </a:lnTo>
                    <a:lnTo>
                      <a:pt x="68" y="94"/>
                    </a:lnTo>
                    <a:lnTo>
                      <a:pt x="64" y="98"/>
                    </a:lnTo>
                    <a:lnTo>
                      <a:pt x="57" y="101"/>
                    </a:lnTo>
                    <a:lnTo>
                      <a:pt x="52" y="103"/>
                    </a:lnTo>
                    <a:lnTo>
                      <a:pt x="43" y="104"/>
                    </a:lnTo>
                    <a:lnTo>
                      <a:pt x="34" y="105"/>
                    </a:lnTo>
                    <a:lnTo>
                      <a:pt x="27" y="104"/>
                    </a:lnTo>
                    <a:lnTo>
                      <a:pt x="18" y="104"/>
                    </a:lnTo>
                    <a:lnTo>
                      <a:pt x="9" y="102"/>
                    </a:lnTo>
                    <a:lnTo>
                      <a:pt x="15" y="109"/>
                    </a:lnTo>
                    <a:lnTo>
                      <a:pt x="25" y="116"/>
                    </a:lnTo>
                    <a:lnTo>
                      <a:pt x="39" y="119"/>
                    </a:lnTo>
                    <a:lnTo>
                      <a:pt x="54" y="119"/>
                    </a:lnTo>
                    <a:lnTo>
                      <a:pt x="50" y="122"/>
                    </a:lnTo>
                    <a:lnTo>
                      <a:pt x="47" y="124"/>
                    </a:lnTo>
                    <a:lnTo>
                      <a:pt x="39" y="127"/>
                    </a:lnTo>
                    <a:lnTo>
                      <a:pt x="32" y="129"/>
                    </a:lnTo>
                    <a:lnTo>
                      <a:pt x="25" y="131"/>
                    </a:lnTo>
                    <a:lnTo>
                      <a:pt x="16" y="133"/>
                    </a:lnTo>
                    <a:lnTo>
                      <a:pt x="9" y="135"/>
                    </a:lnTo>
                    <a:lnTo>
                      <a:pt x="0" y="137"/>
                    </a:lnTo>
                    <a:lnTo>
                      <a:pt x="9" y="141"/>
                    </a:lnTo>
                    <a:lnTo>
                      <a:pt x="20" y="143"/>
                    </a:lnTo>
                    <a:lnTo>
                      <a:pt x="31" y="145"/>
                    </a:lnTo>
                    <a:lnTo>
                      <a:pt x="43" y="144"/>
                    </a:lnTo>
                    <a:lnTo>
                      <a:pt x="38" y="148"/>
                    </a:lnTo>
                    <a:lnTo>
                      <a:pt x="31" y="153"/>
                    </a:lnTo>
                    <a:lnTo>
                      <a:pt x="20" y="158"/>
                    </a:lnTo>
                    <a:lnTo>
                      <a:pt x="13" y="160"/>
                    </a:lnTo>
                    <a:lnTo>
                      <a:pt x="29" y="159"/>
                    </a:lnTo>
                    <a:lnTo>
                      <a:pt x="43" y="156"/>
                    </a:lnTo>
                    <a:lnTo>
                      <a:pt x="55" y="153"/>
                    </a:lnTo>
                    <a:lnTo>
                      <a:pt x="64" y="149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7" name="Freeform 457"/>
              <p:cNvSpPr>
                <a:spLocks/>
              </p:cNvSpPr>
              <p:nvPr/>
            </p:nvSpPr>
            <p:spPr bwMode="auto">
              <a:xfrm>
                <a:off x="1461" y="2909"/>
                <a:ext cx="199" cy="163"/>
              </a:xfrm>
              <a:custGeom>
                <a:avLst/>
                <a:gdLst>
                  <a:gd name="T0" fmla="*/ 327 w 398"/>
                  <a:gd name="T1" fmla="*/ 13 h 163"/>
                  <a:gd name="T2" fmla="*/ 302 w 398"/>
                  <a:gd name="T3" fmla="*/ 39 h 163"/>
                  <a:gd name="T4" fmla="*/ 281 w 398"/>
                  <a:gd name="T5" fmla="*/ 60 h 163"/>
                  <a:gd name="T6" fmla="*/ 299 w 398"/>
                  <a:gd name="T7" fmla="*/ 74 h 163"/>
                  <a:gd name="T8" fmla="*/ 331 w 398"/>
                  <a:gd name="T9" fmla="*/ 83 h 163"/>
                  <a:gd name="T10" fmla="*/ 379 w 398"/>
                  <a:gd name="T11" fmla="*/ 91 h 163"/>
                  <a:gd name="T12" fmla="*/ 398 w 398"/>
                  <a:gd name="T13" fmla="*/ 107 h 163"/>
                  <a:gd name="T14" fmla="*/ 375 w 398"/>
                  <a:gd name="T15" fmla="*/ 106 h 163"/>
                  <a:gd name="T16" fmla="*/ 349 w 398"/>
                  <a:gd name="T17" fmla="*/ 107 h 163"/>
                  <a:gd name="T18" fmla="*/ 329 w 398"/>
                  <a:gd name="T19" fmla="*/ 108 h 163"/>
                  <a:gd name="T20" fmla="*/ 297 w 398"/>
                  <a:gd name="T21" fmla="*/ 105 h 163"/>
                  <a:gd name="T22" fmla="*/ 265 w 398"/>
                  <a:gd name="T23" fmla="*/ 99 h 163"/>
                  <a:gd name="T24" fmla="*/ 244 w 398"/>
                  <a:gd name="T25" fmla="*/ 108 h 163"/>
                  <a:gd name="T26" fmla="*/ 217 w 398"/>
                  <a:gd name="T27" fmla="*/ 129 h 163"/>
                  <a:gd name="T28" fmla="*/ 196 w 398"/>
                  <a:gd name="T29" fmla="*/ 151 h 163"/>
                  <a:gd name="T30" fmla="*/ 180 w 398"/>
                  <a:gd name="T31" fmla="*/ 154 h 163"/>
                  <a:gd name="T32" fmla="*/ 169 w 398"/>
                  <a:gd name="T33" fmla="*/ 158 h 163"/>
                  <a:gd name="T34" fmla="*/ 159 w 398"/>
                  <a:gd name="T35" fmla="*/ 157 h 163"/>
                  <a:gd name="T36" fmla="*/ 171 w 398"/>
                  <a:gd name="T37" fmla="*/ 135 h 163"/>
                  <a:gd name="T38" fmla="*/ 196 w 398"/>
                  <a:gd name="T39" fmla="*/ 112 h 163"/>
                  <a:gd name="T40" fmla="*/ 182 w 398"/>
                  <a:gd name="T41" fmla="*/ 107 h 163"/>
                  <a:gd name="T42" fmla="*/ 100 w 398"/>
                  <a:gd name="T43" fmla="*/ 128 h 163"/>
                  <a:gd name="T44" fmla="*/ 20 w 398"/>
                  <a:gd name="T45" fmla="*/ 146 h 163"/>
                  <a:gd name="T46" fmla="*/ 16 w 398"/>
                  <a:gd name="T47" fmla="*/ 142 h 163"/>
                  <a:gd name="T48" fmla="*/ 22 w 398"/>
                  <a:gd name="T49" fmla="*/ 130 h 163"/>
                  <a:gd name="T50" fmla="*/ 34 w 398"/>
                  <a:gd name="T51" fmla="*/ 116 h 163"/>
                  <a:gd name="T52" fmla="*/ 64 w 398"/>
                  <a:gd name="T53" fmla="*/ 110 h 163"/>
                  <a:gd name="T54" fmla="*/ 105 w 398"/>
                  <a:gd name="T55" fmla="*/ 102 h 163"/>
                  <a:gd name="T56" fmla="*/ 127 w 398"/>
                  <a:gd name="T57" fmla="*/ 95 h 163"/>
                  <a:gd name="T58" fmla="*/ 151 w 398"/>
                  <a:gd name="T59" fmla="*/ 87 h 163"/>
                  <a:gd name="T60" fmla="*/ 100 w 398"/>
                  <a:gd name="T61" fmla="*/ 88 h 163"/>
                  <a:gd name="T62" fmla="*/ 31 w 398"/>
                  <a:gd name="T63" fmla="*/ 88 h 163"/>
                  <a:gd name="T64" fmla="*/ 4 w 398"/>
                  <a:gd name="T65" fmla="*/ 85 h 163"/>
                  <a:gd name="T66" fmla="*/ 24 w 398"/>
                  <a:gd name="T67" fmla="*/ 73 h 163"/>
                  <a:gd name="T68" fmla="*/ 52 w 398"/>
                  <a:gd name="T69" fmla="*/ 64 h 163"/>
                  <a:gd name="T70" fmla="*/ 84 w 398"/>
                  <a:gd name="T71" fmla="*/ 66 h 163"/>
                  <a:gd name="T72" fmla="*/ 118 w 398"/>
                  <a:gd name="T73" fmla="*/ 68 h 163"/>
                  <a:gd name="T74" fmla="*/ 148 w 398"/>
                  <a:gd name="T75" fmla="*/ 67 h 163"/>
                  <a:gd name="T76" fmla="*/ 176 w 398"/>
                  <a:gd name="T77" fmla="*/ 62 h 163"/>
                  <a:gd name="T78" fmla="*/ 210 w 398"/>
                  <a:gd name="T79" fmla="*/ 54 h 163"/>
                  <a:gd name="T80" fmla="*/ 242 w 398"/>
                  <a:gd name="T81" fmla="*/ 44 h 163"/>
                  <a:gd name="T82" fmla="*/ 265 w 398"/>
                  <a:gd name="T83" fmla="*/ 23 h 163"/>
                  <a:gd name="T84" fmla="*/ 286 w 398"/>
                  <a:gd name="T85" fmla="*/ 6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98" h="163">
                    <a:moveTo>
                      <a:pt x="340" y="0"/>
                    </a:moveTo>
                    <a:lnTo>
                      <a:pt x="334" y="6"/>
                    </a:lnTo>
                    <a:lnTo>
                      <a:pt x="327" y="13"/>
                    </a:lnTo>
                    <a:lnTo>
                      <a:pt x="320" y="21"/>
                    </a:lnTo>
                    <a:lnTo>
                      <a:pt x="311" y="30"/>
                    </a:lnTo>
                    <a:lnTo>
                      <a:pt x="302" y="39"/>
                    </a:lnTo>
                    <a:lnTo>
                      <a:pt x="293" y="47"/>
                    </a:lnTo>
                    <a:lnTo>
                      <a:pt x="286" y="55"/>
                    </a:lnTo>
                    <a:lnTo>
                      <a:pt x="281" y="60"/>
                    </a:lnTo>
                    <a:lnTo>
                      <a:pt x="290" y="64"/>
                    </a:lnTo>
                    <a:lnTo>
                      <a:pt x="297" y="69"/>
                    </a:lnTo>
                    <a:lnTo>
                      <a:pt x="299" y="74"/>
                    </a:lnTo>
                    <a:lnTo>
                      <a:pt x="301" y="78"/>
                    </a:lnTo>
                    <a:lnTo>
                      <a:pt x="315" y="81"/>
                    </a:lnTo>
                    <a:lnTo>
                      <a:pt x="331" y="83"/>
                    </a:lnTo>
                    <a:lnTo>
                      <a:pt x="347" y="85"/>
                    </a:lnTo>
                    <a:lnTo>
                      <a:pt x="363" y="88"/>
                    </a:lnTo>
                    <a:lnTo>
                      <a:pt x="379" y="91"/>
                    </a:lnTo>
                    <a:lnTo>
                      <a:pt x="389" y="95"/>
                    </a:lnTo>
                    <a:lnTo>
                      <a:pt x="396" y="100"/>
                    </a:lnTo>
                    <a:lnTo>
                      <a:pt x="398" y="107"/>
                    </a:lnTo>
                    <a:lnTo>
                      <a:pt x="391" y="106"/>
                    </a:lnTo>
                    <a:lnTo>
                      <a:pt x="382" y="106"/>
                    </a:lnTo>
                    <a:lnTo>
                      <a:pt x="375" y="106"/>
                    </a:lnTo>
                    <a:lnTo>
                      <a:pt x="366" y="106"/>
                    </a:lnTo>
                    <a:lnTo>
                      <a:pt x="357" y="106"/>
                    </a:lnTo>
                    <a:lnTo>
                      <a:pt x="349" y="107"/>
                    </a:lnTo>
                    <a:lnTo>
                      <a:pt x="341" y="107"/>
                    </a:lnTo>
                    <a:lnTo>
                      <a:pt x="336" y="108"/>
                    </a:lnTo>
                    <a:lnTo>
                      <a:pt x="329" y="108"/>
                    </a:lnTo>
                    <a:lnTo>
                      <a:pt x="320" y="108"/>
                    </a:lnTo>
                    <a:lnTo>
                      <a:pt x="309" y="107"/>
                    </a:lnTo>
                    <a:lnTo>
                      <a:pt x="297" y="105"/>
                    </a:lnTo>
                    <a:lnTo>
                      <a:pt x="286" y="103"/>
                    </a:lnTo>
                    <a:lnTo>
                      <a:pt x="274" y="101"/>
                    </a:lnTo>
                    <a:lnTo>
                      <a:pt x="265" y="99"/>
                    </a:lnTo>
                    <a:lnTo>
                      <a:pt x="258" y="98"/>
                    </a:lnTo>
                    <a:lnTo>
                      <a:pt x="251" y="102"/>
                    </a:lnTo>
                    <a:lnTo>
                      <a:pt x="244" y="108"/>
                    </a:lnTo>
                    <a:lnTo>
                      <a:pt x="235" y="114"/>
                    </a:lnTo>
                    <a:lnTo>
                      <a:pt x="226" y="121"/>
                    </a:lnTo>
                    <a:lnTo>
                      <a:pt x="217" y="129"/>
                    </a:lnTo>
                    <a:lnTo>
                      <a:pt x="208" y="137"/>
                    </a:lnTo>
                    <a:lnTo>
                      <a:pt x="201" y="144"/>
                    </a:lnTo>
                    <a:lnTo>
                      <a:pt x="196" y="151"/>
                    </a:lnTo>
                    <a:lnTo>
                      <a:pt x="190" y="152"/>
                    </a:lnTo>
                    <a:lnTo>
                      <a:pt x="185" y="153"/>
                    </a:lnTo>
                    <a:lnTo>
                      <a:pt x="180" y="154"/>
                    </a:lnTo>
                    <a:lnTo>
                      <a:pt x="175" y="154"/>
                    </a:lnTo>
                    <a:lnTo>
                      <a:pt x="171" y="156"/>
                    </a:lnTo>
                    <a:lnTo>
                      <a:pt x="169" y="158"/>
                    </a:lnTo>
                    <a:lnTo>
                      <a:pt x="166" y="160"/>
                    </a:lnTo>
                    <a:lnTo>
                      <a:pt x="162" y="163"/>
                    </a:lnTo>
                    <a:lnTo>
                      <a:pt x="159" y="157"/>
                    </a:lnTo>
                    <a:lnTo>
                      <a:pt x="160" y="150"/>
                    </a:lnTo>
                    <a:lnTo>
                      <a:pt x="164" y="143"/>
                    </a:lnTo>
                    <a:lnTo>
                      <a:pt x="171" y="135"/>
                    </a:lnTo>
                    <a:lnTo>
                      <a:pt x="178" y="127"/>
                    </a:lnTo>
                    <a:lnTo>
                      <a:pt x="187" y="119"/>
                    </a:lnTo>
                    <a:lnTo>
                      <a:pt x="196" y="112"/>
                    </a:lnTo>
                    <a:lnTo>
                      <a:pt x="203" y="107"/>
                    </a:lnTo>
                    <a:lnTo>
                      <a:pt x="198" y="103"/>
                    </a:lnTo>
                    <a:lnTo>
                      <a:pt x="182" y="107"/>
                    </a:lnTo>
                    <a:lnTo>
                      <a:pt x="159" y="113"/>
                    </a:lnTo>
                    <a:lnTo>
                      <a:pt x="130" y="120"/>
                    </a:lnTo>
                    <a:lnTo>
                      <a:pt x="100" y="128"/>
                    </a:lnTo>
                    <a:lnTo>
                      <a:pt x="70" y="135"/>
                    </a:lnTo>
                    <a:lnTo>
                      <a:pt x="41" y="141"/>
                    </a:lnTo>
                    <a:lnTo>
                      <a:pt x="20" y="146"/>
                    </a:lnTo>
                    <a:lnTo>
                      <a:pt x="6" y="149"/>
                    </a:lnTo>
                    <a:lnTo>
                      <a:pt x="11" y="146"/>
                    </a:lnTo>
                    <a:lnTo>
                      <a:pt x="16" y="142"/>
                    </a:lnTo>
                    <a:lnTo>
                      <a:pt x="22" y="139"/>
                    </a:lnTo>
                    <a:lnTo>
                      <a:pt x="22" y="135"/>
                    </a:lnTo>
                    <a:lnTo>
                      <a:pt x="22" y="130"/>
                    </a:lnTo>
                    <a:lnTo>
                      <a:pt x="24" y="124"/>
                    </a:lnTo>
                    <a:lnTo>
                      <a:pt x="27" y="119"/>
                    </a:lnTo>
                    <a:lnTo>
                      <a:pt x="34" y="116"/>
                    </a:lnTo>
                    <a:lnTo>
                      <a:pt x="41" y="115"/>
                    </a:lnTo>
                    <a:lnTo>
                      <a:pt x="52" y="113"/>
                    </a:lnTo>
                    <a:lnTo>
                      <a:pt x="64" y="110"/>
                    </a:lnTo>
                    <a:lnTo>
                      <a:pt x="79" y="107"/>
                    </a:lnTo>
                    <a:lnTo>
                      <a:pt x="93" y="104"/>
                    </a:lnTo>
                    <a:lnTo>
                      <a:pt x="105" y="102"/>
                    </a:lnTo>
                    <a:lnTo>
                      <a:pt x="114" y="100"/>
                    </a:lnTo>
                    <a:lnTo>
                      <a:pt x="119" y="98"/>
                    </a:lnTo>
                    <a:lnTo>
                      <a:pt x="127" y="95"/>
                    </a:lnTo>
                    <a:lnTo>
                      <a:pt x="134" y="92"/>
                    </a:lnTo>
                    <a:lnTo>
                      <a:pt x="143" y="89"/>
                    </a:lnTo>
                    <a:lnTo>
                      <a:pt x="151" y="87"/>
                    </a:lnTo>
                    <a:lnTo>
                      <a:pt x="139" y="87"/>
                    </a:lnTo>
                    <a:lnTo>
                      <a:pt x="121" y="88"/>
                    </a:lnTo>
                    <a:lnTo>
                      <a:pt x="100" y="88"/>
                    </a:lnTo>
                    <a:lnTo>
                      <a:pt x="77" y="88"/>
                    </a:lnTo>
                    <a:lnTo>
                      <a:pt x="54" y="88"/>
                    </a:lnTo>
                    <a:lnTo>
                      <a:pt x="31" y="88"/>
                    </a:lnTo>
                    <a:lnTo>
                      <a:pt x="13" y="88"/>
                    </a:lnTo>
                    <a:lnTo>
                      <a:pt x="0" y="88"/>
                    </a:lnTo>
                    <a:lnTo>
                      <a:pt x="4" y="85"/>
                    </a:lnTo>
                    <a:lnTo>
                      <a:pt x="8" y="81"/>
                    </a:lnTo>
                    <a:lnTo>
                      <a:pt x="15" y="77"/>
                    </a:lnTo>
                    <a:lnTo>
                      <a:pt x="24" y="73"/>
                    </a:lnTo>
                    <a:lnTo>
                      <a:pt x="32" y="69"/>
                    </a:lnTo>
                    <a:lnTo>
                      <a:pt x="41" y="66"/>
                    </a:lnTo>
                    <a:lnTo>
                      <a:pt x="52" y="64"/>
                    </a:lnTo>
                    <a:lnTo>
                      <a:pt x="63" y="64"/>
                    </a:lnTo>
                    <a:lnTo>
                      <a:pt x="73" y="65"/>
                    </a:lnTo>
                    <a:lnTo>
                      <a:pt x="84" y="66"/>
                    </a:lnTo>
                    <a:lnTo>
                      <a:pt x="96" y="67"/>
                    </a:lnTo>
                    <a:lnTo>
                      <a:pt x="107" y="67"/>
                    </a:lnTo>
                    <a:lnTo>
                      <a:pt x="118" y="68"/>
                    </a:lnTo>
                    <a:lnTo>
                      <a:pt x="128" y="68"/>
                    </a:lnTo>
                    <a:lnTo>
                      <a:pt x="139" y="68"/>
                    </a:lnTo>
                    <a:lnTo>
                      <a:pt x="148" y="67"/>
                    </a:lnTo>
                    <a:lnTo>
                      <a:pt x="157" y="66"/>
                    </a:lnTo>
                    <a:lnTo>
                      <a:pt x="166" y="64"/>
                    </a:lnTo>
                    <a:lnTo>
                      <a:pt x="176" y="62"/>
                    </a:lnTo>
                    <a:lnTo>
                      <a:pt x="187" y="59"/>
                    </a:lnTo>
                    <a:lnTo>
                      <a:pt x="199" y="56"/>
                    </a:lnTo>
                    <a:lnTo>
                      <a:pt x="210" y="54"/>
                    </a:lnTo>
                    <a:lnTo>
                      <a:pt x="222" y="51"/>
                    </a:lnTo>
                    <a:lnTo>
                      <a:pt x="235" y="50"/>
                    </a:lnTo>
                    <a:lnTo>
                      <a:pt x="242" y="44"/>
                    </a:lnTo>
                    <a:lnTo>
                      <a:pt x="249" y="38"/>
                    </a:lnTo>
                    <a:lnTo>
                      <a:pt x="258" y="30"/>
                    </a:lnTo>
                    <a:lnTo>
                      <a:pt x="265" y="23"/>
                    </a:lnTo>
                    <a:lnTo>
                      <a:pt x="274" y="16"/>
                    </a:lnTo>
                    <a:lnTo>
                      <a:pt x="281" y="10"/>
                    </a:lnTo>
                    <a:lnTo>
                      <a:pt x="286" y="6"/>
                    </a:lnTo>
                    <a:lnTo>
                      <a:pt x="290" y="3"/>
                    </a:lnTo>
                    <a:lnTo>
                      <a:pt x="340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8" name="Freeform 458"/>
              <p:cNvSpPr>
                <a:spLocks/>
              </p:cNvSpPr>
              <p:nvPr/>
            </p:nvSpPr>
            <p:spPr bwMode="auto">
              <a:xfrm>
                <a:off x="1262" y="2894"/>
                <a:ext cx="205" cy="166"/>
              </a:xfrm>
              <a:custGeom>
                <a:avLst/>
                <a:gdLst>
                  <a:gd name="T0" fmla="*/ 399 w 410"/>
                  <a:gd name="T1" fmla="*/ 28 h 166"/>
                  <a:gd name="T2" fmla="*/ 378 w 410"/>
                  <a:gd name="T3" fmla="*/ 43 h 166"/>
                  <a:gd name="T4" fmla="*/ 358 w 410"/>
                  <a:gd name="T5" fmla="*/ 61 h 166"/>
                  <a:gd name="T6" fmla="*/ 341 w 410"/>
                  <a:gd name="T7" fmla="*/ 81 h 166"/>
                  <a:gd name="T8" fmla="*/ 357 w 410"/>
                  <a:gd name="T9" fmla="*/ 97 h 166"/>
                  <a:gd name="T10" fmla="*/ 337 w 410"/>
                  <a:gd name="T11" fmla="*/ 101 h 166"/>
                  <a:gd name="T12" fmla="*/ 325 w 410"/>
                  <a:gd name="T13" fmla="*/ 103 h 166"/>
                  <a:gd name="T14" fmla="*/ 314 w 410"/>
                  <a:gd name="T15" fmla="*/ 108 h 166"/>
                  <a:gd name="T16" fmla="*/ 302 w 410"/>
                  <a:gd name="T17" fmla="*/ 118 h 166"/>
                  <a:gd name="T18" fmla="*/ 310 w 410"/>
                  <a:gd name="T19" fmla="*/ 131 h 166"/>
                  <a:gd name="T20" fmla="*/ 321 w 410"/>
                  <a:gd name="T21" fmla="*/ 152 h 166"/>
                  <a:gd name="T22" fmla="*/ 303 w 410"/>
                  <a:gd name="T23" fmla="*/ 161 h 166"/>
                  <a:gd name="T24" fmla="*/ 287 w 410"/>
                  <a:gd name="T25" fmla="*/ 148 h 166"/>
                  <a:gd name="T26" fmla="*/ 275 w 410"/>
                  <a:gd name="T27" fmla="*/ 135 h 166"/>
                  <a:gd name="T28" fmla="*/ 254 w 410"/>
                  <a:gd name="T29" fmla="*/ 121 h 166"/>
                  <a:gd name="T30" fmla="*/ 223 w 410"/>
                  <a:gd name="T31" fmla="*/ 115 h 166"/>
                  <a:gd name="T32" fmla="*/ 190 w 410"/>
                  <a:gd name="T33" fmla="*/ 124 h 166"/>
                  <a:gd name="T34" fmla="*/ 165 w 410"/>
                  <a:gd name="T35" fmla="*/ 134 h 166"/>
                  <a:gd name="T36" fmla="*/ 149 w 410"/>
                  <a:gd name="T37" fmla="*/ 142 h 166"/>
                  <a:gd name="T38" fmla="*/ 135 w 410"/>
                  <a:gd name="T39" fmla="*/ 145 h 166"/>
                  <a:gd name="T40" fmla="*/ 110 w 410"/>
                  <a:gd name="T41" fmla="*/ 147 h 166"/>
                  <a:gd name="T42" fmla="*/ 83 w 410"/>
                  <a:gd name="T43" fmla="*/ 150 h 166"/>
                  <a:gd name="T44" fmla="*/ 58 w 410"/>
                  <a:gd name="T45" fmla="*/ 159 h 166"/>
                  <a:gd name="T46" fmla="*/ 39 w 410"/>
                  <a:gd name="T47" fmla="*/ 166 h 166"/>
                  <a:gd name="T48" fmla="*/ 57 w 410"/>
                  <a:gd name="T49" fmla="*/ 146 h 166"/>
                  <a:gd name="T50" fmla="*/ 78 w 410"/>
                  <a:gd name="T51" fmla="*/ 131 h 166"/>
                  <a:gd name="T52" fmla="*/ 96 w 410"/>
                  <a:gd name="T53" fmla="*/ 125 h 166"/>
                  <a:gd name="T54" fmla="*/ 120 w 410"/>
                  <a:gd name="T55" fmla="*/ 118 h 166"/>
                  <a:gd name="T56" fmla="*/ 149 w 410"/>
                  <a:gd name="T57" fmla="*/ 110 h 166"/>
                  <a:gd name="T58" fmla="*/ 174 w 410"/>
                  <a:gd name="T59" fmla="*/ 106 h 166"/>
                  <a:gd name="T60" fmla="*/ 133 w 410"/>
                  <a:gd name="T61" fmla="*/ 104 h 166"/>
                  <a:gd name="T62" fmla="*/ 92 w 410"/>
                  <a:gd name="T63" fmla="*/ 101 h 166"/>
                  <a:gd name="T64" fmla="*/ 55 w 410"/>
                  <a:gd name="T65" fmla="*/ 98 h 166"/>
                  <a:gd name="T66" fmla="*/ 30 w 410"/>
                  <a:gd name="T67" fmla="*/ 94 h 166"/>
                  <a:gd name="T68" fmla="*/ 12 w 410"/>
                  <a:gd name="T69" fmla="*/ 99 h 166"/>
                  <a:gd name="T70" fmla="*/ 0 w 410"/>
                  <a:gd name="T71" fmla="*/ 105 h 166"/>
                  <a:gd name="T72" fmla="*/ 0 w 410"/>
                  <a:gd name="T73" fmla="*/ 97 h 166"/>
                  <a:gd name="T74" fmla="*/ 7 w 410"/>
                  <a:gd name="T75" fmla="*/ 91 h 166"/>
                  <a:gd name="T76" fmla="*/ 28 w 410"/>
                  <a:gd name="T77" fmla="*/ 81 h 166"/>
                  <a:gd name="T78" fmla="*/ 57 w 410"/>
                  <a:gd name="T79" fmla="*/ 74 h 166"/>
                  <a:gd name="T80" fmla="*/ 78 w 410"/>
                  <a:gd name="T81" fmla="*/ 75 h 166"/>
                  <a:gd name="T82" fmla="*/ 113 w 410"/>
                  <a:gd name="T83" fmla="*/ 78 h 166"/>
                  <a:gd name="T84" fmla="*/ 149 w 410"/>
                  <a:gd name="T85" fmla="*/ 80 h 166"/>
                  <a:gd name="T86" fmla="*/ 175 w 410"/>
                  <a:gd name="T87" fmla="*/ 82 h 166"/>
                  <a:gd name="T88" fmla="*/ 199 w 410"/>
                  <a:gd name="T89" fmla="*/ 82 h 166"/>
                  <a:gd name="T90" fmla="*/ 223 w 410"/>
                  <a:gd name="T91" fmla="*/ 82 h 166"/>
                  <a:gd name="T92" fmla="*/ 247 w 410"/>
                  <a:gd name="T93" fmla="*/ 82 h 166"/>
                  <a:gd name="T94" fmla="*/ 259 w 410"/>
                  <a:gd name="T95" fmla="*/ 82 h 166"/>
                  <a:gd name="T96" fmla="*/ 270 w 410"/>
                  <a:gd name="T97" fmla="*/ 71 h 166"/>
                  <a:gd name="T98" fmla="*/ 293 w 410"/>
                  <a:gd name="T99" fmla="*/ 60 h 166"/>
                  <a:gd name="T100" fmla="*/ 319 w 410"/>
                  <a:gd name="T101" fmla="*/ 51 h 166"/>
                  <a:gd name="T102" fmla="*/ 344 w 410"/>
                  <a:gd name="T103" fmla="*/ 40 h 166"/>
                  <a:gd name="T104" fmla="*/ 369 w 410"/>
                  <a:gd name="T105" fmla="*/ 19 h 166"/>
                  <a:gd name="T106" fmla="*/ 387 w 410"/>
                  <a:gd name="T107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10" h="166">
                    <a:moveTo>
                      <a:pt x="410" y="22"/>
                    </a:moveTo>
                    <a:lnTo>
                      <a:pt x="399" y="28"/>
                    </a:lnTo>
                    <a:lnTo>
                      <a:pt x="390" y="36"/>
                    </a:lnTo>
                    <a:lnTo>
                      <a:pt x="378" y="43"/>
                    </a:lnTo>
                    <a:lnTo>
                      <a:pt x="367" y="52"/>
                    </a:lnTo>
                    <a:lnTo>
                      <a:pt x="358" y="61"/>
                    </a:lnTo>
                    <a:lnTo>
                      <a:pt x="350" y="71"/>
                    </a:lnTo>
                    <a:lnTo>
                      <a:pt x="341" y="81"/>
                    </a:lnTo>
                    <a:lnTo>
                      <a:pt x="335" y="91"/>
                    </a:lnTo>
                    <a:lnTo>
                      <a:pt x="357" y="97"/>
                    </a:lnTo>
                    <a:lnTo>
                      <a:pt x="348" y="104"/>
                    </a:lnTo>
                    <a:lnTo>
                      <a:pt x="337" y="101"/>
                    </a:lnTo>
                    <a:lnTo>
                      <a:pt x="330" y="101"/>
                    </a:lnTo>
                    <a:lnTo>
                      <a:pt x="325" y="103"/>
                    </a:lnTo>
                    <a:lnTo>
                      <a:pt x="319" y="105"/>
                    </a:lnTo>
                    <a:lnTo>
                      <a:pt x="314" y="108"/>
                    </a:lnTo>
                    <a:lnTo>
                      <a:pt x="307" y="113"/>
                    </a:lnTo>
                    <a:lnTo>
                      <a:pt x="302" y="118"/>
                    </a:lnTo>
                    <a:lnTo>
                      <a:pt x="303" y="124"/>
                    </a:lnTo>
                    <a:lnTo>
                      <a:pt x="310" y="131"/>
                    </a:lnTo>
                    <a:lnTo>
                      <a:pt x="318" y="140"/>
                    </a:lnTo>
                    <a:lnTo>
                      <a:pt x="321" y="152"/>
                    </a:lnTo>
                    <a:lnTo>
                      <a:pt x="316" y="164"/>
                    </a:lnTo>
                    <a:lnTo>
                      <a:pt x="303" y="161"/>
                    </a:lnTo>
                    <a:lnTo>
                      <a:pt x="294" y="155"/>
                    </a:lnTo>
                    <a:lnTo>
                      <a:pt x="287" y="148"/>
                    </a:lnTo>
                    <a:lnTo>
                      <a:pt x="282" y="140"/>
                    </a:lnTo>
                    <a:lnTo>
                      <a:pt x="275" y="135"/>
                    </a:lnTo>
                    <a:lnTo>
                      <a:pt x="264" y="128"/>
                    </a:lnTo>
                    <a:lnTo>
                      <a:pt x="254" y="121"/>
                    </a:lnTo>
                    <a:lnTo>
                      <a:pt x="247" y="111"/>
                    </a:lnTo>
                    <a:lnTo>
                      <a:pt x="223" y="115"/>
                    </a:lnTo>
                    <a:lnTo>
                      <a:pt x="206" y="119"/>
                    </a:lnTo>
                    <a:lnTo>
                      <a:pt x="190" y="124"/>
                    </a:lnTo>
                    <a:lnTo>
                      <a:pt x="175" y="129"/>
                    </a:lnTo>
                    <a:lnTo>
                      <a:pt x="165" y="134"/>
                    </a:lnTo>
                    <a:lnTo>
                      <a:pt x="156" y="138"/>
                    </a:lnTo>
                    <a:lnTo>
                      <a:pt x="149" y="142"/>
                    </a:lnTo>
                    <a:lnTo>
                      <a:pt x="142" y="144"/>
                    </a:lnTo>
                    <a:lnTo>
                      <a:pt x="135" y="145"/>
                    </a:lnTo>
                    <a:lnTo>
                      <a:pt x="124" y="146"/>
                    </a:lnTo>
                    <a:lnTo>
                      <a:pt x="110" y="147"/>
                    </a:lnTo>
                    <a:lnTo>
                      <a:pt x="97" y="148"/>
                    </a:lnTo>
                    <a:lnTo>
                      <a:pt x="83" y="150"/>
                    </a:lnTo>
                    <a:lnTo>
                      <a:pt x="71" y="154"/>
                    </a:lnTo>
                    <a:lnTo>
                      <a:pt x="58" y="159"/>
                    </a:lnTo>
                    <a:lnTo>
                      <a:pt x="51" y="166"/>
                    </a:lnTo>
                    <a:lnTo>
                      <a:pt x="39" y="166"/>
                    </a:lnTo>
                    <a:lnTo>
                      <a:pt x="46" y="156"/>
                    </a:lnTo>
                    <a:lnTo>
                      <a:pt x="57" y="146"/>
                    </a:lnTo>
                    <a:lnTo>
                      <a:pt x="67" y="137"/>
                    </a:lnTo>
                    <a:lnTo>
                      <a:pt x="78" y="131"/>
                    </a:lnTo>
                    <a:lnTo>
                      <a:pt x="85" y="129"/>
                    </a:lnTo>
                    <a:lnTo>
                      <a:pt x="96" y="125"/>
                    </a:lnTo>
                    <a:lnTo>
                      <a:pt x="108" y="122"/>
                    </a:lnTo>
                    <a:lnTo>
                      <a:pt x="120" y="118"/>
                    </a:lnTo>
                    <a:lnTo>
                      <a:pt x="135" y="114"/>
                    </a:lnTo>
                    <a:lnTo>
                      <a:pt x="149" y="110"/>
                    </a:lnTo>
                    <a:lnTo>
                      <a:pt x="161" y="108"/>
                    </a:lnTo>
                    <a:lnTo>
                      <a:pt x="174" y="106"/>
                    </a:lnTo>
                    <a:lnTo>
                      <a:pt x="154" y="105"/>
                    </a:lnTo>
                    <a:lnTo>
                      <a:pt x="133" y="104"/>
                    </a:lnTo>
                    <a:lnTo>
                      <a:pt x="112" y="103"/>
                    </a:lnTo>
                    <a:lnTo>
                      <a:pt x="92" y="101"/>
                    </a:lnTo>
                    <a:lnTo>
                      <a:pt x="72" y="100"/>
                    </a:lnTo>
                    <a:lnTo>
                      <a:pt x="55" y="98"/>
                    </a:lnTo>
                    <a:lnTo>
                      <a:pt x="41" y="96"/>
                    </a:lnTo>
                    <a:lnTo>
                      <a:pt x="30" y="94"/>
                    </a:lnTo>
                    <a:lnTo>
                      <a:pt x="23" y="96"/>
                    </a:lnTo>
                    <a:lnTo>
                      <a:pt x="12" y="99"/>
                    </a:lnTo>
                    <a:lnTo>
                      <a:pt x="5" y="102"/>
                    </a:lnTo>
                    <a:lnTo>
                      <a:pt x="0" y="105"/>
                    </a:lnTo>
                    <a:lnTo>
                      <a:pt x="0" y="101"/>
                    </a:lnTo>
                    <a:lnTo>
                      <a:pt x="0" y="97"/>
                    </a:lnTo>
                    <a:lnTo>
                      <a:pt x="1" y="94"/>
                    </a:lnTo>
                    <a:lnTo>
                      <a:pt x="7" y="91"/>
                    </a:lnTo>
                    <a:lnTo>
                      <a:pt x="16" y="87"/>
                    </a:lnTo>
                    <a:lnTo>
                      <a:pt x="28" y="81"/>
                    </a:lnTo>
                    <a:lnTo>
                      <a:pt x="42" y="76"/>
                    </a:lnTo>
                    <a:lnTo>
                      <a:pt x="57" y="74"/>
                    </a:lnTo>
                    <a:lnTo>
                      <a:pt x="65" y="75"/>
                    </a:lnTo>
                    <a:lnTo>
                      <a:pt x="78" y="75"/>
                    </a:lnTo>
                    <a:lnTo>
                      <a:pt x="94" y="76"/>
                    </a:lnTo>
                    <a:lnTo>
                      <a:pt x="113" y="78"/>
                    </a:lnTo>
                    <a:lnTo>
                      <a:pt x="131" y="79"/>
                    </a:lnTo>
                    <a:lnTo>
                      <a:pt x="149" y="80"/>
                    </a:lnTo>
                    <a:lnTo>
                      <a:pt x="163" y="81"/>
                    </a:lnTo>
                    <a:lnTo>
                      <a:pt x="175" y="82"/>
                    </a:lnTo>
                    <a:lnTo>
                      <a:pt x="186" y="82"/>
                    </a:lnTo>
                    <a:lnTo>
                      <a:pt x="199" y="82"/>
                    </a:lnTo>
                    <a:lnTo>
                      <a:pt x="211" y="82"/>
                    </a:lnTo>
                    <a:lnTo>
                      <a:pt x="223" y="82"/>
                    </a:lnTo>
                    <a:lnTo>
                      <a:pt x="236" y="82"/>
                    </a:lnTo>
                    <a:lnTo>
                      <a:pt x="247" y="82"/>
                    </a:lnTo>
                    <a:lnTo>
                      <a:pt x="254" y="82"/>
                    </a:lnTo>
                    <a:lnTo>
                      <a:pt x="259" y="82"/>
                    </a:lnTo>
                    <a:lnTo>
                      <a:pt x="263" y="77"/>
                    </a:lnTo>
                    <a:lnTo>
                      <a:pt x="270" y="71"/>
                    </a:lnTo>
                    <a:lnTo>
                      <a:pt x="280" y="65"/>
                    </a:lnTo>
                    <a:lnTo>
                      <a:pt x="293" y="60"/>
                    </a:lnTo>
                    <a:lnTo>
                      <a:pt x="305" y="56"/>
                    </a:lnTo>
                    <a:lnTo>
                      <a:pt x="319" y="51"/>
                    </a:lnTo>
                    <a:lnTo>
                      <a:pt x="332" y="46"/>
                    </a:lnTo>
                    <a:lnTo>
                      <a:pt x="344" y="40"/>
                    </a:lnTo>
                    <a:lnTo>
                      <a:pt x="355" y="31"/>
                    </a:lnTo>
                    <a:lnTo>
                      <a:pt x="369" y="19"/>
                    </a:lnTo>
                    <a:lnTo>
                      <a:pt x="380" y="8"/>
                    </a:lnTo>
                    <a:lnTo>
                      <a:pt x="387" y="0"/>
                    </a:lnTo>
                    <a:lnTo>
                      <a:pt x="410" y="2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9" name="Freeform 459"/>
              <p:cNvSpPr>
                <a:spLocks/>
              </p:cNvSpPr>
              <p:nvPr/>
            </p:nvSpPr>
            <p:spPr bwMode="auto">
              <a:xfrm>
                <a:off x="1153" y="2500"/>
                <a:ext cx="477" cy="425"/>
              </a:xfrm>
              <a:custGeom>
                <a:avLst/>
                <a:gdLst>
                  <a:gd name="T0" fmla="*/ 931 w 956"/>
                  <a:gd name="T1" fmla="*/ 382 h 425"/>
                  <a:gd name="T2" fmla="*/ 894 w 956"/>
                  <a:gd name="T3" fmla="*/ 363 h 425"/>
                  <a:gd name="T4" fmla="*/ 840 w 956"/>
                  <a:gd name="T5" fmla="*/ 340 h 425"/>
                  <a:gd name="T6" fmla="*/ 821 w 956"/>
                  <a:gd name="T7" fmla="*/ 370 h 425"/>
                  <a:gd name="T8" fmla="*/ 776 w 956"/>
                  <a:gd name="T9" fmla="*/ 381 h 425"/>
                  <a:gd name="T10" fmla="*/ 723 w 956"/>
                  <a:gd name="T11" fmla="*/ 374 h 425"/>
                  <a:gd name="T12" fmla="*/ 672 w 956"/>
                  <a:gd name="T13" fmla="*/ 379 h 425"/>
                  <a:gd name="T14" fmla="*/ 631 w 956"/>
                  <a:gd name="T15" fmla="*/ 371 h 425"/>
                  <a:gd name="T16" fmla="*/ 595 w 956"/>
                  <a:gd name="T17" fmla="*/ 354 h 425"/>
                  <a:gd name="T18" fmla="*/ 540 w 956"/>
                  <a:gd name="T19" fmla="*/ 365 h 425"/>
                  <a:gd name="T20" fmla="*/ 490 w 956"/>
                  <a:gd name="T21" fmla="*/ 362 h 425"/>
                  <a:gd name="T22" fmla="*/ 423 w 956"/>
                  <a:gd name="T23" fmla="*/ 357 h 425"/>
                  <a:gd name="T24" fmla="*/ 373 w 956"/>
                  <a:gd name="T25" fmla="*/ 315 h 425"/>
                  <a:gd name="T26" fmla="*/ 338 w 956"/>
                  <a:gd name="T27" fmla="*/ 285 h 425"/>
                  <a:gd name="T28" fmla="*/ 265 w 956"/>
                  <a:gd name="T29" fmla="*/ 275 h 425"/>
                  <a:gd name="T30" fmla="*/ 215 w 956"/>
                  <a:gd name="T31" fmla="*/ 242 h 425"/>
                  <a:gd name="T32" fmla="*/ 176 w 956"/>
                  <a:gd name="T33" fmla="*/ 219 h 425"/>
                  <a:gd name="T34" fmla="*/ 146 w 956"/>
                  <a:gd name="T35" fmla="*/ 201 h 425"/>
                  <a:gd name="T36" fmla="*/ 100 w 956"/>
                  <a:gd name="T37" fmla="*/ 178 h 425"/>
                  <a:gd name="T38" fmla="*/ 78 w 956"/>
                  <a:gd name="T39" fmla="*/ 136 h 425"/>
                  <a:gd name="T40" fmla="*/ 80 w 956"/>
                  <a:gd name="T41" fmla="*/ 97 h 425"/>
                  <a:gd name="T42" fmla="*/ 73 w 956"/>
                  <a:gd name="T43" fmla="*/ 64 h 425"/>
                  <a:gd name="T44" fmla="*/ 98 w 956"/>
                  <a:gd name="T45" fmla="*/ 25 h 425"/>
                  <a:gd name="T46" fmla="*/ 78 w 956"/>
                  <a:gd name="T47" fmla="*/ 0 h 425"/>
                  <a:gd name="T48" fmla="*/ 39 w 956"/>
                  <a:gd name="T49" fmla="*/ 5 h 425"/>
                  <a:gd name="T50" fmla="*/ 43 w 956"/>
                  <a:gd name="T51" fmla="*/ 26 h 425"/>
                  <a:gd name="T52" fmla="*/ 25 w 956"/>
                  <a:gd name="T53" fmla="*/ 41 h 425"/>
                  <a:gd name="T54" fmla="*/ 27 w 956"/>
                  <a:gd name="T55" fmla="*/ 57 h 425"/>
                  <a:gd name="T56" fmla="*/ 43 w 956"/>
                  <a:gd name="T57" fmla="*/ 66 h 425"/>
                  <a:gd name="T58" fmla="*/ 29 w 956"/>
                  <a:gd name="T59" fmla="*/ 82 h 425"/>
                  <a:gd name="T60" fmla="*/ 14 w 956"/>
                  <a:gd name="T61" fmla="*/ 95 h 425"/>
                  <a:gd name="T62" fmla="*/ 14 w 956"/>
                  <a:gd name="T63" fmla="*/ 126 h 425"/>
                  <a:gd name="T64" fmla="*/ 41 w 956"/>
                  <a:gd name="T65" fmla="*/ 117 h 425"/>
                  <a:gd name="T66" fmla="*/ 22 w 956"/>
                  <a:gd name="T67" fmla="*/ 165 h 425"/>
                  <a:gd name="T68" fmla="*/ 54 w 956"/>
                  <a:gd name="T69" fmla="*/ 181 h 425"/>
                  <a:gd name="T70" fmla="*/ 82 w 956"/>
                  <a:gd name="T71" fmla="*/ 187 h 425"/>
                  <a:gd name="T72" fmla="*/ 100 w 956"/>
                  <a:gd name="T73" fmla="*/ 215 h 425"/>
                  <a:gd name="T74" fmla="*/ 117 w 956"/>
                  <a:gd name="T75" fmla="*/ 215 h 425"/>
                  <a:gd name="T76" fmla="*/ 126 w 956"/>
                  <a:gd name="T77" fmla="*/ 232 h 425"/>
                  <a:gd name="T78" fmla="*/ 146 w 956"/>
                  <a:gd name="T79" fmla="*/ 241 h 425"/>
                  <a:gd name="T80" fmla="*/ 173 w 956"/>
                  <a:gd name="T81" fmla="*/ 236 h 425"/>
                  <a:gd name="T82" fmla="*/ 190 w 956"/>
                  <a:gd name="T83" fmla="*/ 261 h 425"/>
                  <a:gd name="T84" fmla="*/ 235 w 956"/>
                  <a:gd name="T85" fmla="*/ 279 h 425"/>
                  <a:gd name="T86" fmla="*/ 260 w 956"/>
                  <a:gd name="T87" fmla="*/ 306 h 425"/>
                  <a:gd name="T88" fmla="*/ 283 w 956"/>
                  <a:gd name="T89" fmla="*/ 316 h 425"/>
                  <a:gd name="T90" fmla="*/ 311 w 956"/>
                  <a:gd name="T91" fmla="*/ 328 h 425"/>
                  <a:gd name="T92" fmla="*/ 325 w 956"/>
                  <a:gd name="T93" fmla="*/ 331 h 425"/>
                  <a:gd name="T94" fmla="*/ 339 w 956"/>
                  <a:gd name="T95" fmla="*/ 344 h 425"/>
                  <a:gd name="T96" fmla="*/ 361 w 956"/>
                  <a:gd name="T97" fmla="*/ 368 h 425"/>
                  <a:gd name="T98" fmla="*/ 379 w 956"/>
                  <a:gd name="T99" fmla="*/ 381 h 425"/>
                  <a:gd name="T100" fmla="*/ 458 w 956"/>
                  <a:gd name="T101" fmla="*/ 389 h 425"/>
                  <a:gd name="T102" fmla="*/ 489 w 956"/>
                  <a:gd name="T103" fmla="*/ 388 h 425"/>
                  <a:gd name="T104" fmla="*/ 522 w 956"/>
                  <a:gd name="T105" fmla="*/ 400 h 425"/>
                  <a:gd name="T106" fmla="*/ 565 w 956"/>
                  <a:gd name="T107" fmla="*/ 383 h 425"/>
                  <a:gd name="T108" fmla="*/ 576 w 956"/>
                  <a:gd name="T109" fmla="*/ 393 h 425"/>
                  <a:gd name="T110" fmla="*/ 636 w 956"/>
                  <a:gd name="T111" fmla="*/ 422 h 425"/>
                  <a:gd name="T112" fmla="*/ 686 w 956"/>
                  <a:gd name="T113" fmla="*/ 417 h 425"/>
                  <a:gd name="T114" fmla="*/ 730 w 956"/>
                  <a:gd name="T115" fmla="*/ 408 h 425"/>
                  <a:gd name="T116" fmla="*/ 762 w 956"/>
                  <a:gd name="T117" fmla="*/ 400 h 425"/>
                  <a:gd name="T118" fmla="*/ 791 w 956"/>
                  <a:gd name="T119" fmla="*/ 407 h 425"/>
                  <a:gd name="T120" fmla="*/ 830 w 956"/>
                  <a:gd name="T121" fmla="*/ 410 h 425"/>
                  <a:gd name="T122" fmla="*/ 854 w 956"/>
                  <a:gd name="T123" fmla="*/ 403 h 425"/>
                  <a:gd name="T124" fmla="*/ 885 w 956"/>
                  <a:gd name="T125" fmla="*/ 423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56" h="425">
                    <a:moveTo>
                      <a:pt x="906" y="412"/>
                    </a:moveTo>
                    <a:lnTo>
                      <a:pt x="956" y="409"/>
                    </a:lnTo>
                    <a:lnTo>
                      <a:pt x="952" y="388"/>
                    </a:lnTo>
                    <a:lnTo>
                      <a:pt x="941" y="384"/>
                    </a:lnTo>
                    <a:lnTo>
                      <a:pt x="931" y="382"/>
                    </a:lnTo>
                    <a:lnTo>
                      <a:pt x="920" y="379"/>
                    </a:lnTo>
                    <a:lnTo>
                      <a:pt x="911" y="376"/>
                    </a:lnTo>
                    <a:lnTo>
                      <a:pt x="902" y="373"/>
                    </a:lnTo>
                    <a:lnTo>
                      <a:pt x="897" y="368"/>
                    </a:lnTo>
                    <a:lnTo>
                      <a:pt x="894" y="363"/>
                    </a:lnTo>
                    <a:lnTo>
                      <a:pt x="892" y="357"/>
                    </a:lnTo>
                    <a:lnTo>
                      <a:pt x="879" y="356"/>
                    </a:lnTo>
                    <a:lnTo>
                      <a:pt x="863" y="353"/>
                    </a:lnTo>
                    <a:lnTo>
                      <a:pt x="851" y="347"/>
                    </a:lnTo>
                    <a:lnTo>
                      <a:pt x="840" y="340"/>
                    </a:lnTo>
                    <a:lnTo>
                      <a:pt x="833" y="353"/>
                    </a:lnTo>
                    <a:lnTo>
                      <a:pt x="799" y="339"/>
                    </a:lnTo>
                    <a:lnTo>
                      <a:pt x="803" y="349"/>
                    </a:lnTo>
                    <a:lnTo>
                      <a:pt x="810" y="360"/>
                    </a:lnTo>
                    <a:lnTo>
                      <a:pt x="821" y="370"/>
                    </a:lnTo>
                    <a:lnTo>
                      <a:pt x="833" y="377"/>
                    </a:lnTo>
                    <a:lnTo>
                      <a:pt x="819" y="379"/>
                    </a:lnTo>
                    <a:lnTo>
                      <a:pt x="805" y="381"/>
                    </a:lnTo>
                    <a:lnTo>
                      <a:pt x="791" y="381"/>
                    </a:lnTo>
                    <a:lnTo>
                      <a:pt x="776" y="381"/>
                    </a:lnTo>
                    <a:lnTo>
                      <a:pt x="762" y="381"/>
                    </a:lnTo>
                    <a:lnTo>
                      <a:pt x="750" y="379"/>
                    </a:lnTo>
                    <a:lnTo>
                      <a:pt x="739" y="376"/>
                    </a:lnTo>
                    <a:lnTo>
                      <a:pt x="732" y="371"/>
                    </a:lnTo>
                    <a:lnTo>
                      <a:pt x="723" y="374"/>
                    </a:lnTo>
                    <a:lnTo>
                      <a:pt x="714" y="377"/>
                    </a:lnTo>
                    <a:lnTo>
                      <a:pt x="703" y="379"/>
                    </a:lnTo>
                    <a:lnTo>
                      <a:pt x="691" y="380"/>
                    </a:lnTo>
                    <a:lnTo>
                      <a:pt x="682" y="380"/>
                    </a:lnTo>
                    <a:lnTo>
                      <a:pt x="672" y="379"/>
                    </a:lnTo>
                    <a:lnTo>
                      <a:pt x="664" y="377"/>
                    </a:lnTo>
                    <a:lnTo>
                      <a:pt x="661" y="372"/>
                    </a:lnTo>
                    <a:lnTo>
                      <a:pt x="650" y="372"/>
                    </a:lnTo>
                    <a:lnTo>
                      <a:pt x="640" y="371"/>
                    </a:lnTo>
                    <a:lnTo>
                      <a:pt x="631" y="371"/>
                    </a:lnTo>
                    <a:lnTo>
                      <a:pt x="620" y="369"/>
                    </a:lnTo>
                    <a:lnTo>
                      <a:pt x="613" y="367"/>
                    </a:lnTo>
                    <a:lnTo>
                      <a:pt x="604" y="364"/>
                    </a:lnTo>
                    <a:lnTo>
                      <a:pt x="599" y="359"/>
                    </a:lnTo>
                    <a:lnTo>
                      <a:pt x="595" y="354"/>
                    </a:lnTo>
                    <a:lnTo>
                      <a:pt x="585" y="358"/>
                    </a:lnTo>
                    <a:lnTo>
                      <a:pt x="572" y="361"/>
                    </a:lnTo>
                    <a:lnTo>
                      <a:pt x="561" y="364"/>
                    </a:lnTo>
                    <a:lnTo>
                      <a:pt x="551" y="365"/>
                    </a:lnTo>
                    <a:lnTo>
                      <a:pt x="540" y="365"/>
                    </a:lnTo>
                    <a:lnTo>
                      <a:pt x="529" y="363"/>
                    </a:lnTo>
                    <a:lnTo>
                      <a:pt x="521" y="360"/>
                    </a:lnTo>
                    <a:lnTo>
                      <a:pt x="513" y="355"/>
                    </a:lnTo>
                    <a:lnTo>
                      <a:pt x="503" y="361"/>
                    </a:lnTo>
                    <a:lnTo>
                      <a:pt x="490" y="362"/>
                    </a:lnTo>
                    <a:lnTo>
                      <a:pt x="478" y="359"/>
                    </a:lnTo>
                    <a:lnTo>
                      <a:pt x="467" y="349"/>
                    </a:lnTo>
                    <a:lnTo>
                      <a:pt x="457" y="354"/>
                    </a:lnTo>
                    <a:lnTo>
                      <a:pt x="441" y="357"/>
                    </a:lnTo>
                    <a:lnTo>
                      <a:pt x="423" y="357"/>
                    </a:lnTo>
                    <a:lnTo>
                      <a:pt x="405" y="355"/>
                    </a:lnTo>
                    <a:lnTo>
                      <a:pt x="389" y="350"/>
                    </a:lnTo>
                    <a:lnTo>
                      <a:pt x="377" y="342"/>
                    </a:lnTo>
                    <a:lnTo>
                      <a:pt x="370" y="330"/>
                    </a:lnTo>
                    <a:lnTo>
                      <a:pt x="373" y="315"/>
                    </a:lnTo>
                    <a:lnTo>
                      <a:pt x="357" y="315"/>
                    </a:lnTo>
                    <a:lnTo>
                      <a:pt x="347" y="311"/>
                    </a:lnTo>
                    <a:lnTo>
                      <a:pt x="343" y="302"/>
                    </a:lnTo>
                    <a:lnTo>
                      <a:pt x="350" y="285"/>
                    </a:lnTo>
                    <a:lnTo>
                      <a:pt x="338" y="285"/>
                    </a:lnTo>
                    <a:lnTo>
                      <a:pt x="322" y="285"/>
                    </a:lnTo>
                    <a:lnTo>
                      <a:pt x="306" y="285"/>
                    </a:lnTo>
                    <a:lnTo>
                      <a:pt x="290" y="283"/>
                    </a:lnTo>
                    <a:lnTo>
                      <a:pt x="276" y="280"/>
                    </a:lnTo>
                    <a:lnTo>
                      <a:pt x="265" y="275"/>
                    </a:lnTo>
                    <a:lnTo>
                      <a:pt x="260" y="267"/>
                    </a:lnTo>
                    <a:lnTo>
                      <a:pt x="260" y="255"/>
                    </a:lnTo>
                    <a:lnTo>
                      <a:pt x="242" y="255"/>
                    </a:lnTo>
                    <a:lnTo>
                      <a:pt x="226" y="250"/>
                    </a:lnTo>
                    <a:lnTo>
                      <a:pt x="215" y="242"/>
                    </a:lnTo>
                    <a:lnTo>
                      <a:pt x="212" y="230"/>
                    </a:lnTo>
                    <a:lnTo>
                      <a:pt x="203" y="229"/>
                    </a:lnTo>
                    <a:lnTo>
                      <a:pt x="194" y="226"/>
                    </a:lnTo>
                    <a:lnTo>
                      <a:pt x="185" y="223"/>
                    </a:lnTo>
                    <a:lnTo>
                      <a:pt x="176" y="219"/>
                    </a:lnTo>
                    <a:lnTo>
                      <a:pt x="169" y="214"/>
                    </a:lnTo>
                    <a:lnTo>
                      <a:pt x="164" y="209"/>
                    </a:lnTo>
                    <a:lnTo>
                      <a:pt x="160" y="204"/>
                    </a:lnTo>
                    <a:lnTo>
                      <a:pt x="158" y="199"/>
                    </a:lnTo>
                    <a:lnTo>
                      <a:pt x="146" y="201"/>
                    </a:lnTo>
                    <a:lnTo>
                      <a:pt x="135" y="199"/>
                    </a:lnTo>
                    <a:lnTo>
                      <a:pt x="128" y="193"/>
                    </a:lnTo>
                    <a:lnTo>
                      <a:pt x="128" y="179"/>
                    </a:lnTo>
                    <a:lnTo>
                      <a:pt x="110" y="180"/>
                    </a:lnTo>
                    <a:lnTo>
                      <a:pt x="100" y="178"/>
                    </a:lnTo>
                    <a:lnTo>
                      <a:pt x="94" y="170"/>
                    </a:lnTo>
                    <a:lnTo>
                      <a:pt x="100" y="154"/>
                    </a:lnTo>
                    <a:lnTo>
                      <a:pt x="85" y="152"/>
                    </a:lnTo>
                    <a:lnTo>
                      <a:pt x="78" y="145"/>
                    </a:lnTo>
                    <a:lnTo>
                      <a:pt x="78" y="136"/>
                    </a:lnTo>
                    <a:lnTo>
                      <a:pt x="84" y="126"/>
                    </a:lnTo>
                    <a:lnTo>
                      <a:pt x="73" y="119"/>
                    </a:lnTo>
                    <a:lnTo>
                      <a:pt x="66" y="113"/>
                    </a:lnTo>
                    <a:lnTo>
                      <a:pt x="68" y="105"/>
                    </a:lnTo>
                    <a:lnTo>
                      <a:pt x="80" y="97"/>
                    </a:lnTo>
                    <a:lnTo>
                      <a:pt x="73" y="92"/>
                    </a:lnTo>
                    <a:lnTo>
                      <a:pt x="70" y="85"/>
                    </a:lnTo>
                    <a:lnTo>
                      <a:pt x="68" y="79"/>
                    </a:lnTo>
                    <a:lnTo>
                      <a:pt x="68" y="72"/>
                    </a:lnTo>
                    <a:lnTo>
                      <a:pt x="73" y="64"/>
                    </a:lnTo>
                    <a:lnTo>
                      <a:pt x="80" y="55"/>
                    </a:lnTo>
                    <a:lnTo>
                      <a:pt x="93" y="46"/>
                    </a:lnTo>
                    <a:lnTo>
                      <a:pt x="110" y="36"/>
                    </a:lnTo>
                    <a:lnTo>
                      <a:pt x="101" y="31"/>
                    </a:lnTo>
                    <a:lnTo>
                      <a:pt x="98" y="25"/>
                    </a:lnTo>
                    <a:lnTo>
                      <a:pt x="100" y="18"/>
                    </a:lnTo>
                    <a:lnTo>
                      <a:pt x="105" y="10"/>
                    </a:lnTo>
                    <a:lnTo>
                      <a:pt x="96" y="5"/>
                    </a:lnTo>
                    <a:lnTo>
                      <a:pt x="87" y="2"/>
                    </a:lnTo>
                    <a:lnTo>
                      <a:pt x="78" y="0"/>
                    </a:lnTo>
                    <a:lnTo>
                      <a:pt x="70" y="0"/>
                    </a:lnTo>
                    <a:lnTo>
                      <a:pt x="61" y="0"/>
                    </a:lnTo>
                    <a:lnTo>
                      <a:pt x="52" y="1"/>
                    </a:lnTo>
                    <a:lnTo>
                      <a:pt x="45" y="3"/>
                    </a:lnTo>
                    <a:lnTo>
                      <a:pt x="39" y="5"/>
                    </a:lnTo>
                    <a:lnTo>
                      <a:pt x="52" y="9"/>
                    </a:lnTo>
                    <a:lnTo>
                      <a:pt x="57" y="13"/>
                    </a:lnTo>
                    <a:lnTo>
                      <a:pt x="57" y="18"/>
                    </a:lnTo>
                    <a:lnTo>
                      <a:pt x="52" y="22"/>
                    </a:lnTo>
                    <a:lnTo>
                      <a:pt x="43" y="26"/>
                    </a:lnTo>
                    <a:lnTo>
                      <a:pt x="30" y="30"/>
                    </a:lnTo>
                    <a:lnTo>
                      <a:pt x="18" y="33"/>
                    </a:lnTo>
                    <a:lnTo>
                      <a:pt x="7" y="37"/>
                    </a:lnTo>
                    <a:lnTo>
                      <a:pt x="14" y="39"/>
                    </a:lnTo>
                    <a:lnTo>
                      <a:pt x="25" y="41"/>
                    </a:lnTo>
                    <a:lnTo>
                      <a:pt x="38" y="42"/>
                    </a:lnTo>
                    <a:lnTo>
                      <a:pt x="48" y="42"/>
                    </a:lnTo>
                    <a:lnTo>
                      <a:pt x="45" y="47"/>
                    </a:lnTo>
                    <a:lnTo>
                      <a:pt x="38" y="52"/>
                    </a:lnTo>
                    <a:lnTo>
                      <a:pt x="27" y="57"/>
                    </a:lnTo>
                    <a:lnTo>
                      <a:pt x="14" y="62"/>
                    </a:lnTo>
                    <a:lnTo>
                      <a:pt x="20" y="62"/>
                    </a:lnTo>
                    <a:lnTo>
                      <a:pt x="29" y="63"/>
                    </a:lnTo>
                    <a:lnTo>
                      <a:pt x="36" y="64"/>
                    </a:lnTo>
                    <a:lnTo>
                      <a:pt x="43" y="66"/>
                    </a:lnTo>
                    <a:lnTo>
                      <a:pt x="45" y="69"/>
                    </a:lnTo>
                    <a:lnTo>
                      <a:pt x="45" y="73"/>
                    </a:lnTo>
                    <a:lnTo>
                      <a:pt x="43" y="77"/>
                    </a:lnTo>
                    <a:lnTo>
                      <a:pt x="38" y="80"/>
                    </a:lnTo>
                    <a:lnTo>
                      <a:pt x="29" y="82"/>
                    </a:lnTo>
                    <a:lnTo>
                      <a:pt x="18" y="85"/>
                    </a:lnTo>
                    <a:lnTo>
                      <a:pt x="9" y="91"/>
                    </a:lnTo>
                    <a:lnTo>
                      <a:pt x="0" y="98"/>
                    </a:lnTo>
                    <a:lnTo>
                      <a:pt x="6" y="96"/>
                    </a:lnTo>
                    <a:lnTo>
                      <a:pt x="14" y="95"/>
                    </a:lnTo>
                    <a:lnTo>
                      <a:pt x="23" y="94"/>
                    </a:lnTo>
                    <a:lnTo>
                      <a:pt x="32" y="95"/>
                    </a:lnTo>
                    <a:lnTo>
                      <a:pt x="23" y="103"/>
                    </a:lnTo>
                    <a:lnTo>
                      <a:pt x="18" y="114"/>
                    </a:lnTo>
                    <a:lnTo>
                      <a:pt x="14" y="126"/>
                    </a:lnTo>
                    <a:lnTo>
                      <a:pt x="13" y="139"/>
                    </a:lnTo>
                    <a:lnTo>
                      <a:pt x="16" y="133"/>
                    </a:lnTo>
                    <a:lnTo>
                      <a:pt x="23" y="127"/>
                    </a:lnTo>
                    <a:lnTo>
                      <a:pt x="32" y="121"/>
                    </a:lnTo>
                    <a:lnTo>
                      <a:pt x="41" y="117"/>
                    </a:lnTo>
                    <a:lnTo>
                      <a:pt x="43" y="132"/>
                    </a:lnTo>
                    <a:lnTo>
                      <a:pt x="32" y="143"/>
                    </a:lnTo>
                    <a:lnTo>
                      <a:pt x="22" y="154"/>
                    </a:lnTo>
                    <a:lnTo>
                      <a:pt x="16" y="168"/>
                    </a:lnTo>
                    <a:lnTo>
                      <a:pt x="22" y="165"/>
                    </a:lnTo>
                    <a:lnTo>
                      <a:pt x="34" y="162"/>
                    </a:lnTo>
                    <a:lnTo>
                      <a:pt x="46" y="161"/>
                    </a:lnTo>
                    <a:lnTo>
                      <a:pt x="57" y="161"/>
                    </a:lnTo>
                    <a:lnTo>
                      <a:pt x="54" y="171"/>
                    </a:lnTo>
                    <a:lnTo>
                      <a:pt x="54" y="181"/>
                    </a:lnTo>
                    <a:lnTo>
                      <a:pt x="57" y="192"/>
                    </a:lnTo>
                    <a:lnTo>
                      <a:pt x="64" y="201"/>
                    </a:lnTo>
                    <a:lnTo>
                      <a:pt x="66" y="195"/>
                    </a:lnTo>
                    <a:lnTo>
                      <a:pt x="73" y="190"/>
                    </a:lnTo>
                    <a:lnTo>
                      <a:pt x="82" y="187"/>
                    </a:lnTo>
                    <a:lnTo>
                      <a:pt x="93" y="187"/>
                    </a:lnTo>
                    <a:lnTo>
                      <a:pt x="96" y="192"/>
                    </a:lnTo>
                    <a:lnTo>
                      <a:pt x="98" y="199"/>
                    </a:lnTo>
                    <a:lnTo>
                      <a:pt x="100" y="207"/>
                    </a:lnTo>
                    <a:lnTo>
                      <a:pt x="100" y="215"/>
                    </a:lnTo>
                    <a:lnTo>
                      <a:pt x="105" y="214"/>
                    </a:lnTo>
                    <a:lnTo>
                      <a:pt x="109" y="214"/>
                    </a:lnTo>
                    <a:lnTo>
                      <a:pt x="112" y="212"/>
                    </a:lnTo>
                    <a:lnTo>
                      <a:pt x="116" y="209"/>
                    </a:lnTo>
                    <a:lnTo>
                      <a:pt x="117" y="215"/>
                    </a:lnTo>
                    <a:lnTo>
                      <a:pt x="114" y="221"/>
                    </a:lnTo>
                    <a:lnTo>
                      <a:pt x="107" y="227"/>
                    </a:lnTo>
                    <a:lnTo>
                      <a:pt x="96" y="231"/>
                    </a:lnTo>
                    <a:lnTo>
                      <a:pt x="112" y="233"/>
                    </a:lnTo>
                    <a:lnTo>
                      <a:pt x="126" y="232"/>
                    </a:lnTo>
                    <a:lnTo>
                      <a:pt x="135" y="229"/>
                    </a:lnTo>
                    <a:lnTo>
                      <a:pt x="139" y="224"/>
                    </a:lnTo>
                    <a:lnTo>
                      <a:pt x="142" y="229"/>
                    </a:lnTo>
                    <a:lnTo>
                      <a:pt x="146" y="234"/>
                    </a:lnTo>
                    <a:lnTo>
                      <a:pt x="146" y="241"/>
                    </a:lnTo>
                    <a:lnTo>
                      <a:pt x="146" y="246"/>
                    </a:lnTo>
                    <a:lnTo>
                      <a:pt x="157" y="245"/>
                    </a:lnTo>
                    <a:lnTo>
                      <a:pt x="162" y="242"/>
                    </a:lnTo>
                    <a:lnTo>
                      <a:pt x="167" y="237"/>
                    </a:lnTo>
                    <a:lnTo>
                      <a:pt x="173" y="236"/>
                    </a:lnTo>
                    <a:lnTo>
                      <a:pt x="181" y="242"/>
                    </a:lnTo>
                    <a:lnTo>
                      <a:pt x="181" y="253"/>
                    </a:lnTo>
                    <a:lnTo>
                      <a:pt x="181" y="265"/>
                    </a:lnTo>
                    <a:lnTo>
                      <a:pt x="188" y="273"/>
                    </a:lnTo>
                    <a:lnTo>
                      <a:pt x="190" y="261"/>
                    </a:lnTo>
                    <a:lnTo>
                      <a:pt x="199" y="257"/>
                    </a:lnTo>
                    <a:lnTo>
                      <a:pt x="208" y="261"/>
                    </a:lnTo>
                    <a:lnTo>
                      <a:pt x="215" y="271"/>
                    </a:lnTo>
                    <a:lnTo>
                      <a:pt x="229" y="271"/>
                    </a:lnTo>
                    <a:lnTo>
                      <a:pt x="235" y="279"/>
                    </a:lnTo>
                    <a:lnTo>
                      <a:pt x="233" y="290"/>
                    </a:lnTo>
                    <a:lnTo>
                      <a:pt x="231" y="295"/>
                    </a:lnTo>
                    <a:lnTo>
                      <a:pt x="249" y="293"/>
                    </a:lnTo>
                    <a:lnTo>
                      <a:pt x="260" y="298"/>
                    </a:lnTo>
                    <a:lnTo>
                      <a:pt x="260" y="306"/>
                    </a:lnTo>
                    <a:lnTo>
                      <a:pt x="249" y="316"/>
                    </a:lnTo>
                    <a:lnTo>
                      <a:pt x="252" y="316"/>
                    </a:lnTo>
                    <a:lnTo>
                      <a:pt x="260" y="316"/>
                    </a:lnTo>
                    <a:lnTo>
                      <a:pt x="270" y="316"/>
                    </a:lnTo>
                    <a:lnTo>
                      <a:pt x="283" y="316"/>
                    </a:lnTo>
                    <a:lnTo>
                      <a:pt x="295" y="317"/>
                    </a:lnTo>
                    <a:lnTo>
                      <a:pt x="302" y="319"/>
                    </a:lnTo>
                    <a:lnTo>
                      <a:pt x="307" y="323"/>
                    </a:lnTo>
                    <a:lnTo>
                      <a:pt x="304" y="328"/>
                    </a:lnTo>
                    <a:lnTo>
                      <a:pt x="311" y="328"/>
                    </a:lnTo>
                    <a:lnTo>
                      <a:pt x="318" y="327"/>
                    </a:lnTo>
                    <a:lnTo>
                      <a:pt x="322" y="324"/>
                    </a:lnTo>
                    <a:lnTo>
                      <a:pt x="325" y="320"/>
                    </a:lnTo>
                    <a:lnTo>
                      <a:pt x="327" y="326"/>
                    </a:lnTo>
                    <a:lnTo>
                      <a:pt x="325" y="331"/>
                    </a:lnTo>
                    <a:lnTo>
                      <a:pt x="318" y="337"/>
                    </a:lnTo>
                    <a:lnTo>
                      <a:pt x="307" y="343"/>
                    </a:lnTo>
                    <a:lnTo>
                      <a:pt x="320" y="342"/>
                    </a:lnTo>
                    <a:lnTo>
                      <a:pt x="331" y="342"/>
                    </a:lnTo>
                    <a:lnTo>
                      <a:pt x="339" y="344"/>
                    </a:lnTo>
                    <a:lnTo>
                      <a:pt x="348" y="347"/>
                    </a:lnTo>
                    <a:lnTo>
                      <a:pt x="354" y="351"/>
                    </a:lnTo>
                    <a:lnTo>
                      <a:pt x="359" y="356"/>
                    </a:lnTo>
                    <a:lnTo>
                      <a:pt x="361" y="362"/>
                    </a:lnTo>
                    <a:lnTo>
                      <a:pt x="361" y="368"/>
                    </a:lnTo>
                    <a:lnTo>
                      <a:pt x="373" y="365"/>
                    </a:lnTo>
                    <a:lnTo>
                      <a:pt x="377" y="369"/>
                    </a:lnTo>
                    <a:lnTo>
                      <a:pt x="373" y="376"/>
                    </a:lnTo>
                    <a:lnTo>
                      <a:pt x="363" y="384"/>
                    </a:lnTo>
                    <a:lnTo>
                      <a:pt x="379" y="381"/>
                    </a:lnTo>
                    <a:lnTo>
                      <a:pt x="396" y="380"/>
                    </a:lnTo>
                    <a:lnTo>
                      <a:pt x="414" y="381"/>
                    </a:lnTo>
                    <a:lnTo>
                      <a:pt x="432" y="383"/>
                    </a:lnTo>
                    <a:lnTo>
                      <a:pt x="446" y="386"/>
                    </a:lnTo>
                    <a:lnTo>
                      <a:pt x="458" y="389"/>
                    </a:lnTo>
                    <a:lnTo>
                      <a:pt x="466" y="391"/>
                    </a:lnTo>
                    <a:lnTo>
                      <a:pt x="469" y="392"/>
                    </a:lnTo>
                    <a:lnTo>
                      <a:pt x="473" y="388"/>
                    </a:lnTo>
                    <a:lnTo>
                      <a:pt x="480" y="386"/>
                    </a:lnTo>
                    <a:lnTo>
                      <a:pt x="489" y="388"/>
                    </a:lnTo>
                    <a:lnTo>
                      <a:pt x="499" y="390"/>
                    </a:lnTo>
                    <a:lnTo>
                      <a:pt x="508" y="394"/>
                    </a:lnTo>
                    <a:lnTo>
                      <a:pt x="515" y="397"/>
                    </a:lnTo>
                    <a:lnTo>
                      <a:pt x="521" y="399"/>
                    </a:lnTo>
                    <a:lnTo>
                      <a:pt x="522" y="400"/>
                    </a:lnTo>
                    <a:lnTo>
                      <a:pt x="537" y="389"/>
                    </a:lnTo>
                    <a:lnTo>
                      <a:pt x="547" y="381"/>
                    </a:lnTo>
                    <a:lnTo>
                      <a:pt x="556" y="379"/>
                    </a:lnTo>
                    <a:lnTo>
                      <a:pt x="561" y="379"/>
                    </a:lnTo>
                    <a:lnTo>
                      <a:pt x="565" y="383"/>
                    </a:lnTo>
                    <a:lnTo>
                      <a:pt x="563" y="388"/>
                    </a:lnTo>
                    <a:lnTo>
                      <a:pt x="561" y="393"/>
                    </a:lnTo>
                    <a:lnTo>
                      <a:pt x="554" y="397"/>
                    </a:lnTo>
                    <a:lnTo>
                      <a:pt x="560" y="396"/>
                    </a:lnTo>
                    <a:lnTo>
                      <a:pt x="576" y="393"/>
                    </a:lnTo>
                    <a:lnTo>
                      <a:pt x="592" y="392"/>
                    </a:lnTo>
                    <a:lnTo>
                      <a:pt x="606" y="394"/>
                    </a:lnTo>
                    <a:lnTo>
                      <a:pt x="629" y="416"/>
                    </a:lnTo>
                    <a:lnTo>
                      <a:pt x="629" y="425"/>
                    </a:lnTo>
                    <a:lnTo>
                      <a:pt x="636" y="422"/>
                    </a:lnTo>
                    <a:lnTo>
                      <a:pt x="654" y="418"/>
                    </a:lnTo>
                    <a:lnTo>
                      <a:pt x="670" y="415"/>
                    </a:lnTo>
                    <a:lnTo>
                      <a:pt x="677" y="420"/>
                    </a:lnTo>
                    <a:lnTo>
                      <a:pt x="679" y="419"/>
                    </a:lnTo>
                    <a:lnTo>
                      <a:pt x="686" y="417"/>
                    </a:lnTo>
                    <a:lnTo>
                      <a:pt x="693" y="414"/>
                    </a:lnTo>
                    <a:lnTo>
                      <a:pt x="703" y="411"/>
                    </a:lnTo>
                    <a:lnTo>
                      <a:pt x="714" y="409"/>
                    </a:lnTo>
                    <a:lnTo>
                      <a:pt x="723" y="407"/>
                    </a:lnTo>
                    <a:lnTo>
                      <a:pt x="730" y="408"/>
                    </a:lnTo>
                    <a:lnTo>
                      <a:pt x="735" y="410"/>
                    </a:lnTo>
                    <a:lnTo>
                      <a:pt x="739" y="409"/>
                    </a:lnTo>
                    <a:lnTo>
                      <a:pt x="746" y="407"/>
                    </a:lnTo>
                    <a:lnTo>
                      <a:pt x="755" y="404"/>
                    </a:lnTo>
                    <a:lnTo>
                      <a:pt x="762" y="400"/>
                    </a:lnTo>
                    <a:lnTo>
                      <a:pt x="766" y="401"/>
                    </a:lnTo>
                    <a:lnTo>
                      <a:pt x="771" y="405"/>
                    </a:lnTo>
                    <a:lnTo>
                      <a:pt x="778" y="410"/>
                    </a:lnTo>
                    <a:lnTo>
                      <a:pt x="783" y="414"/>
                    </a:lnTo>
                    <a:lnTo>
                      <a:pt x="791" y="407"/>
                    </a:lnTo>
                    <a:lnTo>
                      <a:pt x="799" y="403"/>
                    </a:lnTo>
                    <a:lnTo>
                      <a:pt x="810" y="402"/>
                    </a:lnTo>
                    <a:lnTo>
                      <a:pt x="824" y="402"/>
                    </a:lnTo>
                    <a:lnTo>
                      <a:pt x="826" y="405"/>
                    </a:lnTo>
                    <a:lnTo>
                      <a:pt x="830" y="410"/>
                    </a:lnTo>
                    <a:lnTo>
                      <a:pt x="835" y="414"/>
                    </a:lnTo>
                    <a:lnTo>
                      <a:pt x="837" y="416"/>
                    </a:lnTo>
                    <a:lnTo>
                      <a:pt x="838" y="409"/>
                    </a:lnTo>
                    <a:lnTo>
                      <a:pt x="846" y="405"/>
                    </a:lnTo>
                    <a:lnTo>
                      <a:pt x="854" y="403"/>
                    </a:lnTo>
                    <a:lnTo>
                      <a:pt x="865" y="402"/>
                    </a:lnTo>
                    <a:lnTo>
                      <a:pt x="876" y="404"/>
                    </a:lnTo>
                    <a:lnTo>
                      <a:pt x="883" y="408"/>
                    </a:lnTo>
                    <a:lnTo>
                      <a:pt x="886" y="415"/>
                    </a:lnTo>
                    <a:lnTo>
                      <a:pt x="885" y="423"/>
                    </a:lnTo>
                    <a:lnTo>
                      <a:pt x="890" y="420"/>
                    </a:lnTo>
                    <a:lnTo>
                      <a:pt x="895" y="417"/>
                    </a:lnTo>
                    <a:lnTo>
                      <a:pt x="901" y="414"/>
                    </a:lnTo>
                    <a:lnTo>
                      <a:pt x="906" y="412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00" name="Freeform 460"/>
              <p:cNvSpPr>
                <a:spLocks/>
              </p:cNvSpPr>
              <p:nvPr/>
            </p:nvSpPr>
            <p:spPr bwMode="auto">
              <a:xfrm>
                <a:off x="1522" y="2449"/>
                <a:ext cx="201" cy="471"/>
              </a:xfrm>
              <a:custGeom>
                <a:avLst/>
                <a:gdLst>
                  <a:gd name="T0" fmla="*/ 243 w 401"/>
                  <a:gd name="T1" fmla="*/ 471 h 471"/>
                  <a:gd name="T2" fmla="*/ 259 w 401"/>
                  <a:gd name="T3" fmla="*/ 441 h 471"/>
                  <a:gd name="T4" fmla="*/ 313 w 401"/>
                  <a:gd name="T5" fmla="*/ 432 h 471"/>
                  <a:gd name="T6" fmla="*/ 336 w 401"/>
                  <a:gd name="T7" fmla="*/ 415 h 471"/>
                  <a:gd name="T8" fmla="*/ 359 w 401"/>
                  <a:gd name="T9" fmla="*/ 404 h 471"/>
                  <a:gd name="T10" fmla="*/ 339 w 401"/>
                  <a:gd name="T11" fmla="*/ 389 h 471"/>
                  <a:gd name="T12" fmla="*/ 394 w 401"/>
                  <a:gd name="T13" fmla="*/ 364 h 471"/>
                  <a:gd name="T14" fmla="*/ 352 w 401"/>
                  <a:gd name="T15" fmla="*/ 361 h 471"/>
                  <a:gd name="T16" fmla="*/ 373 w 401"/>
                  <a:gd name="T17" fmla="*/ 351 h 471"/>
                  <a:gd name="T18" fmla="*/ 371 w 401"/>
                  <a:gd name="T19" fmla="*/ 336 h 471"/>
                  <a:gd name="T20" fmla="*/ 392 w 401"/>
                  <a:gd name="T21" fmla="*/ 341 h 471"/>
                  <a:gd name="T22" fmla="*/ 385 w 401"/>
                  <a:gd name="T23" fmla="*/ 314 h 471"/>
                  <a:gd name="T24" fmla="*/ 387 w 401"/>
                  <a:gd name="T25" fmla="*/ 294 h 471"/>
                  <a:gd name="T26" fmla="*/ 401 w 401"/>
                  <a:gd name="T27" fmla="*/ 261 h 471"/>
                  <a:gd name="T28" fmla="*/ 375 w 401"/>
                  <a:gd name="T29" fmla="*/ 234 h 471"/>
                  <a:gd name="T30" fmla="*/ 352 w 401"/>
                  <a:gd name="T31" fmla="*/ 207 h 471"/>
                  <a:gd name="T32" fmla="*/ 357 w 401"/>
                  <a:gd name="T33" fmla="*/ 198 h 471"/>
                  <a:gd name="T34" fmla="*/ 345 w 401"/>
                  <a:gd name="T35" fmla="*/ 180 h 471"/>
                  <a:gd name="T36" fmla="*/ 316 w 401"/>
                  <a:gd name="T37" fmla="*/ 169 h 471"/>
                  <a:gd name="T38" fmla="*/ 284 w 401"/>
                  <a:gd name="T39" fmla="*/ 142 h 471"/>
                  <a:gd name="T40" fmla="*/ 302 w 401"/>
                  <a:gd name="T41" fmla="*/ 134 h 471"/>
                  <a:gd name="T42" fmla="*/ 286 w 401"/>
                  <a:gd name="T43" fmla="*/ 121 h 471"/>
                  <a:gd name="T44" fmla="*/ 254 w 401"/>
                  <a:gd name="T45" fmla="*/ 107 h 471"/>
                  <a:gd name="T46" fmla="*/ 272 w 401"/>
                  <a:gd name="T47" fmla="*/ 99 h 471"/>
                  <a:gd name="T48" fmla="*/ 250 w 401"/>
                  <a:gd name="T49" fmla="*/ 88 h 471"/>
                  <a:gd name="T50" fmla="*/ 226 w 401"/>
                  <a:gd name="T51" fmla="*/ 86 h 471"/>
                  <a:gd name="T52" fmla="*/ 185 w 401"/>
                  <a:gd name="T53" fmla="*/ 86 h 471"/>
                  <a:gd name="T54" fmla="*/ 210 w 401"/>
                  <a:gd name="T55" fmla="*/ 70 h 471"/>
                  <a:gd name="T56" fmla="*/ 194 w 401"/>
                  <a:gd name="T57" fmla="*/ 52 h 471"/>
                  <a:gd name="T58" fmla="*/ 156 w 401"/>
                  <a:gd name="T59" fmla="*/ 42 h 471"/>
                  <a:gd name="T60" fmla="*/ 181 w 401"/>
                  <a:gd name="T61" fmla="*/ 32 h 471"/>
                  <a:gd name="T62" fmla="*/ 144 w 401"/>
                  <a:gd name="T63" fmla="*/ 21 h 471"/>
                  <a:gd name="T64" fmla="*/ 117 w 401"/>
                  <a:gd name="T65" fmla="*/ 13 h 471"/>
                  <a:gd name="T66" fmla="*/ 76 w 401"/>
                  <a:gd name="T67" fmla="*/ 23 h 471"/>
                  <a:gd name="T68" fmla="*/ 85 w 401"/>
                  <a:gd name="T69" fmla="*/ 6 h 471"/>
                  <a:gd name="T70" fmla="*/ 46 w 401"/>
                  <a:gd name="T71" fmla="*/ 12 h 471"/>
                  <a:gd name="T72" fmla="*/ 9 w 401"/>
                  <a:gd name="T73" fmla="*/ 27 h 471"/>
                  <a:gd name="T74" fmla="*/ 57 w 401"/>
                  <a:gd name="T75" fmla="*/ 38 h 471"/>
                  <a:gd name="T76" fmla="*/ 94 w 401"/>
                  <a:gd name="T77" fmla="*/ 48 h 471"/>
                  <a:gd name="T78" fmla="*/ 115 w 401"/>
                  <a:gd name="T79" fmla="*/ 49 h 471"/>
                  <a:gd name="T80" fmla="*/ 163 w 401"/>
                  <a:gd name="T81" fmla="*/ 72 h 471"/>
                  <a:gd name="T82" fmla="*/ 162 w 401"/>
                  <a:gd name="T83" fmla="*/ 93 h 471"/>
                  <a:gd name="T84" fmla="*/ 213 w 401"/>
                  <a:gd name="T85" fmla="*/ 113 h 471"/>
                  <a:gd name="T86" fmla="*/ 254 w 401"/>
                  <a:gd name="T87" fmla="*/ 137 h 471"/>
                  <a:gd name="T88" fmla="*/ 270 w 401"/>
                  <a:gd name="T89" fmla="*/ 173 h 471"/>
                  <a:gd name="T90" fmla="*/ 305 w 401"/>
                  <a:gd name="T91" fmla="*/ 213 h 471"/>
                  <a:gd name="T92" fmla="*/ 339 w 401"/>
                  <a:gd name="T93" fmla="*/ 234 h 471"/>
                  <a:gd name="T94" fmla="*/ 348 w 401"/>
                  <a:gd name="T95" fmla="*/ 291 h 471"/>
                  <a:gd name="T96" fmla="*/ 325 w 401"/>
                  <a:gd name="T97" fmla="*/ 326 h 471"/>
                  <a:gd name="T98" fmla="*/ 305 w 401"/>
                  <a:gd name="T99" fmla="*/ 371 h 471"/>
                  <a:gd name="T100" fmla="*/ 252 w 401"/>
                  <a:gd name="T101" fmla="*/ 408 h 471"/>
                  <a:gd name="T102" fmla="*/ 213 w 401"/>
                  <a:gd name="T103" fmla="*/ 421 h 471"/>
                  <a:gd name="T104" fmla="*/ 213 w 401"/>
                  <a:gd name="T105" fmla="*/ 439 h 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01" h="471">
                    <a:moveTo>
                      <a:pt x="217" y="460"/>
                    </a:moveTo>
                    <a:lnTo>
                      <a:pt x="224" y="462"/>
                    </a:lnTo>
                    <a:lnTo>
                      <a:pt x="231" y="464"/>
                    </a:lnTo>
                    <a:lnTo>
                      <a:pt x="236" y="467"/>
                    </a:lnTo>
                    <a:lnTo>
                      <a:pt x="243" y="471"/>
                    </a:lnTo>
                    <a:lnTo>
                      <a:pt x="243" y="467"/>
                    </a:lnTo>
                    <a:lnTo>
                      <a:pt x="247" y="459"/>
                    </a:lnTo>
                    <a:lnTo>
                      <a:pt x="249" y="449"/>
                    </a:lnTo>
                    <a:lnTo>
                      <a:pt x="249" y="441"/>
                    </a:lnTo>
                    <a:lnTo>
                      <a:pt x="259" y="441"/>
                    </a:lnTo>
                    <a:lnTo>
                      <a:pt x="273" y="440"/>
                    </a:lnTo>
                    <a:lnTo>
                      <a:pt x="286" y="439"/>
                    </a:lnTo>
                    <a:lnTo>
                      <a:pt x="297" y="440"/>
                    </a:lnTo>
                    <a:lnTo>
                      <a:pt x="305" y="454"/>
                    </a:lnTo>
                    <a:lnTo>
                      <a:pt x="313" y="432"/>
                    </a:lnTo>
                    <a:lnTo>
                      <a:pt x="323" y="428"/>
                    </a:lnTo>
                    <a:lnTo>
                      <a:pt x="341" y="431"/>
                    </a:lnTo>
                    <a:lnTo>
                      <a:pt x="341" y="428"/>
                    </a:lnTo>
                    <a:lnTo>
                      <a:pt x="339" y="422"/>
                    </a:lnTo>
                    <a:lnTo>
                      <a:pt x="336" y="415"/>
                    </a:lnTo>
                    <a:lnTo>
                      <a:pt x="329" y="410"/>
                    </a:lnTo>
                    <a:lnTo>
                      <a:pt x="341" y="401"/>
                    </a:lnTo>
                    <a:lnTo>
                      <a:pt x="346" y="401"/>
                    </a:lnTo>
                    <a:lnTo>
                      <a:pt x="352" y="402"/>
                    </a:lnTo>
                    <a:lnTo>
                      <a:pt x="359" y="404"/>
                    </a:lnTo>
                    <a:lnTo>
                      <a:pt x="366" y="406"/>
                    </a:lnTo>
                    <a:lnTo>
                      <a:pt x="364" y="402"/>
                    </a:lnTo>
                    <a:lnTo>
                      <a:pt x="359" y="398"/>
                    </a:lnTo>
                    <a:lnTo>
                      <a:pt x="350" y="393"/>
                    </a:lnTo>
                    <a:lnTo>
                      <a:pt x="339" y="389"/>
                    </a:lnTo>
                    <a:lnTo>
                      <a:pt x="345" y="382"/>
                    </a:lnTo>
                    <a:lnTo>
                      <a:pt x="364" y="381"/>
                    </a:lnTo>
                    <a:lnTo>
                      <a:pt x="378" y="377"/>
                    </a:lnTo>
                    <a:lnTo>
                      <a:pt x="387" y="371"/>
                    </a:lnTo>
                    <a:lnTo>
                      <a:pt x="394" y="364"/>
                    </a:lnTo>
                    <a:lnTo>
                      <a:pt x="384" y="367"/>
                    </a:lnTo>
                    <a:lnTo>
                      <a:pt x="369" y="369"/>
                    </a:lnTo>
                    <a:lnTo>
                      <a:pt x="357" y="369"/>
                    </a:lnTo>
                    <a:lnTo>
                      <a:pt x="345" y="368"/>
                    </a:lnTo>
                    <a:lnTo>
                      <a:pt x="352" y="361"/>
                    </a:lnTo>
                    <a:lnTo>
                      <a:pt x="359" y="358"/>
                    </a:lnTo>
                    <a:lnTo>
                      <a:pt x="368" y="358"/>
                    </a:lnTo>
                    <a:lnTo>
                      <a:pt x="378" y="360"/>
                    </a:lnTo>
                    <a:lnTo>
                      <a:pt x="376" y="356"/>
                    </a:lnTo>
                    <a:lnTo>
                      <a:pt x="373" y="351"/>
                    </a:lnTo>
                    <a:lnTo>
                      <a:pt x="366" y="347"/>
                    </a:lnTo>
                    <a:lnTo>
                      <a:pt x="357" y="344"/>
                    </a:lnTo>
                    <a:lnTo>
                      <a:pt x="361" y="342"/>
                    </a:lnTo>
                    <a:lnTo>
                      <a:pt x="364" y="339"/>
                    </a:lnTo>
                    <a:lnTo>
                      <a:pt x="371" y="336"/>
                    </a:lnTo>
                    <a:lnTo>
                      <a:pt x="376" y="332"/>
                    </a:lnTo>
                    <a:lnTo>
                      <a:pt x="380" y="334"/>
                    </a:lnTo>
                    <a:lnTo>
                      <a:pt x="384" y="336"/>
                    </a:lnTo>
                    <a:lnTo>
                      <a:pt x="387" y="339"/>
                    </a:lnTo>
                    <a:lnTo>
                      <a:pt x="392" y="341"/>
                    </a:lnTo>
                    <a:lnTo>
                      <a:pt x="392" y="336"/>
                    </a:lnTo>
                    <a:lnTo>
                      <a:pt x="391" y="331"/>
                    </a:lnTo>
                    <a:lnTo>
                      <a:pt x="385" y="326"/>
                    </a:lnTo>
                    <a:lnTo>
                      <a:pt x="378" y="320"/>
                    </a:lnTo>
                    <a:lnTo>
                      <a:pt x="385" y="314"/>
                    </a:lnTo>
                    <a:lnTo>
                      <a:pt x="392" y="306"/>
                    </a:lnTo>
                    <a:lnTo>
                      <a:pt x="396" y="297"/>
                    </a:lnTo>
                    <a:lnTo>
                      <a:pt x="396" y="288"/>
                    </a:lnTo>
                    <a:lnTo>
                      <a:pt x="392" y="292"/>
                    </a:lnTo>
                    <a:lnTo>
                      <a:pt x="387" y="294"/>
                    </a:lnTo>
                    <a:lnTo>
                      <a:pt x="382" y="295"/>
                    </a:lnTo>
                    <a:lnTo>
                      <a:pt x="376" y="296"/>
                    </a:lnTo>
                    <a:lnTo>
                      <a:pt x="382" y="285"/>
                    </a:lnTo>
                    <a:lnTo>
                      <a:pt x="392" y="273"/>
                    </a:lnTo>
                    <a:lnTo>
                      <a:pt x="401" y="261"/>
                    </a:lnTo>
                    <a:lnTo>
                      <a:pt x="401" y="249"/>
                    </a:lnTo>
                    <a:lnTo>
                      <a:pt x="389" y="252"/>
                    </a:lnTo>
                    <a:lnTo>
                      <a:pt x="380" y="249"/>
                    </a:lnTo>
                    <a:lnTo>
                      <a:pt x="376" y="241"/>
                    </a:lnTo>
                    <a:lnTo>
                      <a:pt x="375" y="234"/>
                    </a:lnTo>
                    <a:lnTo>
                      <a:pt x="371" y="228"/>
                    </a:lnTo>
                    <a:lnTo>
                      <a:pt x="366" y="221"/>
                    </a:lnTo>
                    <a:lnTo>
                      <a:pt x="355" y="213"/>
                    </a:lnTo>
                    <a:lnTo>
                      <a:pt x="346" y="207"/>
                    </a:lnTo>
                    <a:lnTo>
                      <a:pt x="352" y="207"/>
                    </a:lnTo>
                    <a:lnTo>
                      <a:pt x="359" y="208"/>
                    </a:lnTo>
                    <a:lnTo>
                      <a:pt x="364" y="209"/>
                    </a:lnTo>
                    <a:lnTo>
                      <a:pt x="369" y="210"/>
                    </a:lnTo>
                    <a:lnTo>
                      <a:pt x="366" y="206"/>
                    </a:lnTo>
                    <a:lnTo>
                      <a:pt x="357" y="198"/>
                    </a:lnTo>
                    <a:lnTo>
                      <a:pt x="346" y="190"/>
                    </a:lnTo>
                    <a:lnTo>
                      <a:pt x="339" y="184"/>
                    </a:lnTo>
                    <a:lnTo>
                      <a:pt x="339" y="183"/>
                    </a:lnTo>
                    <a:lnTo>
                      <a:pt x="341" y="181"/>
                    </a:lnTo>
                    <a:lnTo>
                      <a:pt x="345" y="180"/>
                    </a:lnTo>
                    <a:lnTo>
                      <a:pt x="353" y="179"/>
                    </a:lnTo>
                    <a:lnTo>
                      <a:pt x="346" y="174"/>
                    </a:lnTo>
                    <a:lnTo>
                      <a:pt x="337" y="171"/>
                    </a:lnTo>
                    <a:lnTo>
                      <a:pt x="329" y="170"/>
                    </a:lnTo>
                    <a:lnTo>
                      <a:pt x="316" y="169"/>
                    </a:lnTo>
                    <a:lnTo>
                      <a:pt x="304" y="165"/>
                    </a:lnTo>
                    <a:lnTo>
                      <a:pt x="291" y="159"/>
                    </a:lnTo>
                    <a:lnTo>
                      <a:pt x="282" y="151"/>
                    </a:lnTo>
                    <a:lnTo>
                      <a:pt x="281" y="144"/>
                    </a:lnTo>
                    <a:lnTo>
                      <a:pt x="284" y="142"/>
                    </a:lnTo>
                    <a:lnTo>
                      <a:pt x="293" y="140"/>
                    </a:lnTo>
                    <a:lnTo>
                      <a:pt x="302" y="142"/>
                    </a:lnTo>
                    <a:lnTo>
                      <a:pt x="313" y="144"/>
                    </a:lnTo>
                    <a:lnTo>
                      <a:pt x="309" y="137"/>
                    </a:lnTo>
                    <a:lnTo>
                      <a:pt x="302" y="134"/>
                    </a:lnTo>
                    <a:lnTo>
                      <a:pt x="293" y="132"/>
                    </a:lnTo>
                    <a:lnTo>
                      <a:pt x="281" y="131"/>
                    </a:lnTo>
                    <a:lnTo>
                      <a:pt x="281" y="128"/>
                    </a:lnTo>
                    <a:lnTo>
                      <a:pt x="282" y="125"/>
                    </a:lnTo>
                    <a:lnTo>
                      <a:pt x="286" y="121"/>
                    </a:lnTo>
                    <a:lnTo>
                      <a:pt x="289" y="117"/>
                    </a:lnTo>
                    <a:lnTo>
                      <a:pt x="284" y="114"/>
                    </a:lnTo>
                    <a:lnTo>
                      <a:pt x="275" y="112"/>
                    </a:lnTo>
                    <a:lnTo>
                      <a:pt x="263" y="109"/>
                    </a:lnTo>
                    <a:lnTo>
                      <a:pt x="254" y="107"/>
                    </a:lnTo>
                    <a:lnTo>
                      <a:pt x="258" y="105"/>
                    </a:lnTo>
                    <a:lnTo>
                      <a:pt x="263" y="103"/>
                    </a:lnTo>
                    <a:lnTo>
                      <a:pt x="270" y="102"/>
                    </a:lnTo>
                    <a:lnTo>
                      <a:pt x="277" y="100"/>
                    </a:lnTo>
                    <a:lnTo>
                      <a:pt x="272" y="99"/>
                    </a:lnTo>
                    <a:lnTo>
                      <a:pt x="263" y="98"/>
                    </a:lnTo>
                    <a:lnTo>
                      <a:pt x="250" y="98"/>
                    </a:lnTo>
                    <a:lnTo>
                      <a:pt x="242" y="98"/>
                    </a:lnTo>
                    <a:lnTo>
                      <a:pt x="249" y="94"/>
                    </a:lnTo>
                    <a:lnTo>
                      <a:pt x="250" y="88"/>
                    </a:lnTo>
                    <a:lnTo>
                      <a:pt x="249" y="83"/>
                    </a:lnTo>
                    <a:lnTo>
                      <a:pt x="245" y="79"/>
                    </a:lnTo>
                    <a:lnTo>
                      <a:pt x="240" y="82"/>
                    </a:lnTo>
                    <a:lnTo>
                      <a:pt x="233" y="84"/>
                    </a:lnTo>
                    <a:lnTo>
                      <a:pt x="226" y="86"/>
                    </a:lnTo>
                    <a:lnTo>
                      <a:pt x="218" y="87"/>
                    </a:lnTo>
                    <a:lnTo>
                      <a:pt x="210" y="87"/>
                    </a:lnTo>
                    <a:lnTo>
                      <a:pt x="201" y="87"/>
                    </a:lnTo>
                    <a:lnTo>
                      <a:pt x="194" y="87"/>
                    </a:lnTo>
                    <a:lnTo>
                      <a:pt x="185" y="86"/>
                    </a:lnTo>
                    <a:lnTo>
                      <a:pt x="188" y="83"/>
                    </a:lnTo>
                    <a:lnTo>
                      <a:pt x="195" y="80"/>
                    </a:lnTo>
                    <a:lnTo>
                      <a:pt x="204" y="77"/>
                    </a:lnTo>
                    <a:lnTo>
                      <a:pt x="217" y="75"/>
                    </a:lnTo>
                    <a:lnTo>
                      <a:pt x="210" y="70"/>
                    </a:lnTo>
                    <a:lnTo>
                      <a:pt x="201" y="66"/>
                    </a:lnTo>
                    <a:lnTo>
                      <a:pt x="188" y="65"/>
                    </a:lnTo>
                    <a:lnTo>
                      <a:pt x="174" y="65"/>
                    </a:lnTo>
                    <a:lnTo>
                      <a:pt x="185" y="59"/>
                    </a:lnTo>
                    <a:lnTo>
                      <a:pt x="194" y="52"/>
                    </a:lnTo>
                    <a:lnTo>
                      <a:pt x="199" y="46"/>
                    </a:lnTo>
                    <a:lnTo>
                      <a:pt x="201" y="40"/>
                    </a:lnTo>
                    <a:lnTo>
                      <a:pt x="186" y="43"/>
                    </a:lnTo>
                    <a:lnTo>
                      <a:pt x="170" y="43"/>
                    </a:lnTo>
                    <a:lnTo>
                      <a:pt x="156" y="42"/>
                    </a:lnTo>
                    <a:lnTo>
                      <a:pt x="151" y="40"/>
                    </a:lnTo>
                    <a:lnTo>
                      <a:pt x="155" y="38"/>
                    </a:lnTo>
                    <a:lnTo>
                      <a:pt x="162" y="36"/>
                    </a:lnTo>
                    <a:lnTo>
                      <a:pt x="170" y="33"/>
                    </a:lnTo>
                    <a:lnTo>
                      <a:pt x="181" y="32"/>
                    </a:lnTo>
                    <a:lnTo>
                      <a:pt x="176" y="29"/>
                    </a:lnTo>
                    <a:lnTo>
                      <a:pt x="169" y="26"/>
                    </a:lnTo>
                    <a:lnTo>
                      <a:pt x="162" y="24"/>
                    </a:lnTo>
                    <a:lnTo>
                      <a:pt x="153" y="22"/>
                    </a:lnTo>
                    <a:lnTo>
                      <a:pt x="144" y="21"/>
                    </a:lnTo>
                    <a:lnTo>
                      <a:pt x="137" y="21"/>
                    </a:lnTo>
                    <a:lnTo>
                      <a:pt x="128" y="21"/>
                    </a:lnTo>
                    <a:lnTo>
                      <a:pt x="123" y="21"/>
                    </a:lnTo>
                    <a:lnTo>
                      <a:pt x="123" y="10"/>
                    </a:lnTo>
                    <a:lnTo>
                      <a:pt x="117" y="13"/>
                    </a:lnTo>
                    <a:lnTo>
                      <a:pt x="112" y="16"/>
                    </a:lnTo>
                    <a:lnTo>
                      <a:pt x="103" y="18"/>
                    </a:lnTo>
                    <a:lnTo>
                      <a:pt x="96" y="20"/>
                    </a:lnTo>
                    <a:lnTo>
                      <a:pt x="85" y="22"/>
                    </a:lnTo>
                    <a:lnTo>
                      <a:pt x="76" y="23"/>
                    </a:lnTo>
                    <a:lnTo>
                      <a:pt x="69" y="24"/>
                    </a:lnTo>
                    <a:lnTo>
                      <a:pt x="62" y="24"/>
                    </a:lnTo>
                    <a:lnTo>
                      <a:pt x="73" y="19"/>
                    </a:lnTo>
                    <a:lnTo>
                      <a:pt x="80" y="12"/>
                    </a:lnTo>
                    <a:lnTo>
                      <a:pt x="85" y="6"/>
                    </a:lnTo>
                    <a:lnTo>
                      <a:pt x="87" y="0"/>
                    </a:lnTo>
                    <a:lnTo>
                      <a:pt x="78" y="4"/>
                    </a:lnTo>
                    <a:lnTo>
                      <a:pt x="69" y="7"/>
                    </a:lnTo>
                    <a:lnTo>
                      <a:pt x="57" y="10"/>
                    </a:lnTo>
                    <a:lnTo>
                      <a:pt x="46" y="12"/>
                    </a:lnTo>
                    <a:lnTo>
                      <a:pt x="34" y="14"/>
                    </a:lnTo>
                    <a:lnTo>
                      <a:pt x="21" y="15"/>
                    </a:lnTo>
                    <a:lnTo>
                      <a:pt x="11" y="14"/>
                    </a:lnTo>
                    <a:lnTo>
                      <a:pt x="0" y="13"/>
                    </a:lnTo>
                    <a:lnTo>
                      <a:pt x="9" y="27"/>
                    </a:lnTo>
                    <a:lnTo>
                      <a:pt x="18" y="29"/>
                    </a:lnTo>
                    <a:lnTo>
                      <a:pt x="28" y="32"/>
                    </a:lnTo>
                    <a:lnTo>
                      <a:pt x="36" y="35"/>
                    </a:lnTo>
                    <a:lnTo>
                      <a:pt x="41" y="39"/>
                    </a:lnTo>
                    <a:lnTo>
                      <a:pt x="57" y="38"/>
                    </a:lnTo>
                    <a:lnTo>
                      <a:pt x="73" y="38"/>
                    </a:lnTo>
                    <a:lnTo>
                      <a:pt x="83" y="40"/>
                    </a:lnTo>
                    <a:lnTo>
                      <a:pt x="92" y="43"/>
                    </a:lnTo>
                    <a:lnTo>
                      <a:pt x="94" y="46"/>
                    </a:lnTo>
                    <a:lnTo>
                      <a:pt x="94" y="48"/>
                    </a:lnTo>
                    <a:lnTo>
                      <a:pt x="92" y="51"/>
                    </a:lnTo>
                    <a:lnTo>
                      <a:pt x="89" y="54"/>
                    </a:lnTo>
                    <a:lnTo>
                      <a:pt x="99" y="52"/>
                    </a:lnTo>
                    <a:lnTo>
                      <a:pt x="108" y="50"/>
                    </a:lnTo>
                    <a:lnTo>
                      <a:pt x="115" y="49"/>
                    </a:lnTo>
                    <a:lnTo>
                      <a:pt x="119" y="49"/>
                    </a:lnTo>
                    <a:lnTo>
                      <a:pt x="126" y="53"/>
                    </a:lnTo>
                    <a:lnTo>
                      <a:pt x="142" y="60"/>
                    </a:lnTo>
                    <a:lnTo>
                      <a:pt x="158" y="68"/>
                    </a:lnTo>
                    <a:lnTo>
                      <a:pt x="163" y="72"/>
                    </a:lnTo>
                    <a:lnTo>
                      <a:pt x="162" y="76"/>
                    </a:lnTo>
                    <a:lnTo>
                      <a:pt x="158" y="81"/>
                    </a:lnTo>
                    <a:lnTo>
                      <a:pt x="155" y="87"/>
                    </a:lnTo>
                    <a:lnTo>
                      <a:pt x="151" y="91"/>
                    </a:lnTo>
                    <a:lnTo>
                      <a:pt x="162" y="93"/>
                    </a:lnTo>
                    <a:lnTo>
                      <a:pt x="174" y="96"/>
                    </a:lnTo>
                    <a:lnTo>
                      <a:pt x="185" y="99"/>
                    </a:lnTo>
                    <a:lnTo>
                      <a:pt x="197" y="104"/>
                    </a:lnTo>
                    <a:lnTo>
                      <a:pt x="206" y="108"/>
                    </a:lnTo>
                    <a:lnTo>
                      <a:pt x="213" y="113"/>
                    </a:lnTo>
                    <a:lnTo>
                      <a:pt x="218" y="118"/>
                    </a:lnTo>
                    <a:lnTo>
                      <a:pt x="220" y="123"/>
                    </a:lnTo>
                    <a:lnTo>
                      <a:pt x="233" y="123"/>
                    </a:lnTo>
                    <a:lnTo>
                      <a:pt x="247" y="128"/>
                    </a:lnTo>
                    <a:lnTo>
                      <a:pt x="254" y="137"/>
                    </a:lnTo>
                    <a:lnTo>
                      <a:pt x="254" y="153"/>
                    </a:lnTo>
                    <a:lnTo>
                      <a:pt x="261" y="155"/>
                    </a:lnTo>
                    <a:lnTo>
                      <a:pt x="268" y="160"/>
                    </a:lnTo>
                    <a:lnTo>
                      <a:pt x="270" y="166"/>
                    </a:lnTo>
                    <a:lnTo>
                      <a:pt x="270" y="173"/>
                    </a:lnTo>
                    <a:lnTo>
                      <a:pt x="289" y="177"/>
                    </a:lnTo>
                    <a:lnTo>
                      <a:pt x="304" y="185"/>
                    </a:lnTo>
                    <a:lnTo>
                      <a:pt x="307" y="197"/>
                    </a:lnTo>
                    <a:lnTo>
                      <a:pt x="295" y="212"/>
                    </a:lnTo>
                    <a:lnTo>
                      <a:pt x="305" y="213"/>
                    </a:lnTo>
                    <a:lnTo>
                      <a:pt x="316" y="216"/>
                    </a:lnTo>
                    <a:lnTo>
                      <a:pt x="327" y="220"/>
                    </a:lnTo>
                    <a:lnTo>
                      <a:pt x="334" y="224"/>
                    </a:lnTo>
                    <a:lnTo>
                      <a:pt x="339" y="229"/>
                    </a:lnTo>
                    <a:lnTo>
                      <a:pt x="339" y="234"/>
                    </a:lnTo>
                    <a:lnTo>
                      <a:pt x="336" y="239"/>
                    </a:lnTo>
                    <a:lnTo>
                      <a:pt x="327" y="245"/>
                    </a:lnTo>
                    <a:lnTo>
                      <a:pt x="341" y="260"/>
                    </a:lnTo>
                    <a:lnTo>
                      <a:pt x="348" y="276"/>
                    </a:lnTo>
                    <a:lnTo>
                      <a:pt x="348" y="291"/>
                    </a:lnTo>
                    <a:lnTo>
                      <a:pt x="341" y="302"/>
                    </a:lnTo>
                    <a:lnTo>
                      <a:pt x="330" y="310"/>
                    </a:lnTo>
                    <a:lnTo>
                      <a:pt x="325" y="316"/>
                    </a:lnTo>
                    <a:lnTo>
                      <a:pt x="323" y="321"/>
                    </a:lnTo>
                    <a:lnTo>
                      <a:pt x="325" y="326"/>
                    </a:lnTo>
                    <a:lnTo>
                      <a:pt x="327" y="333"/>
                    </a:lnTo>
                    <a:lnTo>
                      <a:pt x="325" y="341"/>
                    </a:lnTo>
                    <a:lnTo>
                      <a:pt x="318" y="349"/>
                    </a:lnTo>
                    <a:lnTo>
                      <a:pt x="302" y="355"/>
                    </a:lnTo>
                    <a:lnTo>
                      <a:pt x="305" y="371"/>
                    </a:lnTo>
                    <a:lnTo>
                      <a:pt x="302" y="385"/>
                    </a:lnTo>
                    <a:lnTo>
                      <a:pt x="288" y="396"/>
                    </a:lnTo>
                    <a:lnTo>
                      <a:pt x="261" y="399"/>
                    </a:lnTo>
                    <a:lnTo>
                      <a:pt x="258" y="403"/>
                    </a:lnTo>
                    <a:lnTo>
                      <a:pt x="252" y="408"/>
                    </a:lnTo>
                    <a:lnTo>
                      <a:pt x="247" y="412"/>
                    </a:lnTo>
                    <a:lnTo>
                      <a:pt x="240" y="416"/>
                    </a:lnTo>
                    <a:lnTo>
                      <a:pt x="233" y="419"/>
                    </a:lnTo>
                    <a:lnTo>
                      <a:pt x="222" y="421"/>
                    </a:lnTo>
                    <a:lnTo>
                      <a:pt x="213" y="421"/>
                    </a:lnTo>
                    <a:lnTo>
                      <a:pt x="201" y="420"/>
                    </a:lnTo>
                    <a:lnTo>
                      <a:pt x="199" y="424"/>
                    </a:lnTo>
                    <a:lnTo>
                      <a:pt x="201" y="429"/>
                    </a:lnTo>
                    <a:lnTo>
                      <a:pt x="204" y="434"/>
                    </a:lnTo>
                    <a:lnTo>
                      <a:pt x="213" y="439"/>
                    </a:lnTo>
                    <a:lnTo>
                      <a:pt x="217" y="46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01" name="Freeform 461"/>
              <p:cNvSpPr>
                <a:spLocks/>
              </p:cNvSpPr>
              <p:nvPr/>
            </p:nvSpPr>
            <p:spPr bwMode="auto">
              <a:xfrm>
                <a:off x="1154" y="2472"/>
                <a:ext cx="63" cy="17"/>
              </a:xfrm>
              <a:custGeom>
                <a:avLst/>
                <a:gdLst>
                  <a:gd name="T0" fmla="*/ 117 w 126"/>
                  <a:gd name="T1" fmla="*/ 0 h 17"/>
                  <a:gd name="T2" fmla="*/ 119 w 126"/>
                  <a:gd name="T3" fmla="*/ 2 h 17"/>
                  <a:gd name="T4" fmla="*/ 123 w 126"/>
                  <a:gd name="T5" fmla="*/ 5 h 17"/>
                  <a:gd name="T6" fmla="*/ 124 w 126"/>
                  <a:gd name="T7" fmla="*/ 10 h 17"/>
                  <a:gd name="T8" fmla="*/ 126 w 126"/>
                  <a:gd name="T9" fmla="*/ 14 h 17"/>
                  <a:gd name="T10" fmla="*/ 110 w 126"/>
                  <a:gd name="T11" fmla="*/ 15 h 17"/>
                  <a:gd name="T12" fmla="*/ 92 w 126"/>
                  <a:gd name="T13" fmla="*/ 16 h 17"/>
                  <a:gd name="T14" fmla="*/ 75 w 126"/>
                  <a:gd name="T15" fmla="*/ 17 h 17"/>
                  <a:gd name="T16" fmla="*/ 55 w 126"/>
                  <a:gd name="T17" fmla="*/ 17 h 17"/>
                  <a:gd name="T18" fmla="*/ 36 w 126"/>
                  <a:gd name="T19" fmla="*/ 17 h 17"/>
                  <a:gd name="T20" fmla="*/ 20 w 126"/>
                  <a:gd name="T21" fmla="*/ 17 h 17"/>
                  <a:gd name="T22" fmla="*/ 7 w 126"/>
                  <a:gd name="T23" fmla="*/ 17 h 17"/>
                  <a:gd name="T24" fmla="*/ 0 w 126"/>
                  <a:gd name="T25" fmla="*/ 16 h 17"/>
                  <a:gd name="T26" fmla="*/ 7 w 126"/>
                  <a:gd name="T27" fmla="*/ 14 h 17"/>
                  <a:gd name="T28" fmla="*/ 20 w 126"/>
                  <a:gd name="T29" fmla="*/ 13 h 17"/>
                  <a:gd name="T30" fmla="*/ 36 w 126"/>
                  <a:gd name="T31" fmla="*/ 11 h 17"/>
                  <a:gd name="T32" fmla="*/ 53 w 126"/>
                  <a:gd name="T33" fmla="*/ 10 h 17"/>
                  <a:gd name="T34" fmla="*/ 73 w 126"/>
                  <a:gd name="T35" fmla="*/ 8 h 17"/>
                  <a:gd name="T36" fmla="*/ 91 w 126"/>
                  <a:gd name="T37" fmla="*/ 6 h 17"/>
                  <a:gd name="T38" fmla="*/ 105 w 126"/>
                  <a:gd name="T39" fmla="*/ 3 h 17"/>
                  <a:gd name="T40" fmla="*/ 117 w 126"/>
                  <a:gd name="T41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6" h="17">
                    <a:moveTo>
                      <a:pt x="117" y="0"/>
                    </a:moveTo>
                    <a:lnTo>
                      <a:pt x="119" y="2"/>
                    </a:lnTo>
                    <a:lnTo>
                      <a:pt x="123" y="5"/>
                    </a:lnTo>
                    <a:lnTo>
                      <a:pt x="124" y="10"/>
                    </a:lnTo>
                    <a:lnTo>
                      <a:pt x="126" y="14"/>
                    </a:lnTo>
                    <a:lnTo>
                      <a:pt x="110" y="15"/>
                    </a:lnTo>
                    <a:lnTo>
                      <a:pt x="92" y="16"/>
                    </a:lnTo>
                    <a:lnTo>
                      <a:pt x="75" y="17"/>
                    </a:lnTo>
                    <a:lnTo>
                      <a:pt x="55" y="17"/>
                    </a:lnTo>
                    <a:lnTo>
                      <a:pt x="36" y="17"/>
                    </a:lnTo>
                    <a:lnTo>
                      <a:pt x="20" y="17"/>
                    </a:lnTo>
                    <a:lnTo>
                      <a:pt x="7" y="17"/>
                    </a:lnTo>
                    <a:lnTo>
                      <a:pt x="0" y="16"/>
                    </a:lnTo>
                    <a:lnTo>
                      <a:pt x="7" y="14"/>
                    </a:lnTo>
                    <a:lnTo>
                      <a:pt x="20" y="13"/>
                    </a:lnTo>
                    <a:lnTo>
                      <a:pt x="36" y="11"/>
                    </a:lnTo>
                    <a:lnTo>
                      <a:pt x="53" y="10"/>
                    </a:lnTo>
                    <a:lnTo>
                      <a:pt x="73" y="8"/>
                    </a:lnTo>
                    <a:lnTo>
                      <a:pt x="91" y="6"/>
                    </a:lnTo>
                    <a:lnTo>
                      <a:pt x="105" y="3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02" name="Freeform 462"/>
              <p:cNvSpPr>
                <a:spLocks/>
              </p:cNvSpPr>
              <p:nvPr/>
            </p:nvSpPr>
            <p:spPr bwMode="auto">
              <a:xfrm>
                <a:off x="1127" y="2411"/>
                <a:ext cx="82" cy="71"/>
              </a:xfrm>
              <a:custGeom>
                <a:avLst/>
                <a:gdLst>
                  <a:gd name="T0" fmla="*/ 163 w 165"/>
                  <a:gd name="T1" fmla="*/ 52 h 71"/>
                  <a:gd name="T2" fmla="*/ 163 w 165"/>
                  <a:gd name="T3" fmla="*/ 49 h 71"/>
                  <a:gd name="T4" fmla="*/ 163 w 165"/>
                  <a:gd name="T5" fmla="*/ 46 h 71"/>
                  <a:gd name="T6" fmla="*/ 163 w 165"/>
                  <a:gd name="T7" fmla="*/ 44 h 71"/>
                  <a:gd name="T8" fmla="*/ 165 w 165"/>
                  <a:gd name="T9" fmla="*/ 42 h 71"/>
                  <a:gd name="T10" fmla="*/ 158 w 165"/>
                  <a:gd name="T11" fmla="*/ 43 h 71"/>
                  <a:gd name="T12" fmla="*/ 151 w 165"/>
                  <a:gd name="T13" fmla="*/ 41 h 71"/>
                  <a:gd name="T14" fmla="*/ 149 w 165"/>
                  <a:gd name="T15" fmla="*/ 35 h 71"/>
                  <a:gd name="T16" fmla="*/ 156 w 165"/>
                  <a:gd name="T17" fmla="*/ 19 h 71"/>
                  <a:gd name="T18" fmla="*/ 149 w 165"/>
                  <a:gd name="T19" fmla="*/ 13 h 71"/>
                  <a:gd name="T20" fmla="*/ 142 w 165"/>
                  <a:gd name="T21" fmla="*/ 8 h 71"/>
                  <a:gd name="T22" fmla="*/ 135 w 165"/>
                  <a:gd name="T23" fmla="*/ 3 h 71"/>
                  <a:gd name="T24" fmla="*/ 128 w 165"/>
                  <a:gd name="T25" fmla="*/ 0 h 71"/>
                  <a:gd name="T26" fmla="*/ 121 w 165"/>
                  <a:gd name="T27" fmla="*/ 3 h 71"/>
                  <a:gd name="T28" fmla="*/ 112 w 165"/>
                  <a:gd name="T29" fmla="*/ 7 h 71"/>
                  <a:gd name="T30" fmla="*/ 105 w 165"/>
                  <a:gd name="T31" fmla="*/ 11 h 71"/>
                  <a:gd name="T32" fmla="*/ 97 w 165"/>
                  <a:gd name="T33" fmla="*/ 15 h 71"/>
                  <a:gd name="T34" fmla="*/ 89 w 165"/>
                  <a:gd name="T35" fmla="*/ 19 h 71"/>
                  <a:gd name="T36" fmla="*/ 83 w 165"/>
                  <a:gd name="T37" fmla="*/ 23 h 71"/>
                  <a:gd name="T38" fmla="*/ 76 w 165"/>
                  <a:gd name="T39" fmla="*/ 26 h 71"/>
                  <a:gd name="T40" fmla="*/ 71 w 165"/>
                  <a:gd name="T41" fmla="*/ 31 h 71"/>
                  <a:gd name="T42" fmla="*/ 64 w 165"/>
                  <a:gd name="T43" fmla="*/ 34 h 71"/>
                  <a:gd name="T44" fmla="*/ 57 w 165"/>
                  <a:gd name="T45" fmla="*/ 38 h 71"/>
                  <a:gd name="T46" fmla="*/ 48 w 165"/>
                  <a:gd name="T47" fmla="*/ 41 h 71"/>
                  <a:gd name="T48" fmla="*/ 39 w 165"/>
                  <a:gd name="T49" fmla="*/ 45 h 71"/>
                  <a:gd name="T50" fmla="*/ 32 w 165"/>
                  <a:gd name="T51" fmla="*/ 48 h 71"/>
                  <a:gd name="T52" fmla="*/ 25 w 165"/>
                  <a:gd name="T53" fmla="*/ 50 h 71"/>
                  <a:gd name="T54" fmla="*/ 19 w 165"/>
                  <a:gd name="T55" fmla="*/ 53 h 71"/>
                  <a:gd name="T56" fmla="*/ 16 w 165"/>
                  <a:gd name="T57" fmla="*/ 54 h 71"/>
                  <a:gd name="T58" fmla="*/ 10 w 165"/>
                  <a:gd name="T59" fmla="*/ 57 h 71"/>
                  <a:gd name="T60" fmla="*/ 5 w 165"/>
                  <a:gd name="T61" fmla="*/ 62 h 71"/>
                  <a:gd name="T62" fmla="*/ 2 w 165"/>
                  <a:gd name="T63" fmla="*/ 67 h 71"/>
                  <a:gd name="T64" fmla="*/ 0 w 165"/>
                  <a:gd name="T65" fmla="*/ 71 h 71"/>
                  <a:gd name="T66" fmla="*/ 25 w 165"/>
                  <a:gd name="T67" fmla="*/ 71 h 71"/>
                  <a:gd name="T68" fmla="*/ 51 w 165"/>
                  <a:gd name="T69" fmla="*/ 71 h 71"/>
                  <a:gd name="T70" fmla="*/ 76 w 165"/>
                  <a:gd name="T71" fmla="*/ 69 h 71"/>
                  <a:gd name="T72" fmla="*/ 101 w 165"/>
                  <a:gd name="T73" fmla="*/ 66 h 71"/>
                  <a:gd name="T74" fmla="*/ 122 w 165"/>
                  <a:gd name="T75" fmla="*/ 63 h 71"/>
                  <a:gd name="T76" fmla="*/ 140 w 165"/>
                  <a:gd name="T77" fmla="*/ 59 h 71"/>
                  <a:gd name="T78" fmla="*/ 154 w 165"/>
                  <a:gd name="T79" fmla="*/ 56 h 71"/>
                  <a:gd name="T80" fmla="*/ 163 w 165"/>
                  <a:gd name="T81" fmla="*/ 52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65" h="71">
                    <a:moveTo>
                      <a:pt x="163" y="52"/>
                    </a:moveTo>
                    <a:lnTo>
                      <a:pt x="163" y="49"/>
                    </a:lnTo>
                    <a:lnTo>
                      <a:pt x="163" y="46"/>
                    </a:lnTo>
                    <a:lnTo>
                      <a:pt x="163" y="44"/>
                    </a:lnTo>
                    <a:lnTo>
                      <a:pt x="165" y="42"/>
                    </a:lnTo>
                    <a:lnTo>
                      <a:pt x="158" y="43"/>
                    </a:lnTo>
                    <a:lnTo>
                      <a:pt x="151" y="41"/>
                    </a:lnTo>
                    <a:lnTo>
                      <a:pt x="149" y="35"/>
                    </a:lnTo>
                    <a:lnTo>
                      <a:pt x="156" y="19"/>
                    </a:lnTo>
                    <a:lnTo>
                      <a:pt x="149" y="13"/>
                    </a:lnTo>
                    <a:lnTo>
                      <a:pt x="142" y="8"/>
                    </a:lnTo>
                    <a:lnTo>
                      <a:pt x="135" y="3"/>
                    </a:lnTo>
                    <a:lnTo>
                      <a:pt x="128" y="0"/>
                    </a:lnTo>
                    <a:lnTo>
                      <a:pt x="121" y="3"/>
                    </a:lnTo>
                    <a:lnTo>
                      <a:pt x="112" y="7"/>
                    </a:lnTo>
                    <a:lnTo>
                      <a:pt x="105" y="11"/>
                    </a:lnTo>
                    <a:lnTo>
                      <a:pt x="97" y="15"/>
                    </a:lnTo>
                    <a:lnTo>
                      <a:pt x="89" y="19"/>
                    </a:lnTo>
                    <a:lnTo>
                      <a:pt x="83" y="23"/>
                    </a:lnTo>
                    <a:lnTo>
                      <a:pt x="76" y="26"/>
                    </a:lnTo>
                    <a:lnTo>
                      <a:pt x="71" y="31"/>
                    </a:lnTo>
                    <a:lnTo>
                      <a:pt x="64" y="34"/>
                    </a:lnTo>
                    <a:lnTo>
                      <a:pt x="57" y="38"/>
                    </a:lnTo>
                    <a:lnTo>
                      <a:pt x="48" y="41"/>
                    </a:lnTo>
                    <a:lnTo>
                      <a:pt x="39" y="45"/>
                    </a:lnTo>
                    <a:lnTo>
                      <a:pt x="32" y="48"/>
                    </a:lnTo>
                    <a:lnTo>
                      <a:pt x="25" y="50"/>
                    </a:lnTo>
                    <a:lnTo>
                      <a:pt x="19" y="53"/>
                    </a:lnTo>
                    <a:lnTo>
                      <a:pt x="16" y="54"/>
                    </a:lnTo>
                    <a:lnTo>
                      <a:pt x="10" y="57"/>
                    </a:lnTo>
                    <a:lnTo>
                      <a:pt x="5" y="62"/>
                    </a:lnTo>
                    <a:lnTo>
                      <a:pt x="2" y="67"/>
                    </a:lnTo>
                    <a:lnTo>
                      <a:pt x="0" y="71"/>
                    </a:lnTo>
                    <a:lnTo>
                      <a:pt x="25" y="71"/>
                    </a:lnTo>
                    <a:lnTo>
                      <a:pt x="51" y="71"/>
                    </a:lnTo>
                    <a:lnTo>
                      <a:pt x="76" y="69"/>
                    </a:lnTo>
                    <a:lnTo>
                      <a:pt x="101" y="66"/>
                    </a:lnTo>
                    <a:lnTo>
                      <a:pt x="122" y="63"/>
                    </a:lnTo>
                    <a:lnTo>
                      <a:pt x="140" y="59"/>
                    </a:lnTo>
                    <a:lnTo>
                      <a:pt x="154" y="56"/>
                    </a:lnTo>
                    <a:lnTo>
                      <a:pt x="163" y="5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703" name="Group 463"/>
            <p:cNvGrpSpPr>
              <a:grpSpLocks noChangeAspect="1"/>
            </p:cNvGrpSpPr>
            <p:nvPr/>
          </p:nvGrpSpPr>
          <p:grpSpPr bwMode="auto">
            <a:xfrm>
              <a:off x="3936" y="2592"/>
              <a:ext cx="480" cy="480"/>
              <a:chOff x="912" y="2256"/>
              <a:chExt cx="816" cy="816"/>
            </a:xfrm>
          </p:grpSpPr>
          <p:sp>
            <p:nvSpPr>
              <p:cNvPr id="10704" name="AutoShape 464"/>
              <p:cNvSpPr>
                <a:spLocks noChangeAspect="1" noChangeArrowheads="1" noTextEdit="1"/>
              </p:cNvSpPr>
              <p:nvPr/>
            </p:nvSpPr>
            <p:spPr bwMode="auto">
              <a:xfrm>
                <a:off x="912" y="2256"/>
                <a:ext cx="816" cy="8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05" name="Freeform 465"/>
              <p:cNvSpPr>
                <a:spLocks/>
              </p:cNvSpPr>
              <p:nvPr/>
            </p:nvSpPr>
            <p:spPr bwMode="auto">
              <a:xfrm>
                <a:off x="932" y="2713"/>
                <a:ext cx="303" cy="324"/>
              </a:xfrm>
              <a:custGeom>
                <a:avLst/>
                <a:gdLst>
                  <a:gd name="T0" fmla="*/ 105 w 607"/>
                  <a:gd name="T1" fmla="*/ 0 h 324"/>
                  <a:gd name="T2" fmla="*/ 60 w 607"/>
                  <a:gd name="T3" fmla="*/ 30 h 324"/>
                  <a:gd name="T4" fmla="*/ 30 w 607"/>
                  <a:gd name="T5" fmla="*/ 63 h 324"/>
                  <a:gd name="T6" fmla="*/ 9 w 607"/>
                  <a:gd name="T7" fmla="*/ 101 h 324"/>
                  <a:gd name="T8" fmla="*/ 0 w 607"/>
                  <a:gd name="T9" fmla="*/ 138 h 324"/>
                  <a:gd name="T10" fmla="*/ 0 w 607"/>
                  <a:gd name="T11" fmla="*/ 176 h 324"/>
                  <a:gd name="T12" fmla="*/ 11 w 607"/>
                  <a:gd name="T13" fmla="*/ 212 h 324"/>
                  <a:gd name="T14" fmla="*/ 30 w 607"/>
                  <a:gd name="T15" fmla="*/ 243 h 324"/>
                  <a:gd name="T16" fmla="*/ 59 w 607"/>
                  <a:gd name="T17" fmla="*/ 271 h 324"/>
                  <a:gd name="T18" fmla="*/ 69 w 607"/>
                  <a:gd name="T19" fmla="*/ 278 h 324"/>
                  <a:gd name="T20" fmla="*/ 82 w 607"/>
                  <a:gd name="T21" fmla="*/ 284 h 324"/>
                  <a:gd name="T22" fmla="*/ 94 w 607"/>
                  <a:gd name="T23" fmla="*/ 291 h 324"/>
                  <a:gd name="T24" fmla="*/ 110 w 607"/>
                  <a:gd name="T25" fmla="*/ 296 h 324"/>
                  <a:gd name="T26" fmla="*/ 124 w 607"/>
                  <a:gd name="T27" fmla="*/ 301 h 324"/>
                  <a:gd name="T28" fmla="*/ 142 w 607"/>
                  <a:gd name="T29" fmla="*/ 306 h 324"/>
                  <a:gd name="T30" fmla="*/ 160 w 607"/>
                  <a:gd name="T31" fmla="*/ 310 h 324"/>
                  <a:gd name="T32" fmla="*/ 178 w 607"/>
                  <a:gd name="T33" fmla="*/ 314 h 324"/>
                  <a:gd name="T34" fmla="*/ 195 w 607"/>
                  <a:gd name="T35" fmla="*/ 317 h 324"/>
                  <a:gd name="T36" fmla="*/ 215 w 607"/>
                  <a:gd name="T37" fmla="*/ 319 h 324"/>
                  <a:gd name="T38" fmla="*/ 234 w 607"/>
                  <a:gd name="T39" fmla="*/ 321 h 324"/>
                  <a:gd name="T40" fmla="*/ 254 w 607"/>
                  <a:gd name="T41" fmla="*/ 324 h 324"/>
                  <a:gd name="T42" fmla="*/ 274 w 607"/>
                  <a:gd name="T43" fmla="*/ 324 h 324"/>
                  <a:gd name="T44" fmla="*/ 295 w 607"/>
                  <a:gd name="T45" fmla="*/ 324 h 324"/>
                  <a:gd name="T46" fmla="*/ 314 w 607"/>
                  <a:gd name="T47" fmla="*/ 324 h 324"/>
                  <a:gd name="T48" fmla="*/ 336 w 607"/>
                  <a:gd name="T49" fmla="*/ 323 h 324"/>
                  <a:gd name="T50" fmla="*/ 357 w 607"/>
                  <a:gd name="T51" fmla="*/ 321 h 324"/>
                  <a:gd name="T52" fmla="*/ 378 w 607"/>
                  <a:gd name="T53" fmla="*/ 318 h 324"/>
                  <a:gd name="T54" fmla="*/ 398 w 607"/>
                  <a:gd name="T55" fmla="*/ 316 h 324"/>
                  <a:gd name="T56" fmla="*/ 419 w 607"/>
                  <a:gd name="T57" fmla="*/ 312 h 324"/>
                  <a:gd name="T58" fmla="*/ 439 w 607"/>
                  <a:gd name="T59" fmla="*/ 308 h 324"/>
                  <a:gd name="T60" fmla="*/ 458 w 607"/>
                  <a:gd name="T61" fmla="*/ 303 h 324"/>
                  <a:gd name="T62" fmla="*/ 478 w 607"/>
                  <a:gd name="T63" fmla="*/ 298 h 324"/>
                  <a:gd name="T64" fmla="*/ 496 w 607"/>
                  <a:gd name="T65" fmla="*/ 292 h 324"/>
                  <a:gd name="T66" fmla="*/ 512 w 607"/>
                  <a:gd name="T67" fmla="*/ 286 h 324"/>
                  <a:gd name="T68" fmla="*/ 527 w 607"/>
                  <a:gd name="T69" fmla="*/ 279 h 324"/>
                  <a:gd name="T70" fmla="*/ 543 w 607"/>
                  <a:gd name="T71" fmla="*/ 272 h 324"/>
                  <a:gd name="T72" fmla="*/ 558 w 607"/>
                  <a:gd name="T73" fmla="*/ 264 h 324"/>
                  <a:gd name="T74" fmla="*/ 570 w 607"/>
                  <a:gd name="T75" fmla="*/ 256 h 324"/>
                  <a:gd name="T76" fmla="*/ 584 w 607"/>
                  <a:gd name="T77" fmla="*/ 246 h 324"/>
                  <a:gd name="T78" fmla="*/ 595 w 607"/>
                  <a:gd name="T79" fmla="*/ 236 h 324"/>
                  <a:gd name="T80" fmla="*/ 606 w 607"/>
                  <a:gd name="T81" fmla="*/ 226 h 324"/>
                  <a:gd name="T82" fmla="*/ 607 w 607"/>
                  <a:gd name="T83" fmla="*/ 194 h 324"/>
                  <a:gd name="T84" fmla="*/ 568 w 607"/>
                  <a:gd name="T85" fmla="*/ 185 h 324"/>
                  <a:gd name="T86" fmla="*/ 574 w 607"/>
                  <a:gd name="T87" fmla="*/ 141 h 324"/>
                  <a:gd name="T88" fmla="*/ 558 w 607"/>
                  <a:gd name="T89" fmla="*/ 134 h 324"/>
                  <a:gd name="T90" fmla="*/ 540 w 607"/>
                  <a:gd name="T91" fmla="*/ 107 h 324"/>
                  <a:gd name="T92" fmla="*/ 467 w 607"/>
                  <a:gd name="T93" fmla="*/ 115 h 324"/>
                  <a:gd name="T94" fmla="*/ 465 w 607"/>
                  <a:gd name="T95" fmla="*/ 101 h 324"/>
                  <a:gd name="T96" fmla="*/ 442 w 607"/>
                  <a:gd name="T97" fmla="*/ 95 h 324"/>
                  <a:gd name="T98" fmla="*/ 440 w 607"/>
                  <a:gd name="T99" fmla="*/ 79 h 324"/>
                  <a:gd name="T100" fmla="*/ 405 w 607"/>
                  <a:gd name="T101" fmla="*/ 64 h 324"/>
                  <a:gd name="T102" fmla="*/ 355 w 607"/>
                  <a:gd name="T103" fmla="*/ 68 h 324"/>
                  <a:gd name="T104" fmla="*/ 350 w 607"/>
                  <a:gd name="T105" fmla="*/ 55 h 324"/>
                  <a:gd name="T106" fmla="*/ 329 w 607"/>
                  <a:gd name="T107" fmla="*/ 57 h 324"/>
                  <a:gd name="T108" fmla="*/ 297 w 607"/>
                  <a:gd name="T109" fmla="*/ 31 h 324"/>
                  <a:gd name="T110" fmla="*/ 295 w 607"/>
                  <a:gd name="T111" fmla="*/ 15 h 324"/>
                  <a:gd name="T112" fmla="*/ 258 w 607"/>
                  <a:gd name="T113" fmla="*/ 5 h 324"/>
                  <a:gd name="T114" fmla="*/ 208 w 607"/>
                  <a:gd name="T115" fmla="*/ 13 h 324"/>
                  <a:gd name="T116" fmla="*/ 105 w 607"/>
                  <a:gd name="T117" fmla="*/ 0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07" h="324">
                    <a:moveTo>
                      <a:pt x="105" y="0"/>
                    </a:moveTo>
                    <a:lnTo>
                      <a:pt x="60" y="30"/>
                    </a:lnTo>
                    <a:lnTo>
                      <a:pt x="30" y="63"/>
                    </a:lnTo>
                    <a:lnTo>
                      <a:pt x="9" y="101"/>
                    </a:lnTo>
                    <a:lnTo>
                      <a:pt x="0" y="138"/>
                    </a:lnTo>
                    <a:lnTo>
                      <a:pt x="0" y="176"/>
                    </a:lnTo>
                    <a:lnTo>
                      <a:pt x="11" y="212"/>
                    </a:lnTo>
                    <a:lnTo>
                      <a:pt x="30" y="243"/>
                    </a:lnTo>
                    <a:lnTo>
                      <a:pt x="59" y="271"/>
                    </a:lnTo>
                    <a:lnTo>
                      <a:pt x="69" y="278"/>
                    </a:lnTo>
                    <a:lnTo>
                      <a:pt x="82" y="284"/>
                    </a:lnTo>
                    <a:lnTo>
                      <a:pt x="94" y="291"/>
                    </a:lnTo>
                    <a:lnTo>
                      <a:pt x="110" y="296"/>
                    </a:lnTo>
                    <a:lnTo>
                      <a:pt x="124" y="301"/>
                    </a:lnTo>
                    <a:lnTo>
                      <a:pt x="142" y="306"/>
                    </a:lnTo>
                    <a:lnTo>
                      <a:pt x="160" y="310"/>
                    </a:lnTo>
                    <a:lnTo>
                      <a:pt x="178" y="314"/>
                    </a:lnTo>
                    <a:lnTo>
                      <a:pt x="195" y="317"/>
                    </a:lnTo>
                    <a:lnTo>
                      <a:pt x="215" y="319"/>
                    </a:lnTo>
                    <a:lnTo>
                      <a:pt x="234" y="321"/>
                    </a:lnTo>
                    <a:lnTo>
                      <a:pt x="254" y="324"/>
                    </a:lnTo>
                    <a:lnTo>
                      <a:pt x="274" y="324"/>
                    </a:lnTo>
                    <a:lnTo>
                      <a:pt x="295" y="324"/>
                    </a:lnTo>
                    <a:lnTo>
                      <a:pt x="314" y="324"/>
                    </a:lnTo>
                    <a:lnTo>
                      <a:pt x="336" y="323"/>
                    </a:lnTo>
                    <a:lnTo>
                      <a:pt x="357" y="321"/>
                    </a:lnTo>
                    <a:lnTo>
                      <a:pt x="378" y="318"/>
                    </a:lnTo>
                    <a:lnTo>
                      <a:pt x="398" y="316"/>
                    </a:lnTo>
                    <a:lnTo>
                      <a:pt x="419" y="312"/>
                    </a:lnTo>
                    <a:lnTo>
                      <a:pt x="439" y="308"/>
                    </a:lnTo>
                    <a:lnTo>
                      <a:pt x="458" y="303"/>
                    </a:lnTo>
                    <a:lnTo>
                      <a:pt x="478" y="298"/>
                    </a:lnTo>
                    <a:lnTo>
                      <a:pt x="496" y="292"/>
                    </a:lnTo>
                    <a:lnTo>
                      <a:pt x="512" y="286"/>
                    </a:lnTo>
                    <a:lnTo>
                      <a:pt x="527" y="279"/>
                    </a:lnTo>
                    <a:lnTo>
                      <a:pt x="543" y="272"/>
                    </a:lnTo>
                    <a:lnTo>
                      <a:pt x="558" y="264"/>
                    </a:lnTo>
                    <a:lnTo>
                      <a:pt x="570" y="256"/>
                    </a:lnTo>
                    <a:lnTo>
                      <a:pt x="584" y="246"/>
                    </a:lnTo>
                    <a:lnTo>
                      <a:pt x="595" y="236"/>
                    </a:lnTo>
                    <a:lnTo>
                      <a:pt x="606" y="226"/>
                    </a:lnTo>
                    <a:lnTo>
                      <a:pt x="607" y="194"/>
                    </a:lnTo>
                    <a:lnTo>
                      <a:pt x="568" y="185"/>
                    </a:lnTo>
                    <a:lnTo>
                      <a:pt x="574" y="141"/>
                    </a:lnTo>
                    <a:lnTo>
                      <a:pt x="558" y="134"/>
                    </a:lnTo>
                    <a:lnTo>
                      <a:pt x="540" y="107"/>
                    </a:lnTo>
                    <a:lnTo>
                      <a:pt x="467" y="115"/>
                    </a:lnTo>
                    <a:lnTo>
                      <a:pt x="465" y="101"/>
                    </a:lnTo>
                    <a:lnTo>
                      <a:pt x="442" y="95"/>
                    </a:lnTo>
                    <a:lnTo>
                      <a:pt x="440" y="79"/>
                    </a:lnTo>
                    <a:lnTo>
                      <a:pt x="405" y="64"/>
                    </a:lnTo>
                    <a:lnTo>
                      <a:pt x="355" y="68"/>
                    </a:lnTo>
                    <a:lnTo>
                      <a:pt x="350" y="55"/>
                    </a:lnTo>
                    <a:lnTo>
                      <a:pt x="329" y="57"/>
                    </a:lnTo>
                    <a:lnTo>
                      <a:pt x="297" y="31"/>
                    </a:lnTo>
                    <a:lnTo>
                      <a:pt x="295" y="15"/>
                    </a:lnTo>
                    <a:lnTo>
                      <a:pt x="258" y="5"/>
                    </a:lnTo>
                    <a:lnTo>
                      <a:pt x="208" y="13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06" name="Freeform 466"/>
              <p:cNvSpPr>
                <a:spLocks/>
              </p:cNvSpPr>
              <p:nvPr/>
            </p:nvSpPr>
            <p:spPr bwMode="auto">
              <a:xfrm>
                <a:off x="1020" y="3005"/>
                <a:ext cx="214" cy="41"/>
              </a:xfrm>
              <a:custGeom>
                <a:avLst/>
                <a:gdLst>
                  <a:gd name="T0" fmla="*/ 318 w 428"/>
                  <a:gd name="T1" fmla="*/ 0 h 41"/>
                  <a:gd name="T2" fmla="*/ 300 w 428"/>
                  <a:gd name="T3" fmla="*/ 6 h 41"/>
                  <a:gd name="T4" fmla="*/ 280 w 428"/>
                  <a:gd name="T5" fmla="*/ 11 h 41"/>
                  <a:gd name="T6" fmla="*/ 261 w 428"/>
                  <a:gd name="T7" fmla="*/ 16 h 41"/>
                  <a:gd name="T8" fmla="*/ 241 w 428"/>
                  <a:gd name="T9" fmla="*/ 20 h 41"/>
                  <a:gd name="T10" fmla="*/ 220 w 428"/>
                  <a:gd name="T11" fmla="*/ 24 h 41"/>
                  <a:gd name="T12" fmla="*/ 200 w 428"/>
                  <a:gd name="T13" fmla="*/ 26 h 41"/>
                  <a:gd name="T14" fmla="*/ 179 w 428"/>
                  <a:gd name="T15" fmla="*/ 29 h 41"/>
                  <a:gd name="T16" fmla="*/ 158 w 428"/>
                  <a:gd name="T17" fmla="*/ 31 h 41"/>
                  <a:gd name="T18" fmla="*/ 136 w 428"/>
                  <a:gd name="T19" fmla="*/ 32 h 41"/>
                  <a:gd name="T20" fmla="*/ 117 w 428"/>
                  <a:gd name="T21" fmla="*/ 32 h 41"/>
                  <a:gd name="T22" fmla="*/ 96 w 428"/>
                  <a:gd name="T23" fmla="*/ 32 h 41"/>
                  <a:gd name="T24" fmla="*/ 76 w 428"/>
                  <a:gd name="T25" fmla="*/ 32 h 41"/>
                  <a:gd name="T26" fmla="*/ 56 w 428"/>
                  <a:gd name="T27" fmla="*/ 29 h 41"/>
                  <a:gd name="T28" fmla="*/ 37 w 428"/>
                  <a:gd name="T29" fmla="*/ 27 h 41"/>
                  <a:gd name="T30" fmla="*/ 17 w 428"/>
                  <a:gd name="T31" fmla="*/ 25 h 41"/>
                  <a:gd name="T32" fmla="*/ 0 w 428"/>
                  <a:gd name="T33" fmla="*/ 22 h 41"/>
                  <a:gd name="T34" fmla="*/ 19 w 428"/>
                  <a:gd name="T35" fmla="*/ 27 h 41"/>
                  <a:gd name="T36" fmla="*/ 42 w 428"/>
                  <a:gd name="T37" fmla="*/ 32 h 41"/>
                  <a:gd name="T38" fmla="*/ 71 w 428"/>
                  <a:gd name="T39" fmla="*/ 35 h 41"/>
                  <a:gd name="T40" fmla="*/ 101 w 428"/>
                  <a:gd name="T41" fmla="*/ 38 h 41"/>
                  <a:gd name="T42" fmla="*/ 135 w 428"/>
                  <a:gd name="T43" fmla="*/ 39 h 41"/>
                  <a:gd name="T44" fmla="*/ 170 w 428"/>
                  <a:gd name="T45" fmla="*/ 41 h 41"/>
                  <a:gd name="T46" fmla="*/ 206 w 428"/>
                  <a:gd name="T47" fmla="*/ 41 h 41"/>
                  <a:gd name="T48" fmla="*/ 241 w 428"/>
                  <a:gd name="T49" fmla="*/ 41 h 41"/>
                  <a:gd name="T50" fmla="*/ 275 w 428"/>
                  <a:gd name="T51" fmla="*/ 40 h 41"/>
                  <a:gd name="T52" fmla="*/ 309 w 428"/>
                  <a:gd name="T53" fmla="*/ 38 h 41"/>
                  <a:gd name="T54" fmla="*/ 339 w 428"/>
                  <a:gd name="T55" fmla="*/ 36 h 41"/>
                  <a:gd name="T56" fmla="*/ 365 w 428"/>
                  <a:gd name="T57" fmla="*/ 34 h 41"/>
                  <a:gd name="T58" fmla="*/ 389 w 428"/>
                  <a:gd name="T59" fmla="*/ 31 h 41"/>
                  <a:gd name="T60" fmla="*/ 408 w 428"/>
                  <a:gd name="T61" fmla="*/ 26 h 41"/>
                  <a:gd name="T62" fmla="*/ 421 w 428"/>
                  <a:gd name="T63" fmla="*/ 22 h 41"/>
                  <a:gd name="T64" fmla="*/ 428 w 428"/>
                  <a:gd name="T65" fmla="*/ 17 h 41"/>
                  <a:gd name="T66" fmla="*/ 428 w 428"/>
                  <a:gd name="T67" fmla="*/ 12 h 41"/>
                  <a:gd name="T68" fmla="*/ 419 w 428"/>
                  <a:gd name="T69" fmla="*/ 8 h 41"/>
                  <a:gd name="T70" fmla="*/ 403 w 428"/>
                  <a:gd name="T71" fmla="*/ 5 h 41"/>
                  <a:gd name="T72" fmla="*/ 383 w 428"/>
                  <a:gd name="T73" fmla="*/ 2 h 41"/>
                  <a:gd name="T74" fmla="*/ 364 w 428"/>
                  <a:gd name="T75" fmla="*/ 1 h 41"/>
                  <a:gd name="T76" fmla="*/ 344 w 428"/>
                  <a:gd name="T77" fmla="*/ 0 h 41"/>
                  <a:gd name="T78" fmla="*/ 328 w 428"/>
                  <a:gd name="T79" fmla="*/ 0 h 41"/>
                  <a:gd name="T80" fmla="*/ 318 w 428"/>
                  <a:gd name="T81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28" h="41">
                    <a:moveTo>
                      <a:pt x="318" y="0"/>
                    </a:moveTo>
                    <a:lnTo>
                      <a:pt x="300" y="6"/>
                    </a:lnTo>
                    <a:lnTo>
                      <a:pt x="280" y="11"/>
                    </a:lnTo>
                    <a:lnTo>
                      <a:pt x="261" y="16"/>
                    </a:lnTo>
                    <a:lnTo>
                      <a:pt x="241" y="20"/>
                    </a:lnTo>
                    <a:lnTo>
                      <a:pt x="220" y="24"/>
                    </a:lnTo>
                    <a:lnTo>
                      <a:pt x="200" y="26"/>
                    </a:lnTo>
                    <a:lnTo>
                      <a:pt x="179" y="29"/>
                    </a:lnTo>
                    <a:lnTo>
                      <a:pt x="158" y="31"/>
                    </a:lnTo>
                    <a:lnTo>
                      <a:pt x="136" y="32"/>
                    </a:lnTo>
                    <a:lnTo>
                      <a:pt x="117" y="32"/>
                    </a:lnTo>
                    <a:lnTo>
                      <a:pt x="96" y="32"/>
                    </a:lnTo>
                    <a:lnTo>
                      <a:pt x="76" y="32"/>
                    </a:lnTo>
                    <a:lnTo>
                      <a:pt x="56" y="29"/>
                    </a:lnTo>
                    <a:lnTo>
                      <a:pt x="37" y="27"/>
                    </a:lnTo>
                    <a:lnTo>
                      <a:pt x="17" y="25"/>
                    </a:lnTo>
                    <a:lnTo>
                      <a:pt x="0" y="22"/>
                    </a:lnTo>
                    <a:lnTo>
                      <a:pt x="19" y="27"/>
                    </a:lnTo>
                    <a:lnTo>
                      <a:pt x="42" y="32"/>
                    </a:lnTo>
                    <a:lnTo>
                      <a:pt x="71" y="35"/>
                    </a:lnTo>
                    <a:lnTo>
                      <a:pt x="101" y="38"/>
                    </a:lnTo>
                    <a:lnTo>
                      <a:pt x="135" y="39"/>
                    </a:lnTo>
                    <a:lnTo>
                      <a:pt x="170" y="41"/>
                    </a:lnTo>
                    <a:lnTo>
                      <a:pt x="206" y="41"/>
                    </a:lnTo>
                    <a:lnTo>
                      <a:pt x="241" y="41"/>
                    </a:lnTo>
                    <a:lnTo>
                      <a:pt x="275" y="40"/>
                    </a:lnTo>
                    <a:lnTo>
                      <a:pt x="309" y="38"/>
                    </a:lnTo>
                    <a:lnTo>
                      <a:pt x="339" y="36"/>
                    </a:lnTo>
                    <a:lnTo>
                      <a:pt x="365" y="34"/>
                    </a:lnTo>
                    <a:lnTo>
                      <a:pt x="389" y="31"/>
                    </a:lnTo>
                    <a:lnTo>
                      <a:pt x="408" y="26"/>
                    </a:lnTo>
                    <a:lnTo>
                      <a:pt x="421" y="22"/>
                    </a:lnTo>
                    <a:lnTo>
                      <a:pt x="428" y="17"/>
                    </a:lnTo>
                    <a:lnTo>
                      <a:pt x="428" y="12"/>
                    </a:lnTo>
                    <a:lnTo>
                      <a:pt x="419" y="8"/>
                    </a:lnTo>
                    <a:lnTo>
                      <a:pt x="403" y="5"/>
                    </a:lnTo>
                    <a:lnTo>
                      <a:pt x="383" y="2"/>
                    </a:lnTo>
                    <a:lnTo>
                      <a:pt x="364" y="1"/>
                    </a:lnTo>
                    <a:lnTo>
                      <a:pt x="344" y="0"/>
                    </a:lnTo>
                    <a:lnTo>
                      <a:pt x="328" y="0"/>
                    </a:lnTo>
                    <a:lnTo>
                      <a:pt x="318" y="0"/>
                    </a:lnTo>
                    <a:close/>
                  </a:path>
                </a:pathLst>
              </a:custGeom>
              <a:solidFill>
                <a:srgbClr val="667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07" name="Freeform 467"/>
              <p:cNvSpPr>
                <a:spLocks/>
              </p:cNvSpPr>
              <p:nvPr/>
            </p:nvSpPr>
            <p:spPr bwMode="auto">
              <a:xfrm>
                <a:off x="942" y="2739"/>
                <a:ext cx="274" cy="281"/>
              </a:xfrm>
              <a:custGeom>
                <a:avLst/>
                <a:gdLst>
                  <a:gd name="T0" fmla="*/ 7 w 547"/>
                  <a:gd name="T1" fmla="*/ 84 h 281"/>
                  <a:gd name="T2" fmla="*/ 38 w 547"/>
                  <a:gd name="T3" fmla="*/ 218 h 281"/>
                  <a:gd name="T4" fmla="*/ 217 w 547"/>
                  <a:gd name="T5" fmla="*/ 253 h 281"/>
                  <a:gd name="T6" fmla="*/ 221 w 547"/>
                  <a:gd name="T7" fmla="*/ 259 h 281"/>
                  <a:gd name="T8" fmla="*/ 197 w 547"/>
                  <a:gd name="T9" fmla="*/ 268 h 281"/>
                  <a:gd name="T10" fmla="*/ 183 w 547"/>
                  <a:gd name="T11" fmla="*/ 273 h 281"/>
                  <a:gd name="T12" fmla="*/ 237 w 547"/>
                  <a:gd name="T13" fmla="*/ 266 h 281"/>
                  <a:gd name="T14" fmla="*/ 286 w 547"/>
                  <a:gd name="T15" fmla="*/ 251 h 281"/>
                  <a:gd name="T16" fmla="*/ 300 w 547"/>
                  <a:gd name="T17" fmla="*/ 249 h 281"/>
                  <a:gd name="T18" fmla="*/ 281 w 547"/>
                  <a:gd name="T19" fmla="*/ 260 h 281"/>
                  <a:gd name="T20" fmla="*/ 251 w 547"/>
                  <a:gd name="T21" fmla="*/ 271 h 281"/>
                  <a:gd name="T22" fmla="*/ 297 w 547"/>
                  <a:gd name="T23" fmla="*/ 265 h 281"/>
                  <a:gd name="T24" fmla="*/ 338 w 547"/>
                  <a:gd name="T25" fmla="*/ 250 h 281"/>
                  <a:gd name="T26" fmla="*/ 364 w 547"/>
                  <a:gd name="T27" fmla="*/ 239 h 281"/>
                  <a:gd name="T28" fmla="*/ 363 w 547"/>
                  <a:gd name="T29" fmla="*/ 247 h 281"/>
                  <a:gd name="T30" fmla="*/ 311 w 547"/>
                  <a:gd name="T31" fmla="*/ 271 h 281"/>
                  <a:gd name="T32" fmla="*/ 327 w 547"/>
                  <a:gd name="T33" fmla="*/ 273 h 281"/>
                  <a:gd name="T34" fmla="*/ 386 w 547"/>
                  <a:gd name="T35" fmla="*/ 250 h 281"/>
                  <a:gd name="T36" fmla="*/ 419 w 547"/>
                  <a:gd name="T37" fmla="*/ 232 h 281"/>
                  <a:gd name="T38" fmla="*/ 425 w 547"/>
                  <a:gd name="T39" fmla="*/ 235 h 281"/>
                  <a:gd name="T40" fmla="*/ 389 w 547"/>
                  <a:gd name="T41" fmla="*/ 260 h 281"/>
                  <a:gd name="T42" fmla="*/ 379 w 547"/>
                  <a:gd name="T43" fmla="*/ 272 h 281"/>
                  <a:gd name="T44" fmla="*/ 439 w 547"/>
                  <a:gd name="T45" fmla="*/ 250 h 281"/>
                  <a:gd name="T46" fmla="*/ 476 w 547"/>
                  <a:gd name="T47" fmla="*/ 227 h 281"/>
                  <a:gd name="T48" fmla="*/ 499 w 547"/>
                  <a:gd name="T49" fmla="*/ 217 h 281"/>
                  <a:gd name="T50" fmla="*/ 478 w 547"/>
                  <a:gd name="T51" fmla="*/ 236 h 281"/>
                  <a:gd name="T52" fmla="*/ 437 w 547"/>
                  <a:gd name="T53" fmla="*/ 260 h 281"/>
                  <a:gd name="T54" fmla="*/ 482 w 547"/>
                  <a:gd name="T55" fmla="*/ 245 h 281"/>
                  <a:gd name="T56" fmla="*/ 512 w 547"/>
                  <a:gd name="T57" fmla="*/ 234 h 281"/>
                  <a:gd name="T58" fmla="*/ 537 w 547"/>
                  <a:gd name="T59" fmla="*/ 223 h 281"/>
                  <a:gd name="T60" fmla="*/ 546 w 547"/>
                  <a:gd name="T61" fmla="*/ 207 h 281"/>
                  <a:gd name="T62" fmla="*/ 505 w 547"/>
                  <a:gd name="T63" fmla="*/ 196 h 281"/>
                  <a:gd name="T64" fmla="*/ 439 w 547"/>
                  <a:gd name="T65" fmla="*/ 195 h 281"/>
                  <a:gd name="T66" fmla="*/ 416 w 547"/>
                  <a:gd name="T67" fmla="*/ 172 h 281"/>
                  <a:gd name="T68" fmla="*/ 395 w 547"/>
                  <a:gd name="T69" fmla="*/ 177 h 281"/>
                  <a:gd name="T70" fmla="*/ 366 w 547"/>
                  <a:gd name="T71" fmla="*/ 183 h 281"/>
                  <a:gd name="T72" fmla="*/ 345 w 547"/>
                  <a:gd name="T73" fmla="*/ 184 h 281"/>
                  <a:gd name="T74" fmla="*/ 311 w 547"/>
                  <a:gd name="T75" fmla="*/ 183 h 281"/>
                  <a:gd name="T76" fmla="*/ 292 w 547"/>
                  <a:gd name="T77" fmla="*/ 178 h 281"/>
                  <a:gd name="T78" fmla="*/ 285 w 547"/>
                  <a:gd name="T79" fmla="*/ 160 h 281"/>
                  <a:gd name="T80" fmla="*/ 256 w 547"/>
                  <a:gd name="T81" fmla="*/ 159 h 281"/>
                  <a:gd name="T82" fmla="*/ 226 w 547"/>
                  <a:gd name="T83" fmla="*/ 172 h 281"/>
                  <a:gd name="T84" fmla="*/ 219 w 547"/>
                  <a:gd name="T85" fmla="*/ 193 h 281"/>
                  <a:gd name="T86" fmla="*/ 192 w 547"/>
                  <a:gd name="T87" fmla="*/ 206 h 281"/>
                  <a:gd name="T88" fmla="*/ 183 w 547"/>
                  <a:gd name="T89" fmla="*/ 202 h 281"/>
                  <a:gd name="T90" fmla="*/ 205 w 547"/>
                  <a:gd name="T91" fmla="*/ 185 h 281"/>
                  <a:gd name="T92" fmla="*/ 201 w 547"/>
                  <a:gd name="T93" fmla="*/ 177 h 281"/>
                  <a:gd name="T94" fmla="*/ 196 w 547"/>
                  <a:gd name="T95" fmla="*/ 104 h 281"/>
                  <a:gd name="T96" fmla="*/ 75 w 547"/>
                  <a:gd name="T97" fmla="*/ 77 h 281"/>
                  <a:gd name="T98" fmla="*/ 86 w 547"/>
                  <a:gd name="T99" fmla="*/ 43 h 281"/>
                  <a:gd name="T100" fmla="*/ 73 w 547"/>
                  <a:gd name="T101" fmla="*/ 0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47" h="281">
                    <a:moveTo>
                      <a:pt x="73" y="0"/>
                    </a:moveTo>
                    <a:lnTo>
                      <a:pt x="32" y="38"/>
                    </a:lnTo>
                    <a:lnTo>
                      <a:pt x="7" y="84"/>
                    </a:lnTo>
                    <a:lnTo>
                      <a:pt x="0" y="132"/>
                    </a:lnTo>
                    <a:lnTo>
                      <a:pt x="11" y="178"/>
                    </a:lnTo>
                    <a:lnTo>
                      <a:pt x="38" y="218"/>
                    </a:lnTo>
                    <a:lnTo>
                      <a:pt x="82" y="247"/>
                    </a:lnTo>
                    <a:lnTo>
                      <a:pt x="141" y="260"/>
                    </a:lnTo>
                    <a:lnTo>
                      <a:pt x="217" y="253"/>
                    </a:lnTo>
                    <a:lnTo>
                      <a:pt x="221" y="254"/>
                    </a:lnTo>
                    <a:lnTo>
                      <a:pt x="222" y="256"/>
                    </a:lnTo>
                    <a:lnTo>
                      <a:pt x="221" y="259"/>
                    </a:lnTo>
                    <a:lnTo>
                      <a:pt x="217" y="262"/>
                    </a:lnTo>
                    <a:lnTo>
                      <a:pt x="208" y="265"/>
                    </a:lnTo>
                    <a:lnTo>
                      <a:pt x="197" y="268"/>
                    </a:lnTo>
                    <a:lnTo>
                      <a:pt x="183" y="270"/>
                    </a:lnTo>
                    <a:lnTo>
                      <a:pt x="167" y="272"/>
                    </a:lnTo>
                    <a:lnTo>
                      <a:pt x="183" y="273"/>
                    </a:lnTo>
                    <a:lnTo>
                      <a:pt x="201" y="272"/>
                    </a:lnTo>
                    <a:lnTo>
                      <a:pt x="219" y="269"/>
                    </a:lnTo>
                    <a:lnTo>
                      <a:pt x="237" y="266"/>
                    </a:lnTo>
                    <a:lnTo>
                      <a:pt x="254" y="261"/>
                    </a:lnTo>
                    <a:lnTo>
                      <a:pt x="270" y="257"/>
                    </a:lnTo>
                    <a:lnTo>
                      <a:pt x="286" y="251"/>
                    </a:lnTo>
                    <a:lnTo>
                      <a:pt x="300" y="246"/>
                    </a:lnTo>
                    <a:lnTo>
                      <a:pt x="302" y="247"/>
                    </a:lnTo>
                    <a:lnTo>
                      <a:pt x="300" y="249"/>
                    </a:lnTo>
                    <a:lnTo>
                      <a:pt x="297" y="253"/>
                    </a:lnTo>
                    <a:lnTo>
                      <a:pt x="290" y="256"/>
                    </a:lnTo>
                    <a:lnTo>
                      <a:pt x="281" y="260"/>
                    </a:lnTo>
                    <a:lnTo>
                      <a:pt x="272" y="264"/>
                    </a:lnTo>
                    <a:lnTo>
                      <a:pt x="261" y="268"/>
                    </a:lnTo>
                    <a:lnTo>
                      <a:pt x="251" y="271"/>
                    </a:lnTo>
                    <a:lnTo>
                      <a:pt x="265" y="271"/>
                    </a:lnTo>
                    <a:lnTo>
                      <a:pt x="281" y="269"/>
                    </a:lnTo>
                    <a:lnTo>
                      <a:pt x="297" y="265"/>
                    </a:lnTo>
                    <a:lnTo>
                      <a:pt x="311" y="260"/>
                    </a:lnTo>
                    <a:lnTo>
                      <a:pt x="325" y="255"/>
                    </a:lnTo>
                    <a:lnTo>
                      <a:pt x="338" y="250"/>
                    </a:lnTo>
                    <a:lnTo>
                      <a:pt x="348" y="245"/>
                    </a:lnTo>
                    <a:lnTo>
                      <a:pt x="357" y="241"/>
                    </a:lnTo>
                    <a:lnTo>
                      <a:pt x="364" y="239"/>
                    </a:lnTo>
                    <a:lnTo>
                      <a:pt x="368" y="240"/>
                    </a:lnTo>
                    <a:lnTo>
                      <a:pt x="368" y="242"/>
                    </a:lnTo>
                    <a:lnTo>
                      <a:pt x="363" y="247"/>
                    </a:lnTo>
                    <a:lnTo>
                      <a:pt x="352" y="254"/>
                    </a:lnTo>
                    <a:lnTo>
                      <a:pt x="336" y="262"/>
                    </a:lnTo>
                    <a:lnTo>
                      <a:pt x="311" y="271"/>
                    </a:lnTo>
                    <a:lnTo>
                      <a:pt x="277" y="281"/>
                    </a:lnTo>
                    <a:lnTo>
                      <a:pt x="304" y="278"/>
                    </a:lnTo>
                    <a:lnTo>
                      <a:pt x="327" y="273"/>
                    </a:lnTo>
                    <a:lnTo>
                      <a:pt x="350" y="266"/>
                    </a:lnTo>
                    <a:lnTo>
                      <a:pt x="370" y="258"/>
                    </a:lnTo>
                    <a:lnTo>
                      <a:pt x="386" y="250"/>
                    </a:lnTo>
                    <a:lnTo>
                      <a:pt x="400" y="243"/>
                    </a:lnTo>
                    <a:lnTo>
                      <a:pt x="411" y="236"/>
                    </a:lnTo>
                    <a:lnTo>
                      <a:pt x="419" y="232"/>
                    </a:lnTo>
                    <a:lnTo>
                      <a:pt x="428" y="229"/>
                    </a:lnTo>
                    <a:lnTo>
                      <a:pt x="430" y="230"/>
                    </a:lnTo>
                    <a:lnTo>
                      <a:pt x="425" y="235"/>
                    </a:lnTo>
                    <a:lnTo>
                      <a:pt x="416" y="242"/>
                    </a:lnTo>
                    <a:lnTo>
                      <a:pt x="403" y="251"/>
                    </a:lnTo>
                    <a:lnTo>
                      <a:pt x="389" y="260"/>
                    </a:lnTo>
                    <a:lnTo>
                      <a:pt x="372" y="268"/>
                    </a:lnTo>
                    <a:lnTo>
                      <a:pt x="354" y="274"/>
                    </a:lnTo>
                    <a:lnTo>
                      <a:pt x="379" y="272"/>
                    </a:lnTo>
                    <a:lnTo>
                      <a:pt x="400" y="266"/>
                    </a:lnTo>
                    <a:lnTo>
                      <a:pt x="421" y="259"/>
                    </a:lnTo>
                    <a:lnTo>
                      <a:pt x="439" y="250"/>
                    </a:lnTo>
                    <a:lnTo>
                      <a:pt x="453" y="242"/>
                    </a:lnTo>
                    <a:lnTo>
                      <a:pt x="467" y="233"/>
                    </a:lnTo>
                    <a:lnTo>
                      <a:pt x="476" y="227"/>
                    </a:lnTo>
                    <a:lnTo>
                      <a:pt x="483" y="223"/>
                    </a:lnTo>
                    <a:lnTo>
                      <a:pt x="496" y="217"/>
                    </a:lnTo>
                    <a:lnTo>
                      <a:pt x="499" y="217"/>
                    </a:lnTo>
                    <a:lnTo>
                      <a:pt x="498" y="221"/>
                    </a:lnTo>
                    <a:lnTo>
                      <a:pt x="491" y="228"/>
                    </a:lnTo>
                    <a:lnTo>
                      <a:pt x="478" y="236"/>
                    </a:lnTo>
                    <a:lnTo>
                      <a:pt x="466" y="245"/>
                    </a:lnTo>
                    <a:lnTo>
                      <a:pt x="451" y="253"/>
                    </a:lnTo>
                    <a:lnTo>
                      <a:pt x="437" y="260"/>
                    </a:lnTo>
                    <a:lnTo>
                      <a:pt x="455" y="254"/>
                    </a:lnTo>
                    <a:lnTo>
                      <a:pt x="469" y="249"/>
                    </a:lnTo>
                    <a:lnTo>
                      <a:pt x="482" y="245"/>
                    </a:lnTo>
                    <a:lnTo>
                      <a:pt x="494" y="241"/>
                    </a:lnTo>
                    <a:lnTo>
                      <a:pt x="503" y="237"/>
                    </a:lnTo>
                    <a:lnTo>
                      <a:pt x="512" y="234"/>
                    </a:lnTo>
                    <a:lnTo>
                      <a:pt x="519" y="231"/>
                    </a:lnTo>
                    <a:lnTo>
                      <a:pt x="526" y="228"/>
                    </a:lnTo>
                    <a:lnTo>
                      <a:pt x="537" y="223"/>
                    </a:lnTo>
                    <a:lnTo>
                      <a:pt x="544" y="216"/>
                    </a:lnTo>
                    <a:lnTo>
                      <a:pt x="547" y="211"/>
                    </a:lnTo>
                    <a:lnTo>
                      <a:pt x="546" y="207"/>
                    </a:lnTo>
                    <a:lnTo>
                      <a:pt x="535" y="203"/>
                    </a:lnTo>
                    <a:lnTo>
                      <a:pt x="519" y="199"/>
                    </a:lnTo>
                    <a:lnTo>
                      <a:pt x="505" y="196"/>
                    </a:lnTo>
                    <a:lnTo>
                      <a:pt x="499" y="195"/>
                    </a:lnTo>
                    <a:lnTo>
                      <a:pt x="489" y="202"/>
                    </a:lnTo>
                    <a:lnTo>
                      <a:pt x="439" y="195"/>
                    </a:lnTo>
                    <a:lnTo>
                      <a:pt x="430" y="175"/>
                    </a:lnTo>
                    <a:lnTo>
                      <a:pt x="418" y="171"/>
                    </a:lnTo>
                    <a:lnTo>
                      <a:pt x="416" y="172"/>
                    </a:lnTo>
                    <a:lnTo>
                      <a:pt x="411" y="173"/>
                    </a:lnTo>
                    <a:lnTo>
                      <a:pt x="403" y="175"/>
                    </a:lnTo>
                    <a:lnTo>
                      <a:pt x="395" y="177"/>
                    </a:lnTo>
                    <a:lnTo>
                      <a:pt x="384" y="180"/>
                    </a:lnTo>
                    <a:lnTo>
                      <a:pt x="375" y="182"/>
                    </a:lnTo>
                    <a:lnTo>
                      <a:pt x="366" y="183"/>
                    </a:lnTo>
                    <a:lnTo>
                      <a:pt x="361" y="184"/>
                    </a:lnTo>
                    <a:lnTo>
                      <a:pt x="354" y="184"/>
                    </a:lnTo>
                    <a:lnTo>
                      <a:pt x="345" y="184"/>
                    </a:lnTo>
                    <a:lnTo>
                      <a:pt x="334" y="184"/>
                    </a:lnTo>
                    <a:lnTo>
                      <a:pt x="324" y="184"/>
                    </a:lnTo>
                    <a:lnTo>
                      <a:pt x="311" y="183"/>
                    </a:lnTo>
                    <a:lnTo>
                      <a:pt x="302" y="182"/>
                    </a:lnTo>
                    <a:lnTo>
                      <a:pt x="295" y="180"/>
                    </a:lnTo>
                    <a:lnTo>
                      <a:pt x="292" y="178"/>
                    </a:lnTo>
                    <a:lnTo>
                      <a:pt x="290" y="173"/>
                    </a:lnTo>
                    <a:lnTo>
                      <a:pt x="286" y="166"/>
                    </a:lnTo>
                    <a:lnTo>
                      <a:pt x="285" y="160"/>
                    </a:lnTo>
                    <a:lnTo>
                      <a:pt x="285" y="157"/>
                    </a:lnTo>
                    <a:lnTo>
                      <a:pt x="270" y="158"/>
                    </a:lnTo>
                    <a:lnTo>
                      <a:pt x="256" y="159"/>
                    </a:lnTo>
                    <a:lnTo>
                      <a:pt x="245" y="162"/>
                    </a:lnTo>
                    <a:lnTo>
                      <a:pt x="235" y="166"/>
                    </a:lnTo>
                    <a:lnTo>
                      <a:pt x="226" y="172"/>
                    </a:lnTo>
                    <a:lnTo>
                      <a:pt x="221" y="178"/>
                    </a:lnTo>
                    <a:lnTo>
                      <a:pt x="219" y="185"/>
                    </a:lnTo>
                    <a:lnTo>
                      <a:pt x="219" y="193"/>
                    </a:lnTo>
                    <a:lnTo>
                      <a:pt x="213" y="197"/>
                    </a:lnTo>
                    <a:lnTo>
                      <a:pt x="203" y="198"/>
                    </a:lnTo>
                    <a:lnTo>
                      <a:pt x="192" y="206"/>
                    </a:lnTo>
                    <a:lnTo>
                      <a:pt x="196" y="216"/>
                    </a:lnTo>
                    <a:lnTo>
                      <a:pt x="182" y="207"/>
                    </a:lnTo>
                    <a:lnTo>
                      <a:pt x="183" y="202"/>
                    </a:lnTo>
                    <a:lnTo>
                      <a:pt x="192" y="200"/>
                    </a:lnTo>
                    <a:lnTo>
                      <a:pt x="203" y="193"/>
                    </a:lnTo>
                    <a:lnTo>
                      <a:pt x="205" y="185"/>
                    </a:lnTo>
                    <a:lnTo>
                      <a:pt x="203" y="184"/>
                    </a:lnTo>
                    <a:lnTo>
                      <a:pt x="201" y="181"/>
                    </a:lnTo>
                    <a:lnTo>
                      <a:pt x="201" y="177"/>
                    </a:lnTo>
                    <a:lnTo>
                      <a:pt x="205" y="172"/>
                    </a:lnTo>
                    <a:lnTo>
                      <a:pt x="174" y="142"/>
                    </a:lnTo>
                    <a:lnTo>
                      <a:pt x="196" y="104"/>
                    </a:lnTo>
                    <a:lnTo>
                      <a:pt x="132" y="86"/>
                    </a:lnTo>
                    <a:lnTo>
                      <a:pt x="86" y="92"/>
                    </a:lnTo>
                    <a:lnTo>
                      <a:pt x="75" y="77"/>
                    </a:lnTo>
                    <a:lnTo>
                      <a:pt x="93" y="60"/>
                    </a:lnTo>
                    <a:lnTo>
                      <a:pt x="91" y="55"/>
                    </a:lnTo>
                    <a:lnTo>
                      <a:pt x="86" y="43"/>
                    </a:lnTo>
                    <a:lnTo>
                      <a:pt x="75" y="30"/>
                    </a:lnTo>
                    <a:lnTo>
                      <a:pt x="63" y="21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08" name="Freeform 468"/>
              <p:cNvSpPr>
                <a:spLocks/>
              </p:cNvSpPr>
              <p:nvPr/>
            </p:nvSpPr>
            <p:spPr bwMode="auto">
              <a:xfrm>
                <a:off x="990" y="2725"/>
                <a:ext cx="236" cy="216"/>
              </a:xfrm>
              <a:custGeom>
                <a:avLst/>
                <a:gdLst>
                  <a:gd name="T0" fmla="*/ 2 w 473"/>
                  <a:gd name="T1" fmla="*/ 2 h 216"/>
                  <a:gd name="T2" fmla="*/ 112 w 473"/>
                  <a:gd name="T3" fmla="*/ 9 h 216"/>
                  <a:gd name="T4" fmla="*/ 123 w 473"/>
                  <a:gd name="T5" fmla="*/ 0 h 216"/>
                  <a:gd name="T6" fmla="*/ 149 w 473"/>
                  <a:gd name="T7" fmla="*/ 14 h 216"/>
                  <a:gd name="T8" fmla="*/ 155 w 473"/>
                  <a:gd name="T9" fmla="*/ 32 h 216"/>
                  <a:gd name="T10" fmla="*/ 190 w 473"/>
                  <a:gd name="T11" fmla="*/ 52 h 216"/>
                  <a:gd name="T12" fmla="*/ 219 w 473"/>
                  <a:gd name="T13" fmla="*/ 50 h 216"/>
                  <a:gd name="T14" fmla="*/ 233 w 473"/>
                  <a:gd name="T15" fmla="*/ 66 h 216"/>
                  <a:gd name="T16" fmla="*/ 292 w 473"/>
                  <a:gd name="T17" fmla="*/ 63 h 216"/>
                  <a:gd name="T18" fmla="*/ 302 w 473"/>
                  <a:gd name="T19" fmla="*/ 77 h 216"/>
                  <a:gd name="T20" fmla="*/ 292 w 473"/>
                  <a:gd name="T21" fmla="*/ 86 h 216"/>
                  <a:gd name="T22" fmla="*/ 322 w 473"/>
                  <a:gd name="T23" fmla="*/ 101 h 216"/>
                  <a:gd name="T24" fmla="*/ 323 w 473"/>
                  <a:gd name="T25" fmla="*/ 114 h 216"/>
                  <a:gd name="T26" fmla="*/ 354 w 473"/>
                  <a:gd name="T27" fmla="*/ 116 h 216"/>
                  <a:gd name="T28" fmla="*/ 409 w 473"/>
                  <a:gd name="T29" fmla="*/ 109 h 216"/>
                  <a:gd name="T30" fmla="*/ 423 w 473"/>
                  <a:gd name="T31" fmla="*/ 127 h 216"/>
                  <a:gd name="T32" fmla="*/ 441 w 473"/>
                  <a:gd name="T33" fmla="*/ 132 h 216"/>
                  <a:gd name="T34" fmla="*/ 425 w 473"/>
                  <a:gd name="T35" fmla="*/ 180 h 216"/>
                  <a:gd name="T36" fmla="*/ 473 w 473"/>
                  <a:gd name="T37" fmla="*/ 187 h 216"/>
                  <a:gd name="T38" fmla="*/ 466 w 473"/>
                  <a:gd name="T39" fmla="*/ 216 h 216"/>
                  <a:gd name="T40" fmla="*/ 412 w 473"/>
                  <a:gd name="T41" fmla="*/ 204 h 216"/>
                  <a:gd name="T42" fmla="*/ 396 w 473"/>
                  <a:gd name="T43" fmla="*/ 209 h 216"/>
                  <a:gd name="T44" fmla="*/ 366 w 473"/>
                  <a:gd name="T45" fmla="*/ 197 h 216"/>
                  <a:gd name="T46" fmla="*/ 361 w 473"/>
                  <a:gd name="T47" fmla="*/ 182 h 216"/>
                  <a:gd name="T48" fmla="*/ 325 w 473"/>
                  <a:gd name="T49" fmla="*/ 173 h 216"/>
                  <a:gd name="T50" fmla="*/ 274 w 473"/>
                  <a:gd name="T51" fmla="*/ 190 h 216"/>
                  <a:gd name="T52" fmla="*/ 233 w 473"/>
                  <a:gd name="T53" fmla="*/ 189 h 216"/>
                  <a:gd name="T54" fmla="*/ 228 w 473"/>
                  <a:gd name="T55" fmla="*/ 171 h 216"/>
                  <a:gd name="T56" fmla="*/ 196 w 473"/>
                  <a:gd name="T57" fmla="*/ 161 h 216"/>
                  <a:gd name="T58" fmla="*/ 116 w 473"/>
                  <a:gd name="T59" fmla="*/ 174 h 216"/>
                  <a:gd name="T60" fmla="*/ 105 w 473"/>
                  <a:gd name="T61" fmla="*/ 159 h 216"/>
                  <a:gd name="T62" fmla="*/ 130 w 473"/>
                  <a:gd name="T63" fmla="*/ 127 h 216"/>
                  <a:gd name="T64" fmla="*/ 125 w 473"/>
                  <a:gd name="T65" fmla="*/ 112 h 216"/>
                  <a:gd name="T66" fmla="*/ 52 w 473"/>
                  <a:gd name="T67" fmla="*/ 94 h 216"/>
                  <a:gd name="T68" fmla="*/ 62 w 473"/>
                  <a:gd name="T69" fmla="*/ 86 h 216"/>
                  <a:gd name="T70" fmla="*/ 59 w 473"/>
                  <a:gd name="T71" fmla="*/ 82 h 216"/>
                  <a:gd name="T72" fmla="*/ 36 w 473"/>
                  <a:gd name="T73" fmla="*/ 91 h 216"/>
                  <a:gd name="T74" fmla="*/ 20 w 473"/>
                  <a:gd name="T75" fmla="*/ 88 h 216"/>
                  <a:gd name="T76" fmla="*/ 57 w 473"/>
                  <a:gd name="T77" fmla="*/ 67 h 216"/>
                  <a:gd name="T78" fmla="*/ 52 w 473"/>
                  <a:gd name="T79" fmla="*/ 61 h 216"/>
                  <a:gd name="T80" fmla="*/ 32 w 473"/>
                  <a:gd name="T81" fmla="*/ 71 h 216"/>
                  <a:gd name="T82" fmla="*/ 32 w 473"/>
                  <a:gd name="T83" fmla="*/ 60 h 216"/>
                  <a:gd name="T84" fmla="*/ 61 w 473"/>
                  <a:gd name="T85" fmla="*/ 43 h 216"/>
                  <a:gd name="T86" fmla="*/ 54 w 473"/>
                  <a:gd name="T87" fmla="*/ 38 h 216"/>
                  <a:gd name="T88" fmla="*/ 23 w 473"/>
                  <a:gd name="T89" fmla="*/ 54 h 216"/>
                  <a:gd name="T90" fmla="*/ 16 w 473"/>
                  <a:gd name="T91" fmla="*/ 47 h 216"/>
                  <a:gd name="T92" fmla="*/ 30 w 473"/>
                  <a:gd name="T93" fmla="*/ 35 h 216"/>
                  <a:gd name="T94" fmla="*/ 64 w 473"/>
                  <a:gd name="T95" fmla="*/ 18 h 216"/>
                  <a:gd name="T96" fmla="*/ 52 w 473"/>
                  <a:gd name="T97" fmla="*/ 16 h 216"/>
                  <a:gd name="T98" fmla="*/ 27 w 473"/>
                  <a:gd name="T99" fmla="*/ 27 h 216"/>
                  <a:gd name="T100" fmla="*/ 20 w 473"/>
                  <a:gd name="T101" fmla="*/ 24 h 216"/>
                  <a:gd name="T102" fmla="*/ 46 w 473"/>
                  <a:gd name="T103" fmla="*/ 10 h 216"/>
                  <a:gd name="T104" fmla="*/ 36 w 473"/>
                  <a:gd name="T105" fmla="*/ 6 h 216"/>
                  <a:gd name="T106" fmla="*/ 11 w 473"/>
                  <a:gd name="T107" fmla="*/ 20 h 216"/>
                  <a:gd name="T108" fmla="*/ 0 w 473"/>
                  <a:gd name="T109" fmla="*/ 19 h 216"/>
                  <a:gd name="T110" fmla="*/ 2 w 473"/>
                  <a:gd name="T111" fmla="*/ 2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73" h="216">
                    <a:moveTo>
                      <a:pt x="2" y="2"/>
                    </a:moveTo>
                    <a:lnTo>
                      <a:pt x="112" y="9"/>
                    </a:lnTo>
                    <a:lnTo>
                      <a:pt x="123" y="0"/>
                    </a:lnTo>
                    <a:lnTo>
                      <a:pt x="149" y="14"/>
                    </a:lnTo>
                    <a:lnTo>
                      <a:pt x="155" y="32"/>
                    </a:lnTo>
                    <a:lnTo>
                      <a:pt x="190" y="52"/>
                    </a:lnTo>
                    <a:lnTo>
                      <a:pt x="219" y="50"/>
                    </a:lnTo>
                    <a:lnTo>
                      <a:pt x="233" y="66"/>
                    </a:lnTo>
                    <a:lnTo>
                      <a:pt x="292" y="63"/>
                    </a:lnTo>
                    <a:lnTo>
                      <a:pt x="302" y="77"/>
                    </a:lnTo>
                    <a:lnTo>
                      <a:pt x="292" y="86"/>
                    </a:lnTo>
                    <a:lnTo>
                      <a:pt x="322" y="101"/>
                    </a:lnTo>
                    <a:lnTo>
                      <a:pt x="323" y="114"/>
                    </a:lnTo>
                    <a:lnTo>
                      <a:pt x="354" y="116"/>
                    </a:lnTo>
                    <a:lnTo>
                      <a:pt x="409" y="109"/>
                    </a:lnTo>
                    <a:lnTo>
                      <a:pt x="423" y="127"/>
                    </a:lnTo>
                    <a:lnTo>
                      <a:pt x="441" y="132"/>
                    </a:lnTo>
                    <a:lnTo>
                      <a:pt x="425" y="180"/>
                    </a:lnTo>
                    <a:lnTo>
                      <a:pt x="473" y="187"/>
                    </a:lnTo>
                    <a:lnTo>
                      <a:pt x="466" y="216"/>
                    </a:lnTo>
                    <a:lnTo>
                      <a:pt x="412" y="204"/>
                    </a:lnTo>
                    <a:lnTo>
                      <a:pt x="396" y="209"/>
                    </a:lnTo>
                    <a:lnTo>
                      <a:pt x="366" y="197"/>
                    </a:lnTo>
                    <a:lnTo>
                      <a:pt x="361" y="182"/>
                    </a:lnTo>
                    <a:lnTo>
                      <a:pt x="325" y="173"/>
                    </a:lnTo>
                    <a:lnTo>
                      <a:pt x="274" y="190"/>
                    </a:lnTo>
                    <a:lnTo>
                      <a:pt x="233" y="189"/>
                    </a:lnTo>
                    <a:lnTo>
                      <a:pt x="228" y="171"/>
                    </a:lnTo>
                    <a:lnTo>
                      <a:pt x="196" y="161"/>
                    </a:lnTo>
                    <a:lnTo>
                      <a:pt x="116" y="174"/>
                    </a:lnTo>
                    <a:lnTo>
                      <a:pt x="105" y="159"/>
                    </a:lnTo>
                    <a:lnTo>
                      <a:pt x="130" y="127"/>
                    </a:lnTo>
                    <a:lnTo>
                      <a:pt x="125" y="112"/>
                    </a:lnTo>
                    <a:lnTo>
                      <a:pt x="52" y="94"/>
                    </a:lnTo>
                    <a:lnTo>
                      <a:pt x="62" y="86"/>
                    </a:lnTo>
                    <a:lnTo>
                      <a:pt x="59" y="82"/>
                    </a:lnTo>
                    <a:lnTo>
                      <a:pt x="36" y="91"/>
                    </a:lnTo>
                    <a:lnTo>
                      <a:pt x="20" y="88"/>
                    </a:lnTo>
                    <a:lnTo>
                      <a:pt x="57" y="67"/>
                    </a:lnTo>
                    <a:lnTo>
                      <a:pt x="52" y="61"/>
                    </a:lnTo>
                    <a:lnTo>
                      <a:pt x="32" y="71"/>
                    </a:lnTo>
                    <a:lnTo>
                      <a:pt x="32" y="60"/>
                    </a:lnTo>
                    <a:lnTo>
                      <a:pt x="61" y="43"/>
                    </a:lnTo>
                    <a:lnTo>
                      <a:pt x="54" y="38"/>
                    </a:lnTo>
                    <a:lnTo>
                      <a:pt x="23" y="54"/>
                    </a:lnTo>
                    <a:lnTo>
                      <a:pt x="16" y="47"/>
                    </a:lnTo>
                    <a:lnTo>
                      <a:pt x="30" y="35"/>
                    </a:lnTo>
                    <a:lnTo>
                      <a:pt x="64" y="18"/>
                    </a:lnTo>
                    <a:lnTo>
                      <a:pt x="52" y="16"/>
                    </a:lnTo>
                    <a:lnTo>
                      <a:pt x="27" y="27"/>
                    </a:lnTo>
                    <a:lnTo>
                      <a:pt x="20" y="24"/>
                    </a:lnTo>
                    <a:lnTo>
                      <a:pt x="46" y="10"/>
                    </a:lnTo>
                    <a:lnTo>
                      <a:pt x="36" y="6"/>
                    </a:lnTo>
                    <a:lnTo>
                      <a:pt x="11" y="20"/>
                    </a:lnTo>
                    <a:lnTo>
                      <a:pt x="0" y="19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09" name="Freeform 469"/>
              <p:cNvSpPr>
                <a:spLocks/>
              </p:cNvSpPr>
              <p:nvPr/>
            </p:nvSpPr>
            <p:spPr bwMode="auto">
              <a:xfrm>
                <a:off x="1185" y="2290"/>
                <a:ext cx="511" cy="598"/>
              </a:xfrm>
              <a:custGeom>
                <a:avLst/>
                <a:gdLst>
                  <a:gd name="T0" fmla="*/ 9 w 1021"/>
                  <a:gd name="T1" fmla="*/ 96 h 598"/>
                  <a:gd name="T2" fmla="*/ 50 w 1021"/>
                  <a:gd name="T3" fmla="*/ 57 h 598"/>
                  <a:gd name="T4" fmla="*/ 99 w 1021"/>
                  <a:gd name="T5" fmla="*/ 29 h 598"/>
                  <a:gd name="T6" fmla="*/ 135 w 1021"/>
                  <a:gd name="T7" fmla="*/ 15 h 598"/>
                  <a:gd name="T8" fmla="*/ 190 w 1021"/>
                  <a:gd name="T9" fmla="*/ 2 h 598"/>
                  <a:gd name="T10" fmla="*/ 247 w 1021"/>
                  <a:gd name="T11" fmla="*/ 4 h 598"/>
                  <a:gd name="T12" fmla="*/ 316 w 1021"/>
                  <a:gd name="T13" fmla="*/ 4 h 598"/>
                  <a:gd name="T14" fmla="*/ 371 w 1021"/>
                  <a:gd name="T15" fmla="*/ 26 h 598"/>
                  <a:gd name="T16" fmla="*/ 412 w 1021"/>
                  <a:gd name="T17" fmla="*/ 46 h 598"/>
                  <a:gd name="T18" fmla="*/ 456 w 1021"/>
                  <a:gd name="T19" fmla="*/ 62 h 598"/>
                  <a:gd name="T20" fmla="*/ 463 w 1021"/>
                  <a:gd name="T21" fmla="*/ 88 h 598"/>
                  <a:gd name="T22" fmla="*/ 499 w 1021"/>
                  <a:gd name="T23" fmla="*/ 113 h 598"/>
                  <a:gd name="T24" fmla="*/ 515 w 1021"/>
                  <a:gd name="T25" fmla="*/ 137 h 598"/>
                  <a:gd name="T26" fmla="*/ 554 w 1021"/>
                  <a:gd name="T27" fmla="*/ 152 h 598"/>
                  <a:gd name="T28" fmla="*/ 568 w 1021"/>
                  <a:gd name="T29" fmla="*/ 177 h 598"/>
                  <a:gd name="T30" fmla="*/ 604 w 1021"/>
                  <a:gd name="T31" fmla="*/ 189 h 598"/>
                  <a:gd name="T32" fmla="*/ 643 w 1021"/>
                  <a:gd name="T33" fmla="*/ 187 h 598"/>
                  <a:gd name="T34" fmla="*/ 682 w 1021"/>
                  <a:gd name="T35" fmla="*/ 186 h 598"/>
                  <a:gd name="T36" fmla="*/ 730 w 1021"/>
                  <a:gd name="T37" fmla="*/ 197 h 598"/>
                  <a:gd name="T38" fmla="*/ 767 w 1021"/>
                  <a:gd name="T39" fmla="*/ 207 h 598"/>
                  <a:gd name="T40" fmla="*/ 788 w 1021"/>
                  <a:gd name="T41" fmla="*/ 208 h 598"/>
                  <a:gd name="T42" fmla="*/ 836 w 1021"/>
                  <a:gd name="T43" fmla="*/ 231 h 598"/>
                  <a:gd name="T44" fmla="*/ 835 w 1021"/>
                  <a:gd name="T45" fmla="*/ 252 h 598"/>
                  <a:gd name="T46" fmla="*/ 886 w 1021"/>
                  <a:gd name="T47" fmla="*/ 272 h 598"/>
                  <a:gd name="T48" fmla="*/ 927 w 1021"/>
                  <a:gd name="T49" fmla="*/ 296 h 598"/>
                  <a:gd name="T50" fmla="*/ 943 w 1021"/>
                  <a:gd name="T51" fmla="*/ 332 h 598"/>
                  <a:gd name="T52" fmla="*/ 978 w 1021"/>
                  <a:gd name="T53" fmla="*/ 372 h 598"/>
                  <a:gd name="T54" fmla="*/ 1012 w 1021"/>
                  <a:gd name="T55" fmla="*/ 393 h 598"/>
                  <a:gd name="T56" fmla="*/ 1021 w 1021"/>
                  <a:gd name="T57" fmla="*/ 450 h 598"/>
                  <a:gd name="T58" fmla="*/ 998 w 1021"/>
                  <a:gd name="T59" fmla="*/ 485 h 598"/>
                  <a:gd name="T60" fmla="*/ 978 w 1021"/>
                  <a:gd name="T61" fmla="*/ 530 h 598"/>
                  <a:gd name="T62" fmla="*/ 925 w 1021"/>
                  <a:gd name="T63" fmla="*/ 567 h 598"/>
                  <a:gd name="T64" fmla="*/ 886 w 1021"/>
                  <a:gd name="T65" fmla="*/ 580 h 598"/>
                  <a:gd name="T66" fmla="*/ 886 w 1021"/>
                  <a:gd name="T67" fmla="*/ 598 h 598"/>
                  <a:gd name="T68" fmla="*/ 836 w 1021"/>
                  <a:gd name="T69" fmla="*/ 583 h 598"/>
                  <a:gd name="T70" fmla="*/ 797 w 1021"/>
                  <a:gd name="T71" fmla="*/ 563 h 598"/>
                  <a:gd name="T72" fmla="*/ 737 w 1021"/>
                  <a:gd name="T73" fmla="*/ 559 h 598"/>
                  <a:gd name="T74" fmla="*/ 739 w 1021"/>
                  <a:gd name="T75" fmla="*/ 591 h 598"/>
                  <a:gd name="T76" fmla="*/ 673 w 1021"/>
                  <a:gd name="T77" fmla="*/ 586 h 598"/>
                  <a:gd name="T78" fmla="*/ 625 w 1021"/>
                  <a:gd name="T79" fmla="*/ 590 h 598"/>
                  <a:gd name="T80" fmla="*/ 584 w 1021"/>
                  <a:gd name="T81" fmla="*/ 582 h 598"/>
                  <a:gd name="T82" fmla="*/ 538 w 1021"/>
                  <a:gd name="T83" fmla="*/ 574 h 598"/>
                  <a:gd name="T84" fmla="*/ 495 w 1021"/>
                  <a:gd name="T85" fmla="*/ 574 h 598"/>
                  <a:gd name="T86" fmla="*/ 447 w 1021"/>
                  <a:gd name="T87" fmla="*/ 565 h 598"/>
                  <a:gd name="T88" fmla="*/ 391 w 1021"/>
                  <a:gd name="T89" fmla="*/ 564 h 598"/>
                  <a:gd name="T90" fmla="*/ 311 w 1021"/>
                  <a:gd name="T91" fmla="*/ 552 h 598"/>
                  <a:gd name="T92" fmla="*/ 277 w 1021"/>
                  <a:gd name="T93" fmla="*/ 512 h 598"/>
                  <a:gd name="T94" fmla="*/ 224 w 1021"/>
                  <a:gd name="T95" fmla="*/ 493 h 598"/>
                  <a:gd name="T96" fmla="*/ 176 w 1021"/>
                  <a:gd name="T97" fmla="*/ 465 h 598"/>
                  <a:gd name="T98" fmla="*/ 128 w 1021"/>
                  <a:gd name="T99" fmla="*/ 436 h 598"/>
                  <a:gd name="T100" fmla="*/ 94 w 1021"/>
                  <a:gd name="T101" fmla="*/ 414 h 598"/>
                  <a:gd name="T102" fmla="*/ 62 w 1021"/>
                  <a:gd name="T103" fmla="*/ 389 h 598"/>
                  <a:gd name="T104" fmla="*/ 19 w 1021"/>
                  <a:gd name="T105" fmla="*/ 362 h 598"/>
                  <a:gd name="T106" fmla="*/ 0 w 1021"/>
                  <a:gd name="T107" fmla="*/ 323 h 598"/>
                  <a:gd name="T108" fmla="*/ 2 w 1021"/>
                  <a:gd name="T109" fmla="*/ 289 h 598"/>
                  <a:gd name="T110" fmla="*/ 44 w 1021"/>
                  <a:gd name="T111" fmla="*/ 246 h 598"/>
                  <a:gd name="T112" fmla="*/ 41 w 1021"/>
                  <a:gd name="T113" fmla="*/ 213 h 598"/>
                  <a:gd name="T114" fmla="*/ 59 w 1021"/>
                  <a:gd name="T115" fmla="*/ 187 h 598"/>
                  <a:gd name="T116" fmla="*/ 48 w 1021"/>
                  <a:gd name="T117" fmla="*/ 175 h 598"/>
                  <a:gd name="T118" fmla="*/ 48 w 1021"/>
                  <a:gd name="T119" fmla="*/ 163 h 598"/>
                  <a:gd name="T120" fmla="*/ 32 w 1021"/>
                  <a:gd name="T121" fmla="*/ 134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21" h="598">
                    <a:moveTo>
                      <a:pt x="11" y="121"/>
                    </a:moveTo>
                    <a:lnTo>
                      <a:pt x="5" y="115"/>
                    </a:lnTo>
                    <a:lnTo>
                      <a:pt x="4" y="110"/>
                    </a:lnTo>
                    <a:lnTo>
                      <a:pt x="4" y="103"/>
                    </a:lnTo>
                    <a:lnTo>
                      <a:pt x="9" y="96"/>
                    </a:lnTo>
                    <a:lnTo>
                      <a:pt x="23" y="92"/>
                    </a:lnTo>
                    <a:lnTo>
                      <a:pt x="16" y="82"/>
                    </a:lnTo>
                    <a:lnTo>
                      <a:pt x="18" y="71"/>
                    </a:lnTo>
                    <a:lnTo>
                      <a:pt x="28" y="62"/>
                    </a:lnTo>
                    <a:lnTo>
                      <a:pt x="50" y="57"/>
                    </a:lnTo>
                    <a:lnTo>
                      <a:pt x="48" y="47"/>
                    </a:lnTo>
                    <a:lnTo>
                      <a:pt x="57" y="39"/>
                    </a:lnTo>
                    <a:lnTo>
                      <a:pt x="71" y="33"/>
                    </a:lnTo>
                    <a:lnTo>
                      <a:pt x="94" y="33"/>
                    </a:lnTo>
                    <a:lnTo>
                      <a:pt x="99" y="29"/>
                    </a:lnTo>
                    <a:lnTo>
                      <a:pt x="105" y="25"/>
                    </a:lnTo>
                    <a:lnTo>
                      <a:pt x="112" y="21"/>
                    </a:lnTo>
                    <a:lnTo>
                      <a:pt x="119" y="18"/>
                    </a:lnTo>
                    <a:lnTo>
                      <a:pt x="126" y="16"/>
                    </a:lnTo>
                    <a:lnTo>
                      <a:pt x="135" y="15"/>
                    </a:lnTo>
                    <a:lnTo>
                      <a:pt x="144" y="14"/>
                    </a:lnTo>
                    <a:lnTo>
                      <a:pt x="154" y="15"/>
                    </a:lnTo>
                    <a:lnTo>
                      <a:pt x="165" y="9"/>
                    </a:lnTo>
                    <a:lnTo>
                      <a:pt x="178" y="5"/>
                    </a:lnTo>
                    <a:lnTo>
                      <a:pt x="190" y="2"/>
                    </a:lnTo>
                    <a:lnTo>
                      <a:pt x="202" y="4"/>
                    </a:lnTo>
                    <a:lnTo>
                      <a:pt x="215" y="6"/>
                    </a:lnTo>
                    <a:lnTo>
                      <a:pt x="227" y="7"/>
                    </a:lnTo>
                    <a:lnTo>
                      <a:pt x="236" y="6"/>
                    </a:lnTo>
                    <a:lnTo>
                      <a:pt x="247" y="4"/>
                    </a:lnTo>
                    <a:lnTo>
                      <a:pt x="256" y="2"/>
                    </a:lnTo>
                    <a:lnTo>
                      <a:pt x="268" y="1"/>
                    </a:lnTo>
                    <a:lnTo>
                      <a:pt x="284" y="0"/>
                    </a:lnTo>
                    <a:lnTo>
                      <a:pt x="300" y="0"/>
                    </a:lnTo>
                    <a:lnTo>
                      <a:pt x="316" y="4"/>
                    </a:lnTo>
                    <a:lnTo>
                      <a:pt x="328" y="8"/>
                    </a:lnTo>
                    <a:lnTo>
                      <a:pt x="339" y="15"/>
                    </a:lnTo>
                    <a:lnTo>
                      <a:pt x="343" y="26"/>
                    </a:lnTo>
                    <a:lnTo>
                      <a:pt x="357" y="26"/>
                    </a:lnTo>
                    <a:lnTo>
                      <a:pt x="371" y="26"/>
                    </a:lnTo>
                    <a:lnTo>
                      <a:pt x="384" y="28"/>
                    </a:lnTo>
                    <a:lnTo>
                      <a:pt x="394" y="30"/>
                    </a:lnTo>
                    <a:lnTo>
                      <a:pt x="403" y="34"/>
                    </a:lnTo>
                    <a:lnTo>
                      <a:pt x="408" y="39"/>
                    </a:lnTo>
                    <a:lnTo>
                      <a:pt x="412" y="46"/>
                    </a:lnTo>
                    <a:lnTo>
                      <a:pt x="414" y="54"/>
                    </a:lnTo>
                    <a:lnTo>
                      <a:pt x="428" y="55"/>
                    </a:lnTo>
                    <a:lnTo>
                      <a:pt x="439" y="57"/>
                    </a:lnTo>
                    <a:lnTo>
                      <a:pt x="449" y="59"/>
                    </a:lnTo>
                    <a:lnTo>
                      <a:pt x="456" y="62"/>
                    </a:lnTo>
                    <a:lnTo>
                      <a:pt x="462" y="66"/>
                    </a:lnTo>
                    <a:lnTo>
                      <a:pt x="463" y="71"/>
                    </a:lnTo>
                    <a:lnTo>
                      <a:pt x="462" y="78"/>
                    </a:lnTo>
                    <a:lnTo>
                      <a:pt x="455" y="85"/>
                    </a:lnTo>
                    <a:lnTo>
                      <a:pt x="463" y="88"/>
                    </a:lnTo>
                    <a:lnTo>
                      <a:pt x="474" y="92"/>
                    </a:lnTo>
                    <a:lnTo>
                      <a:pt x="483" y="96"/>
                    </a:lnTo>
                    <a:lnTo>
                      <a:pt x="492" y="101"/>
                    </a:lnTo>
                    <a:lnTo>
                      <a:pt x="497" y="107"/>
                    </a:lnTo>
                    <a:lnTo>
                      <a:pt x="499" y="113"/>
                    </a:lnTo>
                    <a:lnTo>
                      <a:pt x="497" y="119"/>
                    </a:lnTo>
                    <a:lnTo>
                      <a:pt x="490" y="126"/>
                    </a:lnTo>
                    <a:lnTo>
                      <a:pt x="499" y="128"/>
                    </a:lnTo>
                    <a:lnTo>
                      <a:pt x="508" y="132"/>
                    </a:lnTo>
                    <a:lnTo>
                      <a:pt x="515" y="137"/>
                    </a:lnTo>
                    <a:lnTo>
                      <a:pt x="517" y="142"/>
                    </a:lnTo>
                    <a:lnTo>
                      <a:pt x="526" y="142"/>
                    </a:lnTo>
                    <a:lnTo>
                      <a:pt x="536" y="144"/>
                    </a:lnTo>
                    <a:lnTo>
                      <a:pt x="545" y="147"/>
                    </a:lnTo>
                    <a:lnTo>
                      <a:pt x="554" y="152"/>
                    </a:lnTo>
                    <a:lnTo>
                      <a:pt x="559" y="157"/>
                    </a:lnTo>
                    <a:lnTo>
                      <a:pt x="563" y="163"/>
                    </a:lnTo>
                    <a:lnTo>
                      <a:pt x="563" y="170"/>
                    </a:lnTo>
                    <a:lnTo>
                      <a:pt x="558" y="177"/>
                    </a:lnTo>
                    <a:lnTo>
                      <a:pt x="568" y="177"/>
                    </a:lnTo>
                    <a:lnTo>
                      <a:pt x="579" y="178"/>
                    </a:lnTo>
                    <a:lnTo>
                      <a:pt x="586" y="181"/>
                    </a:lnTo>
                    <a:lnTo>
                      <a:pt x="591" y="185"/>
                    </a:lnTo>
                    <a:lnTo>
                      <a:pt x="597" y="188"/>
                    </a:lnTo>
                    <a:lnTo>
                      <a:pt x="604" y="189"/>
                    </a:lnTo>
                    <a:lnTo>
                      <a:pt x="613" y="189"/>
                    </a:lnTo>
                    <a:lnTo>
                      <a:pt x="622" y="189"/>
                    </a:lnTo>
                    <a:lnTo>
                      <a:pt x="627" y="188"/>
                    </a:lnTo>
                    <a:lnTo>
                      <a:pt x="634" y="188"/>
                    </a:lnTo>
                    <a:lnTo>
                      <a:pt x="643" y="187"/>
                    </a:lnTo>
                    <a:lnTo>
                      <a:pt x="652" y="186"/>
                    </a:lnTo>
                    <a:lnTo>
                      <a:pt x="661" y="185"/>
                    </a:lnTo>
                    <a:lnTo>
                      <a:pt x="669" y="185"/>
                    </a:lnTo>
                    <a:lnTo>
                      <a:pt x="677" y="185"/>
                    </a:lnTo>
                    <a:lnTo>
                      <a:pt x="682" y="186"/>
                    </a:lnTo>
                    <a:lnTo>
                      <a:pt x="691" y="188"/>
                    </a:lnTo>
                    <a:lnTo>
                      <a:pt x="701" y="191"/>
                    </a:lnTo>
                    <a:lnTo>
                      <a:pt x="709" y="194"/>
                    </a:lnTo>
                    <a:lnTo>
                      <a:pt x="714" y="198"/>
                    </a:lnTo>
                    <a:lnTo>
                      <a:pt x="730" y="197"/>
                    </a:lnTo>
                    <a:lnTo>
                      <a:pt x="746" y="197"/>
                    </a:lnTo>
                    <a:lnTo>
                      <a:pt x="756" y="199"/>
                    </a:lnTo>
                    <a:lnTo>
                      <a:pt x="765" y="202"/>
                    </a:lnTo>
                    <a:lnTo>
                      <a:pt x="767" y="205"/>
                    </a:lnTo>
                    <a:lnTo>
                      <a:pt x="767" y="207"/>
                    </a:lnTo>
                    <a:lnTo>
                      <a:pt x="765" y="210"/>
                    </a:lnTo>
                    <a:lnTo>
                      <a:pt x="762" y="213"/>
                    </a:lnTo>
                    <a:lnTo>
                      <a:pt x="772" y="211"/>
                    </a:lnTo>
                    <a:lnTo>
                      <a:pt x="781" y="209"/>
                    </a:lnTo>
                    <a:lnTo>
                      <a:pt x="788" y="208"/>
                    </a:lnTo>
                    <a:lnTo>
                      <a:pt x="792" y="208"/>
                    </a:lnTo>
                    <a:lnTo>
                      <a:pt x="799" y="212"/>
                    </a:lnTo>
                    <a:lnTo>
                      <a:pt x="815" y="219"/>
                    </a:lnTo>
                    <a:lnTo>
                      <a:pt x="831" y="227"/>
                    </a:lnTo>
                    <a:lnTo>
                      <a:pt x="836" y="231"/>
                    </a:lnTo>
                    <a:lnTo>
                      <a:pt x="835" y="235"/>
                    </a:lnTo>
                    <a:lnTo>
                      <a:pt x="831" y="240"/>
                    </a:lnTo>
                    <a:lnTo>
                      <a:pt x="828" y="246"/>
                    </a:lnTo>
                    <a:lnTo>
                      <a:pt x="824" y="250"/>
                    </a:lnTo>
                    <a:lnTo>
                      <a:pt x="835" y="252"/>
                    </a:lnTo>
                    <a:lnTo>
                      <a:pt x="847" y="255"/>
                    </a:lnTo>
                    <a:lnTo>
                      <a:pt x="858" y="258"/>
                    </a:lnTo>
                    <a:lnTo>
                      <a:pt x="870" y="263"/>
                    </a:lnTo>
                    <a:lnTo>
                      <a:pt x="879" y="267"/>
                    </a:lnTo>
                    <a:lnTo>
                      <a:pt x="886" y="272"/>
                    </a:lnTo>
                    <a:lnTo>
                      <a:pt x="891" y="277"/>
                    </a:lnTo>
                    <a:lnTo>
                      <a:pt x="893" y="282"/>
                    </a:lnTo>
                    <a:lnTo>
                      <a:pt x="906" y="282"/>
                    </a:lnTo>
                    <a:lnTo>
                      <a:pt x="920" y="287"/>
                    </a:lnTo>
                    <a:lnTo>
                      <a:pt x="927" y="296"/>
                    </a:lnTo>
                    <a:lnTo>
                      <a:pt x="927" y="312"/>
                    </a:lnTo>
                    <a:lnTo>
                      <a:pt x="934" y="314"/>
                    </a:lnTo>
                    <a:lnTo>
                      <a:pt x="941" y="319"/>
                    </a:lnTo>
                    <a:lnTo>
                      <a:pt x="943" y="325"/>
                    </a:lnTo>
                    <a:lnTo>
                      <a:pt x="943" y="332"/>
                    </a:lnTo>
                    <a:lnTo>
                      <a:pt x="962" y="336"/>
                    </a:lnTo>
                    <a:lnTo>
                      <a:pt x="977" y="344"/>
                    </a:lnTo>
                    <a:lnTo>
                      <a:pt x="980" y="356"/>
                    </a:lnTo>
                    <a:lnTo>
                      <a:pt x="968" y="371"/>
                    </a:lnTo>
                    <a:lnTo>
                      <a:pt x="978" y="372"/>
                    </a:lnTo>
                    <a:lnTo>
                      <a:pt x="989" y="375"/>
                    </a:lnTo>
                    <a:lnTo>
                      <a:pt x="1000" y="379"/>
                    </a:lnTo>
                    <a:lnTo>
                      <a:pt x="1007" y="383"/>
                    </a:lnTo>
                    <a:lnTo>
                      <a:pt x="1012" y="388"/>
                    </a:lnTo>
                    <a:lnTo>
                      <a:pt x="1012" y="393"/>
                    </a:lnTo>
                    <a:lnTo>
                      <a:pt x="1009" y="398"/>
                    </a:lnTo>
                    <a:lnTo>
                      <a:pt x="1000" y="404"/>
                    </a:lnTo>
                    <a:lnTo>
                      <a:pt x="1014" y="419"/>
                    </a:lnTo>
                    <a:lnTo>
                      <a:pt x="1021" y="435"/>
                    </a:lnTo>
                    <a:lnTo>
                      <a:pt x="1021" y="450"/>
                    </a:lnTo>
                    <a:lnTo>
                      <a:pt x="1014" y="461"/>
                    </a:lnTo>
                    <a:lnTo>
                      <a:pt x="1003" y="469"/>
                    </a:lnTo>
                    <a:lnTo>
                      <a:pt x="998" y="475"/>
                    </a:lnTo>
                    <a:lnTo>
                      <a:pt x="996" y="480"/>
                    </a:lnTo>
                    <a:lnTo>
                      <a:pt x="998" y="485"/>
                    </a:lnTo>
                    <a:lnTo>
                      <a:pt x="1000" y="492"/>
                    </a:lnTo>
                    <a:lnTo>
                      <a:pt x="998" y="500"/>
                    </a:lnTo>
                    <a:lnTo>
                      <a:pt x="991" y="508"/>
                    </a:lnTo>
                    <a:lnTo>
                      <a:pt x="975" y="514"/>
                    </a:lnTo>
                    <a:lnTo>
                      <a:pt x="978" y="530"/>
                    </a:lnTo>
                    <a:lnTo>
                      <a:pt x="975" y="544"/>
                    </a:lnTo>
                    <a:lnTo>
                      <a:pt x="961" y="555"/>
                    </a:lnTo>
                    <a:lnTo>
                      <a:pt x="934" y="558"/>
                    </a:lnTo>
                    <a:lnTo>
                      <a:pt x="931" y="562"/>
                    </a:lnTo>
                    <a:lnTo>
                      <a:pt x="925" y="567"/>
                    </a:lnTo>
                    <a:lnTo>
                      <a:pt x="920" y="571"/>
                    </a:lnTo>
                    <a:lnTo>
                      <a:pt x="913" y="575"/>
                    </a:lnTo>
                    <a:lnTo>
                      <a:pt x="906" y="578"/>
                    </a:lnTo>
                    <a:lnTo>
                      <a:pt x="895" y="580"/>
                    </a:lnTo>
                    <a:lnTo>
                      <a:pt x="886" y="580"/>
                    </a:lnTo>
                    <a:lnTo>
                      <a:pt x="874" y="579"/>
                    </a:lnTo>
                    <a:lnTo>
                      <a:pt x="872" y="583"/>
                    </a:lnTo>
                    <a:lnTo>
                      <a:pt x="874" y="588"/>
                    </a:lnTo>
                    <a:lnTo>
                      <a:pt x="877" y="593"/>
                    </a:lnTo>
                    <a:lnTo>
                      <a:pt x="886" y="598"/>
                    </a:lnTo>
                    <a:lnTo>
                      <a:pt x="875" y="594"/>
                    </a:lnTo>
                    <a:lnTo>
                      <a:pt x="865" y="592"/>
                    </a:lnTo>
                    <a:lnTo>
                      <a:pt x="854" y="589"/>
                    </a:lnTo>
                    <a:lnTo>
                      <a:pt x="845" y="586"/>
                    </a:lnTo>
                    <a:lnTo>
                      <a:pt x="836" y="583"/>
                    </a:lnTo>
                    <a:lnTo>
                      <a:pt x="831" y="578"/>
                    </a:lnTo>
                    <a:lnTo>
                      <a:pt x="828" y="573"/>
                    </a:lnTo>
                    <a:lnTo>
                      <a:pt x="826" y="567"/>
                    </a:lnTo>
                    <a:lnTo>
                      <a:pt x="813" y="566"/>
                    </a:lnTo>
                    <a:lnTo>
                      <a:pt x="797" y="563"/>
                    </a:lnTo>
                    <a:lnTo>
                      <a:pt x="785" y="557"/>
                    </a:lnTo>
                    <a:lnTo>
                      <a:pt x="774" y="550"/>
                    </a:lnTo>
                    <a:lnTo>
                      <a:pt x="767" y="563"/>
                    </a:lnTo>
                    <a:lnTo>
                      <a:pt x="733" y="549"/>
                    </a:lnTo>
                    <a:lnTo>
                      <a:pt x="737" y="559"/>
                    </a:lnTo>
                    <a:lnTo>
                      <a:pt x="744" y="570"/>
                    </a:lnTo>
                    <a:lnTo>
                      <a:pt x="755" y="580"/>
                    </a:lnTo>
                    <a:lnTo>
                      <a:pt x="767" y="587"/>
                    </a:lnTo>
                    <a:lnTo>
                      <a:pt x="753" y="589"/>
                    </a:lnTo>
                    <a:lnTo>
                      <a:pt x="739" y="591"/>
                    </a:lnTo>
                    <a:lnTo>
                      <a:pt x="725" y="591"/>
                    </a:lnTo>
                    <a:lnTo>
                      <a:pt x="710" y="591"/>
                    </a:lnTo>
                    <a:lnTo>
                      <a:pt x="696" y="591"/>
                    </a:lnTo>
                    <a:lnTo>
                      <a:pt x="684" y="589"/>
                    </a:lnTo>
                    <a:lnTo>
                      <a:pt x="673" y="586"/>
                    </a:lnTo>
                    <a:lnTo>
                      <a:pt x="666" y="581"/>
                    </a:lnTo>
                    <a:lnTo>
                      <a:pt x="657" y="584"/>
                    </a:lnTo>
                    <a:lnTo>
                      <a:pt x="648" y="587"/>
                    </a:lnTo>
                    <a:lnTo>
                      <a:pt x="637" y="589"/>
                    </a:lnTo>
                    <a:lnTo>
                      <a:pt x="625" y="590"/>
                    </a:lnTo>
                    <a:lnTo>
                      <a:pt x="616" y="590"/>
                    </a:lnTo>
                    <a:lnTo>
                      <a:pt x="606" y="589"/>
                    </a:lnTo>
                    <a:lnTo>
                      <a:pt x="598" y="587"/>
                    </a:lnTo>
                    <a:lnTo>
                      <a:pt x="595" y="582"/>
                    </a:lnTo>
                    <a:lnTo>
                      <a:pt x="584" y="582"/>
                    </a:lnTo>
                    <a:lnTo>
                      <a:pt x="574" y="581"/>
                    </a:lnTo>
                    <a:lnTo>
                      <a:pt x="565" y="581"/>
                    </a:lnTo>
                    <a:lnTo>
                      <a:pt x="554" y="579"/>
                    </a:lnTo>
                    <a:lnTo>
                      <a:pt x="547" y="577"/>
                    </a:lnTo>
                    <a:lnTo>
                      <a:pt x="538" y="574"/>
                    </a:lnTo>
                    <a:lnTo>
                      <a:pt x="533" y="569"/>
                    </a:lnTo>
                    <a:lnTo>
                      <a:pt x="529" y="564"/>
                    </a:lnTo>
                    <a:lnTo>
                      <a:pt x="519" y="568"/>
                    </a:lnTo>
                    <a:lnTo>
                      <a:pt x="506" y="571"/>
                    </a:lnTo>
                    <a:lnTo>
                      <a:pt x="495" y="574"/>
                    </a:lnTo>
                    <a:lnTo>
                      <a:pt x="485" y="575"/>
                    </a:lnTo>
                    <a:lnTo>
                      <a:pt x="474" y="575"/>
                    </a:lnTo>
                    <a:lnTo>
                      <a:pt x="463" y="573"/>
                    </a:lnTo>
                    <a:lnTo>
                      <a:pt x="455" y="570"/>
                    </a:lnTo>
                    <a:lnTo>
                      <a:pt x="447" y="565"/>
                    </a:lnTo>
                    <a:lnTo>
                      <a:pt x="437" y="571"/>
                    </a:lnTo>
                    <a:lnTo>
                      <a:pt x="424" y="572"/>
                    </a:lnTo>
                    <a:lnTo>
                      <a:pt x="412" y="569"/>
                    </a:lnTo>
                    <a:lnTo>
                      <a:pt x="401" y="559"/>
                    </a:lnTo>
                    <a:lnTo>
                      <a:pt x="391" y="564"/>
                    </a:lnTo>
                    <a:lnTo>
                      <a:pt x="375" y="567"/>
                    </a:lnTo>
                    <a:lnTo>
                      <a:pt x="357" y="567"/>
                    </a:lnTo>
                    <a:lnTo>
                      <a:pt x="339" y="565"/>
                    </a:lnTo>
                    <a:lnTo>
                      <a:pt x="323" y="560"/>
                    </a:lnTo>
                    <a:lnTo>
                      <a:pt x="311" y="552"/>
                    </a:lnTo>
                    <a:lnTo>
                      <a:pt x="304" y="540"/>
                    </a:lnTo>
                    <a:lnTo>
                      <a:pt x="307" y="525"/>
                    </a:lnTo>
                    <a:lnTo>
                      <a:pt x="291" y="525"/>
                    </a:lnTo>
                    <a:lnTo>
                      <a:pt x="281" y="521"/>
                    </a:lnTo>
                    <a:lnTo>
                      <a:pt x="277" y="512"/>
                    </a:lnTo>
                    <a:lnTo>
                      <a:pt x="284" y="495"/>
                    </a:lnTo>
                    <a:lnTo>
                      <a:pt x="272" y="495"/>
                    </a:lnTo>
                    <a:lnTo>
                      <a:pt x="256" y="495"/>
                    </a:lnTo>
                    <a:lnTo>
                      <a:pt x="240" y="495"/>
                    </a:lnTo>
                    <a:lnTo>
                      <a:pt x="224" y="493"/>
                    </a:lnTo>
                    <a:lnTo>
                      <a:pt x="210" y="490"/>
                    </a:lnTo>
                    <a:lnTo>
                      <a:pt x="199" y="485"/>
                    </a:lnTo>
                    <a:lnTo>
                      <a:pt x="194" y="477"/>
                    </a:lnTo>
                    <a:lnTo>
                      <a:pt x="194" y="465"/>
                    </a:lnTo>
                    <a:lnTo>
                      <a:pt x="176" y="465"/>
                    </a:lnTo>
                    <a:lnTo>
                      <a:pt x="160" y="460"/>
                    </a:lnTo>
                    <a:lnTo>
                      <a:pt x="149" y="452"/>
                    </a:lnTo>
                    <a:lnTo>
                      <a:pt x="146" y="440"/>
                    </a:lnTo>
                    <a:lnTo>
                      <a:pt x="137" y="439"/>
                    </a:lnTo>
                    <a:lnTo>
                      <a:pt x="128" y="436"/>
                    </a:lnTo>
                    <a:lnTo>
                      <a:pt x="119" y="433"/>
                    </a:lnTo>
                    <a:lnTo>
                      <a:pt x="110" y="429"/>
                    </a:lnTo>
                    <a:lnTo>
                      <a:pt x="103" y="424"/>
                    </a:lnTo>
                    <a:lnTo>
                      <a:pt x="98" y="419"/>
                    </a:lnTo>
                    <a:lnTo>
                      <a:pt x="94" y="414"/>
                    </a:lnTo>
                    <a:lnTo>
                      <a:pt x="92" y="409"/>
                    </a:lnTo>
                    <a:lnTo>
                      <a:pt x="80" y="411"/>
                    </a:lnTo>
                    <a:lnTo>
                      <a:pt x="69" y="409"/>
                    </a:lnTo>
                    <a:lnTo>
                      <a:pt x="62" y="403"/>
                    </a:lnTo>
                    <a:lnTo>
                      <a:pt x="62" y="389"/>
                    </a:lnTo>
                    <a:lnTo>
                      <a:pt x="44" y="390"/>
                    </a:lnTo>
                    <a:lnTo>
                      <a:pt x="34" y="388"/>
                    </a:lnTo>
                    <a:lnTo>
                      <a:pt x="28" y="380"/>
                    </a:lnTo>
                    <a:lnTo>
                      <a:pt x="34" y="364"/>
                    </a:lnTo>
                    <a:lnTo>
                      <a:pt x="19" y="362"/>
                    </a:lnTo>
                    <a:lnTo>
                      <a:pt x="12" y="355"/>
                    </a:lnTo>
                    <a:lnTo>
                      <a:pt x="12" y="346"/>
                    </a:lnTo>
                    <a:lnTo>
                      <a:pt x="18" y="336"/>
                    </a:lnTo>
                    <a:lnTo>
                      <a:pt x="7" y="329"/>
                    </a:lnTo>
                    <a:lnTo>
                      <a:pt x="0" y="323"/>
                    </a:lnTo>
                    <a:lnTo>
                      <a:pt x="2" y="315"/>
                    </a:lnTo>
                    <a:lnTo>
                      <a:pt x="14" y="307"/>
                    </a:lnTo>
                    <a:lnTo>
                      <a:pt x="7" y="302"/>
                    </a:lnTo>
                    <a:lnTo>
                      <a:pt x="4" y="295"/>
                    </a:lnTo>
                    <a:lnTo>
                      <a:pt x="2" y="289"/>
                    </a:lnTo>
                    <a:lnTo>
                      <a:pt x="2" y="282"/>
                    </a:lnTo>
                    <a:lnTo>
                      <a:pt x="7" y="274"/>
                    </a:lnTo>
                    <a:lnTo>
                      <a:pt x="14" y="265"/>
                    </a:lnTo>
                    <a:lnTo>
                      <a:pt x="27" y="256"/>
                    </a:lnTo>
                    <a:lnTo>
                      <a:pt x="44" y="246"/>
                    </a:lnTo>
                    <a:lnTo>
                      <a:pt x="35" y="241"/>
                    </a:lnTo>
                    <a:lnTo>
                      <a:pt x="32" y="235"/>
                    </a:lnTo>
                    <a:lnTo>
                      <a:pt x="34" y="228"/>
                    </a:lnTo>
                    <a:lnTo>
                      <a:pt x="39" y="220"/>
                    </a:lnTo>
                    <a:lnTo>
                      <a:pt x="41" y="213"/>
                    </a:lnTo>
                    <a:lnTo>
                      <a:pt x="44" y="206"/>
                    </a:lnTo>
                    <a:lnTo>
                      <a:pt x="51" y="199"/>
                    </a:lnTo>
                    <a:lnTo>
                      <a:pt x="62" y="196"/>
                    </a:lnTo>
                    <a:lnTo>
                      <a:pt x="60" y="192"/>
                    </a:lnTo>
                    <a:lnTo>
                      <a:pt x="59" y="187"/>
                    </a:lnTo>
                    <a:lnTo>
                      <a:pt x="55" y="184"/>
                    </a:lnTo>
                    <a:lnTo>
                      <a:pt x="53" y="182"/>
                    </a:lnTo>
                    <a:lnTo>
                      <a:pt x="51" y="180"/>
                    </a:lnTo>
                    <a:lnTo>
                      <a:pt x="50" y="177"/>
                    </a:lnTo>
                    <a:lnTo>
                      <a:pt x="48" y="175"/>
                    </a:lnTo>
                    <a:lnTo>
                      <a:pt x="46" y="173"/>
                    </a:lnTo>
                    <a:lnTo>
                      <a:pt x="46" y="170"/>
                    </a:lnTo>
                    <a:lnTo>
                      <a:pt x="46" y="167"/>
                    </a:lnTo>
                    <a:lnTo>
                      <a:pt x="46" y="165"/>
                    </a:lnTo>
                    <a:lnTo>
                      <a:pt x="48" y="163"/>
                    </a:lnTo>
                    <a:lnTo>
                      <a:pt x="41" y="164"/>
                    </a:lnTo>
                    <a:lnTo>
                      <a:pt x="34" y="162"/>
                    </a:lnTo>
                    <a:lnTo>
                      <a:pt x="32" y="156"/>
                    </a:lnTo>
                    <a:lnTo>
                      <a:pt x="39" y="140"/>
                    </a:lnTo>
                    <a:lnTo>
                      <a:pt x="32" y="134"/>
                    </a:lnTo>
                    <a:lnTo>
                      <a:pt x="25" y="129"/>
                    </a:lnTo>
                    <a:lnTo>
                      <a:pt x="18" y="124"/>
                    </a:lnTo>
                    <a:lnTo>
                      <a:pt x="11" y="121"/>
                    </a:lnTo>
                    <a:close/>
                  </a:path>
                </a:pathLst>
              </a:custGeom>
              <a:solidFill>
                <a:srgbClr val="FFED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10" name="Freeform 470"/>
              <p:cNvSpPr>
                <a:spLocks/>
              </p:cNvSpPr>
              <p:nvPr/>
            </p:nvSpPr>
            <p:spPr bwMode="auto">
              <a:xfrm>
                <a:off x="1243" y="2397"/>
                <a:ext cx="37" cy="30"/>
              </a:xfrm>
              <a:custGeom>
                <a:avLst/>
                <a:gdLst>
                  <a:gd name="T0" fmla="*/ 20 w 75"/>
                  <a:gd name="T1" fmla="*/ 6 h 30"/>
                  <a:gd name="T2" fmla="*/ 29 w 75"/>
                  <a:gd name="T3" fmla="*/ 2 h 30"/>
                  <a:gd name="T4" fmla="*/ 39 w 75"/>
                  <a:gd name="T5" fmla="*/ 0 h 30"/>
                  <a:gd name="T6" fmla="*/ 48 w 75"/>
                  <a:gd name="T7" fmla="*/ 0 h 30"/>
                  <a:gd name="T8" fmla="*/ 57 w 75"/>
                  <a:gd name="T9" fmla="*/ 1 h 30"/>
                  <a:gd name="T10" fmla="*/ 63 w 75"/>
                  <a:gd name="T11" fmla="*/ 3 h 30"/>
                  <a:gd name="T12" fmla="*/ 68 w 75"/>
                  <a:gd name="T13" fmla="*/ 6 h 30"/>
                  <a:gd name="T14" fmla="*/ 71 w 75"/>
                  <a:gd name="T15" fmla="*/ 11 h 30"/>
                  <a:gd name="T16" fmla="*/ 71 w 75"/>
                  <a:gd name="T17" fmla="*/ 16 h 30"/>
                  <a:gd name="T18" fmla="*/ 75 w 75"/>
                  <a:gd name="T19" fmla="*/ 18 h 30"/>
                  <a:gd name="T20" fmla="*/ 73 w 75"/>
                  <a:gd name="T21" fmla="*/ 22 h 30"/>
                  <a:gd name="T22" fmla="*/ 68 w 75"/>
                  <a:gd name="T23" fmla="*/ 26 h 30"/>
                  <a:gd name="T24" fmla="*/ 59 w 75"/>
                  <a:gd name="T25" fmla="*/ 29 h 30"/>
                  <a:gd name="T26" fmla="*/ 52 w 75"/>
                  <a:gd name="T27" fmla="*/ 30 h 30"/>
                  <a:gd name="T28" fmla="*/ 45 w 75"/>
                  <a:gd name="T29" fmla="*/ 30 h 30"/>
                  <a:gd name="T30" fmla="*/ 36 w 75"/>
                  <a:gd name="T31" fmla="*/ 30 h 30"/>
                  <a:gd name="T32" fmla="*/ 27 w 75"/>
                  <a:gd name="T33" fmla="*/ 30 h 30"/>
                  <a:gd name="T34" fmla="*/ 20 w 75"/>
                  <a:gd name="T35" fmla="*/ 29 h 30"/>
                  <a:gd name="T36" fmla="*/ 11 w 75"/>
                  <a:gd name="T37" fmla="*/ 28 h 30"/>
                  <a:gd name="T38" fmla="*/ 6 w 75"/>
                  <a:gd name="T39" fmla="*/ 27 h 30"/>
                  <a:gd name="T40" fmla="*/ 0 w 75"/>
                  <a:gd name="T41" fmla="*/ 26 h 30"/>
                  <a:gd name="T42" fmla="*/ 2 w 75"/>
                  <a:gd name="T43" fmla="*/ 23 h 30"/>
                  <a:gd name="T44" fmla="*/ 4 w 75"/>
                  <a:gd name="T45" fmla="*/ 19 h 30"/>
                  <a:gd name="T46" fmla="*/ 7 w 75"/>
                  <a:gd name="T47" fmla="*/ 15 h 30"/>
                  <a:gd name="T48" fmla="*/ 11 w 75"/>
                  <a:gd name="T49" fmla="*/ 12 h 30"/>
                  <a:gd name="T50" fmla="*/ 18 w 75"/>
                  <a:gd name="T51" fmla="*/ 15 h 30"/>
                  <a:gd name="T52" fmla="*/ 25 w 75"/>
                  <a:gd name="T53" fmla="*/ 16 h 30"/>
                  <a:gd name="T54" fmla="*/ 32 w 75"/>
                  <a:gd name="T55" fmla="*/ 16 h 30"/>
                  <a:gd name="T56" fmla="*/ 36 w 75"/>
                  <a:gd name="T57" fmla="*/ 14 h 30"/>
                  <a:gd name="T58" fmla="*/ 38 w 75"/>
                  <a:gd name="T59" fmla="*/ 12 h 30"/>
                  <a:gd name="T60" fmla="*/ 36 w 75"/>
                  <a:gd name="T61" fmla="*/ 9 h 30"/>
                  <a:gd name="T62" fmla="*/ 31 w 75"/>
                  <a:gd name="T63" fmla="*/ 7 h 30"/>
                  <a:gd name="T64" fmla="*/ 20 w 75"/>
                  <a:gd name="T65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5" h="30">
                    <a:moveTo>
                      <a:pt x="20" y="6"/>
                    </a:moveTo>
                    <a:lnTo>
                      <a:pt x="29" y="2"/>
                    </a:lnTo>
                    <a:lnTo>
                      <a:pt x="39" y="0"/>
                    </a:lnTo>
                    <a:lnTo>
                      <a:pt x="48" y="0"/>
                    </a:lnTo>
                    <a:lnTo>
                      <a:pt x="57" y="1"/>
                    </a:lnTo>
                    <a:lnTo>
                      <a:pt x="63" y="3"/>
                    </a:lnTo>
                    <a:lnTo>
                      <a:pt x="68" y="6"/>
                    </a:lnTo>
                    <a:lnTo>
                      <a:pt x="71" y="11"/>
                    </a:lnTo>
                    <a:lnTo>
                      <a:pt x="71" y="16"/>
                    </a:lnTo>
                    <a:lnTo>
                      <a:pt x="75" y="18"/>
                    </a:lnTo>
                    <a:lnTo>
                      <a:pt x="73" y="22"/>
                    </a:lnTo>
                    <a:lnTo>
                      <a:pt x="68" y="26"/>
                    </a:lnTo>
                    <a:lnTo>
                      <a:pt x="59" y="29"/>
                    </a:lnTo>
                    <a:lnTo>
                      <a:pt x="52" y="30"/>
                    </a:lnTo>
                    <a:lnTo>
                      <a:pt x="45" y="30"/>
                    </a:lnTo>
                    <a:lnTo>
                      <a:pt x="36" y="30"/>
                    </a:lnTo>
                    <a:lnTo>
                      <a:pt x="27" y="30"/>
                    </a:lnTo>
                    <a:lnTo>
                      <a:pt x="20" y="29"/>
                    </a:lnTo>
                    <a:lnTo>
                      <a:pt x="11" y="28"/>
                    </a:lnTo>
                    <a:lnTo>
                      <a:pt x="6" y="27"/>
                    </a:lnTo>
                    <a:lnTo>
                      <a:pt x="0" y="26"/>
                    </a:lnTo>
                    <a:lnTo>
                      <a:pt x="2" y="23"/>
                    </a:lnTo>
                    <a:lnTo>
                      <a:pt x="4" y="19"/>
                    </a:lnTo>
                    <a:lnTo>
                      <a:pt x="7" y="15"/>
                    </a:lnTo>
                    <a:lnTo>
                      <a:pt x="11" y="12"/>
                    </a:lnTo>
                    <a:lnTo>
                      <a:pt x="18" y="15"/>
                    </a:lnTo>
                    <a:lnTo>
                      <a:pt x="25" y="16"/>
                    </a:lnTo>
                    <a:lnTo>
                      <a:pt x="32" y="16"/>
                    </a:lnTo>
                    <a:lnTo>
                      <a:pt x="36" y="14"/>
                    </a:lnTo>
                    <a:lnTo>
                      <a:pt x="38" y="12"/>
                    </a:lnTo>
                    <a:lnTo>
                      <a:pt x="36" y="9"/>
                    </a:lnTo>
                    <a:lnTo>
                      <a:pt x="31" y="7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11" name="Freeform 471"/>
              <p:cNvSpPr>
                <a:spLocks/>
              </p:cNvSpPr>
              <p:nvPr/>
            </p:nvSpPr>
            <p:spPr bwMode="auto">
              <a:xfrm>
                <a:off x="1337" y="2622"/>
                <a:ext cx="33" cy="62"/>
              </a:xfrm>
              <a:custGeom>
                <a:avLst/>
                <a:gdLst>
                  <a:gd name="T0" fmla="*/ 12 w 65"/>
                  <a:gd name="T1" fmla="*/ 0 h 62"/>
                  <a:gd name="T2" fmla="*/ 26 w 65"/>
                  <a:gd name="T3" fmla="*/ 4 h 62"/>
                  <a:gd name="T4" fmla="*/ 35 w 65"/>
                  <a:gd name="T5" fmla="*/ 9 h 62"/>
                  <a:gd name="T6" fmla="*/ 39 w 65"/>
                  <a:gd name="T7" fmla="*/ 13 h 62"/>
                  <a:gd name="T8" fmla="*/ 42 w 65"/>
                  <a:gd name="T9" fmla="*/ 18 h 62"/>
                  <a:gd name="T10" fmla="*/ 42 w 65"/>
                  <a:gd name="T11" fmla="*/ 23 h 62"/>
                  <a:gd name="T12" fmla="*/ 46 w 65"/>
                  <a:gd name="T13" fmla="*/ 28 h 62"/>
                  <a:gd name="T14" fmla="*/ 53 w 65"/>
                  <a:gd name="T15" fmla="*/ 33 h 62"/>
                  <a:gd name="T16" fmla="*/ 65 w 65"/>
                  <a:gd name="T17" fmla="*/ 38 h 62"/>
                  <a:gd name="T18" fmla="*/ 55 w 65"/>
                  <a:gd name="T19" fmla="*/ 40 h 62"/>
                  <a:gd name="T20" fmla="*/ 46 w 65"/>
                  <a:gd name="T21" fmla="*/ 45 h 62"/>
                  <a:gd name="T22" fmla="*/ 39 w 65"/>
                  <a:gd name="T23" fmla="*/ 52 h 62"/>
                  <a:gd name="T24" fmla="*/ 35 w 65"/>
                  <a:gd name="T25" fmla="*/ 62 h 62"/>
                  <a:gd name="T26" fmla="*/ 33 w 65"/>
                  <a:gd name="T27" fmla="*/ 55 h 62"/>
                  <a:gd name="T28" fmla="*/ 33 w 65"/>
                  <a:gd name="T29" fmla="*/ 49 h 62"/>
                  <a:gd name="T30" fmla="*/ 33 w 65"/>
                  <a:gd name="T31" fmla="*/ 44 h 62"/>
                  <a:gd name="T32" fmla="*/ 35 w 65"/>
                  <a:gd name="T33" fmla="*/ 39 h 62"/>
                  <a:gd name="T34" fmla="*/ 30 w 65"/>
                  <a:gd name="T35" fmla="*/ 36 h 62"/>
                  <a:gd name="T36" fmla="*/ 24 w 65"/>
                  <a:gd name="T37" fmla="*/ 33 h 62"/>
                  <a:gd name="T38" fmla="*/ 19 w 65"/>
                  <a:gd name="T39" fmla="*/ 28 h 62"/>
                  <a:gd name="T40" fmla="*/ 17 w 65"/>
                  <a:gd name="T41" fmla="*/ 24 h 62"/>
                  <a:gd name="T42" fmla="*/ 14 w 65"/>
                  <a:gd name="T43" fmla="*/ 28 h 62"/>
                  <a:gd name="T44" fmla="*/ 10 w 65"/>
                  <a:gd name="T45" fmla="*/ 32 h 62"/>
                  <a:gd name="T46" fmla="*/ 9 w 65"/>
                  <a:gd name="T47" fmla="*/ 37 h 62"/>
                  <a:gd name="T48" fmla="*/ 7 w 65"/>
                  <a:gd name="T49" fmla="*/ 43 h 62"/>
                  <a:gd name="T50" fmla="*/ 3 w 65"/>
                  <a:gd name="T51" fmla="*/ 37 h 62"/>
                  <a:gd name="T52" fmla="*/ 1 w 65"/>
                  <a:gd name="T53" fmla="*/ 31 h 62"/>
                  <a:gd name="T54" fmla="*/ 0 w 65"/>
                  <a:gd name="T55" fmla="*/ 26 h 62"/>
                  <a:gd name="T56" fmla="*/ 0 w 65"/>
                  <a:gd name="T57" fmla="*/ 21 h 62"/>
                  <a:gd name="T58" fmla="*/ 1 w 65"/>
                  <a:gd name="T59" fmla="*/ 16 h 62"/>
                  <a:gd name="T60" fmla="*/ 7 w 65"/>
                  <a:gd name="T61" fmla="*/ 10 h 62"/>
                  <a:gd name="T62" fmla="*/ 10 w 65"/>
                  <a:gd name="T63" fmla="*/ 5 h 62"/>
                  <a:gd name="T64" fmla="*/ 12 w 65"/>
                  <a:gd name="T65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5" h="62">
                    <a:moveTo>
                      <a:pt x="12" y="0"/>
                    </a:moveTo>
                    <a:lnTo>
                      <a:pt x="26" y="4"/>
                    </a:lnTo>
                    <a:lnTo>
                      <a:pt x="35" y="9"/>
                    </a:lnTo>
                    <a:lnTo>
                      <a:pt x="39" y="13"/>
                    </a:lnTo>
                    <a:lnTo>
                      <a:pt x="42" y="18"/>
                    </a:lnTo>
                    <a:lnTo>
                      <a:pt x="42" y="23"/>
                    </a:lnTo>
                    <a:lnTo>
                      <a:pt x="46" y="28"/>
                    </a:lnTo>
                    <a:lnTo>
                      <a:pt x="53" y="33"/>
                    </a:lnTo>
                    <a:lnTo>
                      <a:pt x="65" y="38"/>
                    </a:lnTo>
                    <a:lnTo>
                      <a:pt x="55" y="40"/>
                    </a:lnTo>
                    <a:lnTo>
                      <a:pt x="46" y="45"/>
                    </a:lnTo>
                    <a:lnTo>
                      <a:pt x="39" y="52"/>
                    </a:lnTo>
                    <a:lnTo>
                      <a:pt x="35" y="62"/>
                    </a:lnTo>
                    <a:lnTo>
                      <a:pt x="33" y="55"/>
                    </a:lnTo>
                    <a:lnTo>
                      <a:pt x="33" y="49"/>
                    </a:lnTo>
                    <a:lnTo>
                      <a:pt x="33" y="44"/>
                    </a:lnTo>
                    <a:lnTo>
                      <a:pt x="35" y="39"/>
                    </a:lnTo>
                    <a:lnTo>
                      <a:pt x="30" y="36"/>
                    </a:lnTo>
                    <a:lnTo>
                      <a:pt x="24" y="33"/>
                    </a:lnTo>
                    <a:lnTo>
                      <a:pt x="19" y="28"/>
                    </a:lnTo>
                    <a:lnTo>
                      <a:pt x="17" y="24"/>
                    </a:lnTo>
                    <a:lnTo>
                      <a:pt x="14" y="28"/>
                    </a:lnTo>
                    <a:lnTo>
                      <a:pt x="10" y="32"/>
                    </a:lnTo>
                    <a:lnTo>
                      <a:pt x="9" y="37"/>
                    </a:lnTo>
                    <a:lnTo>
                      <a:pt x="7" y="43"/>
                    </a:lnTo>
                    <a:lnTo>
                      <a:pt x="3" y="37"/>
                    </a:lnTo>
                    <a:lnTo>
                      <a:pt x="1" y="31"/>
                    </a:lnTo>
                    <a:lnTo>
                      <a:pt x="0" y="26"/>
                    </a:lnTo>
                    <a:lnTo>
                      <a:pt x="0" y="21"/>
                    </a:lnTo>
                    <a:lnTo>
                      <a:pt x="1" y="16"/>
                    </a:lnTo>
                    <a:lnTo>
                      <a:pt x="7" y="10"/>
                    </a:lnTo>
                    <a:lnTo>
                      <a:pt x="10" y="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12" name="Freeform 472"/>
              <p:cNvSpPr>
                <a:spLocks/>
              </p:cNvSpPr>
              <p:nvPr/>
            </p:nvSpPr>
            <p:spPr bwMode="auto">
              <a:xfrm>
                <a:off x="1379" y="2682"/>
                <a:ext cx="214" cy="150"/>
              </a:xfrm>
              <a:custGeom>
                <a:avLst/>
                <a:gdLst>
                  <a:gd name="T0" fmla="*/ 13 w 428"/>
                  <a:gd name="T1" fmla="*/ 10 h 150"/>
                  <a:gd name="T2" fmla="*/ 32 w 428"/>
                  <a:gd name="T3" fmla="*/ 20 h 150"/>
                  <a:gd name="T4" fmla="*/ 66 w 428"/>
                  <a:gd name="T5" fmla="*/ 24 h 150"/>
                  <a:gd name="T6" fmla="*/ 59 w 428"/>
                  <a:gd name="T7" fmla="*/ 46 h 150"/>
                  <a:gd name="T8" fmla="*/ 76 w 428"/>
                  <a:gd name="T9" fmla="*/ 61 h 150"/>
                  <a:gd name="T10" fmla="*/ 107 w 428"/>
                  <a:gd name="T11" fmla="*/ 69 h 150"/>
                  <a:gd name="T12" fmla="*/ 139 w 428"/>
                  <a:gd name="T13" fmla="*/ 73 h 150"/>
                  <a:gd name="T14" fmla="*/ 147 w 428"/>
                  <a:gd name="T15" fmla="*/ 89 h 150"/>
                  <a:gd name="T16" fmla="*/ 176 w 428"/>
                  <a:gd name="T17" fmla="*/ 94 h 150"/>
                  <a:gd name="T18" fmla="*/ 213 w 428"/>
                  <a:gd name="T19" fmla="*/ 94 h 150"/>
                  <a:gd name="T20" fmla="*/ 235 w 428"/>
                  <a:gd name="T21" fmla="*/ 110 h 150"/>
                  <a:gd name="T22" fmla="*/ 268 w 428"/>
                  <a:gd name="T23" fmla="*/ 115 h 150"/>
                  <a:gd name="T24" fmla="*/ 300 w 428"/>
                  <a:gd name="T25" fmla="*/ 114 h 150"/>
                  <a:gd name="T26" fmla="*/ 323 w 428"/>
                  <a:gd name="T27" fmla="*/ 111 h 150"/>
                  <a:gd name="T28" fmla="*/ 330 w 428"/>
                  <a:gd name="T29" fmla="*/ 97 h 150"/>
                  <a:gd name="T30" fmla="*/ 361 w 428"/>
                  <a:gd name="T31" fmla="*/ 96 h 150"/>
                  <a:gd name="T32" fmla="*/ 373 w 428"/>
                  <a:gd name="T33" fmla="*/ 81 h 150"/>
                  <a:gd name="T34" fmla="*/ 375 w 428"/>
                  <a:gd name="T35" fmla="*/ 63 h 150"/>
                  <a:gd name="T36" fmla="*/ 346 w 428"/>
                  <a:gd name="T37" fmla="*/ 22 h 150"/>
                  <a:gd name="T38" fmla="*/ 362 w 428"/>
                  <a:gd name="T39" fmla="*/ 25 h 150"/>
                  <a:gd name="T40" fmla="*/ 380 w 428"/>
                  <a:gd name="T41" fmla="*/ 34 h 150"/>
                  <a:gd name="T42" fmla="*/ 407 w 428"/>
                  <a:gd name="T43" fmla="*/ 37 h 150"/>
                  <a:gd name="T44" fmla="*/ 407 w 428"/>
                  <a:gd name="T45" fmla="*/ 62 h 150"/>
                  <a:gd name="T46" fmla="*/ 412 w 428"/>
                  <a:gd name="T47" fmla="*/ 69 h 150"/>
                  <a:gd name="T48" fmla="*/ 396 w 428"/>
                  <a:gd name="T49" fmla="*/ 70 h 150"/>
                  <a:gd name="T50" fmla="*/ 394 w 428"/>
                  <a:gd name="T51" fmla="*/ 87 h 150"/>
                  <a:gd name="T52" fmla="*/ 403 w 428"/>
                  <a:gd name="T53" fmla="*/ 117 h 150"/>
                  <a:gd name="T54" fmla="*/ 389 w 428"/>
                  <a:gd name="T55" fmla="*/ 116 h 150"/>
                  <a:gd name="T56" fmla="*/ 373 w 428"/>
                  <a:gd name="T57" fmla="*/ 114 h 150"/>
                  <a:gd name="T58" fmla="*/ 341 w 428"/>
                  <a:gd name="T59" fmla="*/ 120 h 150"/>
                  <a:gd name="T60" fmla="*/ 343 w 428"/>
                  <a:gd name="T61" fmla="*/ 133 h 150"/>
                  <a:gd name="T62" fmla="*/ 338 w 428"/>
                  <a:gd name="T63" fmla="*/ 133 h 150"/>
                  <a:gd name="T64" fmla="*/ 327 w 428"/>
                  <a:gd name="T65" fmla="*/ 131 h 150"/>
                  <a:gd name="T66" fmla="*/ 297 w 428"/>
                  <a:gd name="T67" fmla="*/ 133 h 150"/>
                  <a:gd name="T68" fmla="*/ 268 w 428"/>
                  <a:gd name="T69" fmla="*/ 133 h 150"/>
                  <a:gd name="T70" fmla="*/ 254 w 428"/>
                  <a:gd name="T71" fmla="*/ 142 h 150"/>
                  <a:gd name="T72" fmla="*/ 243 w 428"/>
                  <a:gd name="T73" fmla="*/ 140 h 150"/>
                  <a:gd name="T74" fmla="*/ 210 w 428"/>
                  <a:gd name="T75" fmla="*/ 115 h 150"/>
                  <a:gd name="T76" fmla="*/ 211 w 428"/>
                  <a:gd name="T77" fmla="*/ 136 h 150"/>
                  <a:gd name="T78" fmla="*/ 197 w 428"/>
                  <a:gd name="T79" fmla="*/ 135 h 150"/>
                  <a:gd name="T80" fmla="*/ 174 w 428"/>
                  <a:gd name="T81" fmla="*/ 122 h 150"/>
                  <a:gd name="T82" fmla="*/ 147 w 428"/>
                  <a:gd name="T83" fmla="*/ 115 h 150"/>
                  <a:gd name="T84" fmla="*/ 149 w 428"/>
                  <a:gd name="T85" fmla="*/ 125 h 150"/>
                  <a:gd name="T86" fmla="*/ 135 w 428"/>
                  <a:gd name="T87" fmla="*/ 116 h 150"/>
                  <a:gd name="T88" fmla="*/ 123 w 428"/>
                  <a:gd name="T89" fmla="*/ 102 h 150"/>
                  <a:gd name="T90" fmla="*/ 82 w 428"/>
                  <a:gd name="T91" fmla="*/ 111 h 150"/>
                  <a:gd name="T92" fmla="*/ 110 w 428"/>
                  <a:gd name="T93" fmla="*/ 90 h 150"/>
                  <a:gd name="T94" fmla="*/ 96 w 428"/>
                  <a:gd name="T95" fmla="*/ 89 h 150"/>
                  <a:gd name="T96" fmla="*/ 75 w 428"/>
                  <a:gd name="T97" fmla="*/ 89 h 150"/>
                  <a:gd name="T98" fmla="*/ 80 w 428"/>
                  <a:gd name="T99" fmla="*/ 72 h 150"/>
                  <a:gd name="T100" fmla="*/ 62 w 428"/>
                  <a:gd name="T101" fmla="*/ 70 h 150"/>
                  <a:gd name="T102" fmla="*/ 53 w 428"/>
                  <a:gd name="T103" fmla="*/ 76 h 150"/>
                  <a:gd name="T104" fmla="*/ 39 w 428"/>
                  <a:gd name="T105" fmla="*/ 73 h 150"/>
                  <a:gd name="T106" fmla="*/ 34 w 428"/>
                  <a:gd name="T107" fmla="*/ 31 h 150"/>
                  <a:gd name="T108" fmla="*/ 11 w 428"/>
                  <a:gd name="T109" fmla="*/ 37 h 150"/>
                  <a:gd name="T110" fmla="*/ 2 w 428"/>
                  <a:gd name="T111" fmla="*/ 36 h 150"/>
                  <a:gd name="T112" fmla="*/ 4 w 428"/>
                  <a:gd name="T113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28" h="150">
                    <a:moveTo>
                      <a:pt x="4" y="0"/>
                    </a:moveTo>
                    <a:lnTo>
                      <a:pt x="7" y="6"/>
                    </a:lnTo>
                    <a:lnTo>
                      <a:pt x="13" y="10"/>
                    </a:lnTo>
                    <a:lnTo>
                      <a:pt x="18" y="14"/>
                    </a:lnTo>
                    <a:lnTo>
                      <a:pt x="25" y="17"/>
                    </a:lnTo>
                    <a:lnTo>
                      <a:pt x="32" y="20"/>
                    </a:lnTo>
                    <a:lnTo>
                      <a:pt x="41" y="22"/>
                    </a:lnTo>
                    <a:lnTo>
                      <a:pt x="53" y="23"/>
                    </a:lnTo>
                    <a:lnTo>
                      <a:pt x="66" y="24"/>
                    </a:lnTo>
                    <a:lnTo>
                      <a:pt x="60" y="32"/>
                    </a:lnTo>
                    <a:lnTo>
                      <a:pt x="59" y="39"/>
                    </a:lnTo>
                    <a:lnTo>
                      <a:pt x="59" y="46"/>
                    </a:lnTo>
                    <a:lnTo>
                      <a:pt x="62" y="52"/>
                    </a:lnTo>
                    <a:lnTo>
                      <a:pt x="68" y="58"/>
                    </a:lnTo>
                    <a:lnTo>
                      <a:pt x="76" y="61"/>
                    </a:lnTo>
                    <a:lnTo>
                      <a:pt x="89" y="63"/>
                    </a:lnTo>
                    <a:lnTo>
                      <a:pt x="103" y="62"/>
                    </a:lnTo>
                    <a:lnTo>
                      <a:pt x="107" y="69"/>
                    </a:lnTo>
                    <a:lnTo>
                      <a:pt x="114" y="74"/>
                    </a:lnTo>
                    <a:lnTo>
                      <a:pt x="124" y="75"/>
                    </a:lnTo>
                    <a:lnTo>
                      <a:pt x="139" y="73"/>
                    </a:lnTo>
                    <a:lnTo>
                      <a:pt x="139" y="79"/>
                    </a:lnTo>
                    <a:lnTo>
                      <a:pt x="142" y="84"/>
                    </a:lnTo>
                    <a:lnTo>
                      <a:pt x="147" y="89"/>
                    </a:lnTo>
                    <a:lnTo>
                      <a:pt x="155" y="92"/>
                    </a:lnTo>
                    <a:lnTo>
                      <a:pt x="163" y="94"/>
                    </a:lnTo>
                    <a:lnTo>
                      <a:pt x="176" y="94"/>
                    </a:lnTo>
                    <a:lnTo>
                      <a:pt x="192" y="92"/>
                    </a:lnTo>
                    <a:lnTo>
                      <a:pt x="211" y="88"/>
                    </a:lnTo>
                    <a:lnTo>
                      <a:pt x="213" y="94"/>
                    </a:lnTo>
                    <a:lnTo>
                      <a:pt x="219" y="99"/>
                    </a:lnTo>
                    <a:lnTo>
                      <a:pt x="226" y="105"/>
                    </a:lnTo>
                    <a:lnTo>
                      <a:pt x="235" y="110"/>
                    </a:lnTo>
                    <a:lnTo>
                      <a:pt x="243" y="114"/>
                    </a:lnTo>
                    <a:lnTo>
                      <a:pt x="256" y="115"/>
                    </a:lnTo>
                    <a:lnTo>
                      <a:pt x="268" y="115"/>
                    </a:lnTo>
                    <a:lnTo>
                      <a:pt x="282" y="111"/>
                    </a:lnTo>
                    <a:lnTo>
                      <a:pt x="291" y="113"/>
                    </a:lnTo>
                    <a:lnTo>
                      <a:pt x="300" y="114"/>
                    </a:lnTo>
                    <a:lnTo>
                      <a:pt x="309" y="114"/>
                    </a:lnTo>
                    <a:lnTo>
                      <a:pt x="318" y="113"/>
                    </a:lnTo>
                    <a:lnTo>
                      <a:pt x="323" y="111"/>
                    </a:lnTo>
                    <a:lnTo>
                      <a:pt x="329" y="108"/>
                    </a:lnTo>
                    <a:lnTo>
                      <a:pt x="330" y="103"/>
                    </a:lnTo>
                    <a:lnTo>
                      <a:pt x="330" y="97"/>
                    </a:lnTo>
                    <a:lnTo>
                      <a:pt x="341" y="98"/>
                    </a:lnTo>
                    <a:lnTo>
                      <a:pt x="352" y="98"/>
                    </a:lnTo>
                    <a:lnTo>
                      <a:pt x="361" y="96"/>
                    </a:lnTo>
                    <a:lnTo>
                      <a:pt x="368" y="92"/>
                    </a:lnTo>
                    <a:lnTo>
                      <a:pt x="371" y="87"/>
                    </a:lnTo>
                    <a:lnTo>
                      <a:pt x="373" y="81"/>
                    </a:lnTo>
                    <a:lnTo>
                      <a:pt x="369" y="74"/>
                    </a:lnTo>
                    <a:lnTo>
                      <a:pt x="362" y="67"/>
                    </a:lnTo>
                    <a:lnTo>
                      <a:pt x="375" y="63"/>
                    </a:lnTo>
                    <a:lnTo>
                      <a:pt x="378" y="52"/>
                    </a:lnTo>
                    <a:lnTo>
                      <a:pt x="369" y="38"/>
                    </a:lnTo>
                    <a:lnTo>
                      <a:pt x="346" y="22"/>
                    </a:lnTo>
                    <a:lnTo>
                      <a:pt x="352" y="17"/>
                    </a:lnTo>
                    <a:lnTo>
                      <a:pt x="357" y="21"/>
                    </a:lnTo>
                    <a:lnTo>
                      <a:pt x="362" y="25"/>
                    </a:lnTo>
                    <a:lnTo>
                      <a:pt x="368" y="28"/>
                    </a:lnTo>
                    <a:lnTo>
                      <a:pt x="375" y="31"/>
                    </a:lnTo>
                    <a:lnTo>
                      <a:pt x="380" y="34"/>
                    </a:lnTo>
                    <a:lnTo>
                      <a:pt x="389" y="36"/>
                    </a:lnTo>
                    <a:lnTo>
                      <a:pt x="398" y="37"/>
                    </a:lnTo>
                    <a:lnTo>
                      <a:pt x="407" y="37"/>
                    </a:lnTo>
                    <a:lnTo>
                      <a:pt x="400" y="44"/>
                    </a:lnTo>
                    <a:lnTo>
                      <a:pt x="398" y="52"/>
                    </a:lnTo>
                    <a:lnTo>
                      <a:pt x="407" y="62"/>
                    </a:lnTo>
                    <a:lnTo>
                      <a:pt x="428" y="69"/>
                    </a:lnTo>
                    <a:lnTo>
                      <a:pt x="421" y="69"/>
                    </a:lnTo>
                    <a:lnTo>
                      <a:pt x="412" y="69"/>
                    </a:lnTo>
                    <a:lnTo>
                      <a:pt x="403" y="68"/>
                    </a:lnTo>
                    <a:lnTo>
                      <a:pt x="394" y="65"/>
                    </a:lnTo>
                    <a:lnTo>
                      <a:pt x="396" y="70"/>
                    </a:lnTo>
                    <a:lnTo>
                      <a:pt x="398" y="76"/>
                    </a:lnTo>
                    <a:lnTo>
                      <a:pt x="396" y="82"/>
                    </a:lnTo>
                    <a:lnTo>
                      <a:pt x="394" y="87"/>
                    </a:lnTo>
                    <a:lnTo>
                      <a:pt x="401" y="97"/>
                    </a:lnTo>
                    <a:lnTo>
                      <a:pt x="405" y="107"/>
                    </a:lnTo>
                    <a:lnTo>
                      <a:pt x="403" y="117"/>
                    </a:lnTo>
                    <a:lnTo>
                      <a:pt x="396" y="127"/>
                    </a:lnTo>
                    <a:lnTo>
                      <a:pt x="393" y="122"/>
                    </a:lnTo>
                    <a:lnTo>
                      <a:pt x="389" y="116"/>
                    </a:lnTo>
                    <a:lnTo>
                      <a:pt x="384" y="112"/>
                    </a:lnTo>
                    <a:lnTo>
                      <a:pt x="375" y="109"/>
                    </a:lnTo>
                    <a:lnTo>
                      <a:pt x="373" y="114"/>
                    </a:lnTo>
                    <a:lnTo>
                      <a:pt x="368" y="117"/>
                    </a:lnTo>
                    <a:lnTo>
                      <a:pt x="357" y="119"/>
                    </a:lnTo>
                    <a:lnTo>
                      <a:pt x="341" y="120"/>
                    </a:lnTo>
                    <a:lnTo>
                      <a:pt x="341" y="124"/>
                    </a:lnTo>
                    <a:lnTo>
                      <a:pt x="341" y="128"/>
                    </a:lnTo>
                    <a:lnTo>
                      <a:pt x="343" y="133"/>
                    </a:lnTo>
                    <a:lnTo>
                      <a:pt x="345" y="137"/>
                    </a:lnTo>
                    <a:lnTo>
                      <a:pt x="341" y="135"/>
                    </a:lnTo>
                    <a:lnTo>
                      <a:pt x="338" y="133"/>
                    </a:lnTo>
                    <a:lnTo>
                      <a:pt x="336" y="131"/>
                    </a:lnTo>
                    <a:lnTo>
                      <a:pt x="334" y="129"/>
                    </a:lnTo>
                    <a:lnTo>
                      <a:pt x="327" y="131"/>
                    </a:lnTo>
                    <a:lnTo>
                      <a:pt x="318" y="131"/>
                    </a:lnTo>
                    <a:lnTo>
                      <a:pt x="307" y="132"/>
                    </a:lnTo>
                    <a:lnTo>
                      <a:pt x="297" y="133"/>
                    </a:lnTo>
                    <a:lnTo>
                      <a:pt x="286" y="133"/>
                    </a:lnTo>
                    <a:lnTo>
                      <a:pt x="277" y="133"/>
                    </a:lnTo>
                    <a:lnTo>
                      <a:pt x="268" y="133"/>
                    </a:lnTo>
                    <a:lnTo>
                      <a:pt x="263" y="133"/>
                    </a:lnTo>
                    <a:lnTo>
                      <a:pt x="259" y="137"/>
                    </a:lnTo>
                    <a:lnTo>
                      <a:pt x="254" y="142"/>
                    </a:lnTo>
                    <a:lnTo>
                      <a:pt x="247" y="146"/>
                    </a:lnTo>
                    <a:lnTo>
                      <a:pt x="240" y="150"/>
                    </a:lnTo>
                    <a:lnTo>
                      <a:pt x="243" y="140"/>
                    </a:lnTo>
                    <a:lnTo>
                      <a:pt x="240" y="129"/>
                    </a:lnTo>
                    <a:lnTo>
                      <a:pt x="229" y="121"/>
                    </a:lnTo>
                    <a:lnTo>
                      <a:pt x="210" y="115"/>
                    </a:lnTo>
                    <a:lnTo>
                      <a:pt x="213" y="121"/>
                    </a:lnTo>
                    <a:lnTo>
                      <a:pt x="213" y="128"/>
                    </a:lnTo>
                    <a:lnTo>
                      <a:pt x="211" y="136"/>
                    </a:lnTo>
                    <a:lnTo>
                      <a:pt x="204" y="143"/>
                    </a:lnTo>
                    <a:lnTo>
                      <a:pt x="201" y="139"/>
                    </a:lnTo>
                    <a:lnTo>
                      <a:pt x="197" y="135"/>
                    </a:lnTo>
                    <a:lnTo>
                      <a:pt x="190" y="131"/>
                    </a:lnTo>
                    <a:lnTo>
                      <a:pt x="183" y="126"/>
                    </a:lnTo>
                    <a:lnTo>
                      <a:pt x="174" y="122"/>
                    </a:lnTo>
                    <a:lnTo>
                      <a:pt x="165" y="119"/>
                    </a:lnTo>
                    <a:lnTo>
                      <a:pt x="156" y="117"/>
                    </a:lnTo>
                    <a:lnTo>
                      <a:pt x="147" y="115"/>
                    </a:lnTo>
                    <a:lnTo>
                      <a:pt x="147" y="118"/>
                    </a:lnTo>
                    <a:lnTo>
                      <a:pt x="147" y="121"/>
                    </a:lnTo>
                    <a:lnTo>
                      <a:pt x="149" y="125"/>
                    </a:lnTo>
                    <a:lnTo>
                      <a:pt x="151" y="128"/>
                    </a:lnTo>
                    <a:lnTo>
                      <a:pt x="142" y="123"/>
                    </a:lnTo>
                    <a:lnTo>
                      <a:pt x="135" y="116"/>
                    </a:lnTo>
                    <a:lnTo>
                      <a:pt x="132" y="107"/>
                    </a:lnTo>
                    <a:lnTo>
                      <a:pt x="128" y="95"/>
                    </a:lnTo>
                    <a:lnTo>
                      <a:pt x="123" y="102"/>
                    </a:lnTo>
                    <a:lnTo>
                      <a:pt x="114" y="107"/>
                    </a:lnTo>
                    <a:lnTo>
                      <a:pt x="100" y="110"/>
                    </a:lnTo>
                    <a:lnTo>
                      <a:pt x="82" y="111"/>
                    </a:lnTo>
                    <a:lnTo>
                      <a:pt x="96" y="105"/>
                    </a:lnTo>
                    <a:lnTo>
                      <a:pt x="105" y="99"/>
                    </a:lnTo>
                    <a:lnTo>
                      <a:pt x="110" y="90"/>
                    </a:lnTo>
                    <a:lnTo>
                      <a:pt x="107" y="79"/>
                    </a:lnTo>
                    <a:lnTo>
                      <a:pt x="101" y="84"/>
                    </a:lnTo>
                    <a:lnTo>
                      <a:pt x="96" y="89"/>
                    </a:lnTo>
                    <a:lnTo>
                      <a:pt x="87" y="93"/>
                    </a:lnTo>
                    <a:lnTo>
                      <a:pt x="78" y="95"/>
                    </a:lnTo>
                    <a:lnTo>
                      <a:pt x="75" y="89"/>
                    </a:lnTo>
                    <a:lnTo>
                      <a:pt x="75" y="83"/>
                    </a:lnTo>
                    <a:lnTo>
                      <a:pt x="76" y="78"/>
                    </a:lnTo>
                    <a:lnTo>
                      <a:pt x="80" y="72"/>
                    </a:lnTo>
                    <a:lnTo>
                      <a:pt x="73" y="72"/>
                    </a:lnTo>
                    <a:lnTo>
                      <a:pt x="68" y="71"/>
                    </a:lnTo>
                    <a:lnTo>
                      <a:pt x="62" y="70"/>
                    </a:lnTo>
                    <a:lnTo>
                      <a:pt x="60" y="69"/>
                    </a:lnTo>
                    <a:lnTo>
                      <a:pt x="57" y="72"/>
                    </a:lnTo>
                    <a:lnTo>
                      <a:pt x="53" y="76"/>
                    </a:lnTo>
                    <a:lnTo>
                      <a:pt x="48" y="81"/>
                    </a:lnTo>
                    <a:lnTo>
                      <a:pt x="46" y="84"/>
                    </a:lnTo>
                    <a:lnTo>
                      <a:pt x="39" y="73"/>
                    </a:lnTo>
                    <a:lnTo>
                      <a:pt x="32" y="61"/>
                    </a:lnTo>
                    <a:lnTo>
                      <a:pt x="30" y="47"/>
                    </a:lnTo>
                    <a:lnTo>
                      <a:pt x="34" y="31"/>
                    </a:lnTo>
                    <a:lnTo>
                      <a:pt x="23" y="29"/>
                    </a:lnTo>
                    <a:lnTo>
                      <a:pt x="16" y="33"/>
                    </a:lnTo>
                    <a:lnTo>
                      <a:pt x="11" y="37"/>
                    </a:lnTo>
                    <a:lnTo>
                      <a:pt x="5" y="42"/>
                    </a:lnTo>
                    <a:lnTo>
                      <a:pt x="4" y="47"/>
                    </a:lnTo>
                    <a:lnTo>
                      <a:pt x="2" y="36"/>
                    </a:lnTo>
                    <a:lnTo>
                      <a:pt x="0" y="25"/>
                    </a:lnTo>
                    <a:lnTo>
                      <a:pt x="0" y="1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13" name="Freeform 473"/>
              <p:cNvSpPr>
                <a:spLocks/>
              </p:cNvSpPr>
              <p:nvPr/>
            </p:nvSpPr>
            <p:spPr bwMode="auto">
              <a:xfrm>
                <a:off x="1547" y="2676"/>
                <a:ext cx="19" cy="19"/>
              </a:xfrm>
              <a:custGeom>
                <a:avLst/>
                <a:gdLst>
                  <a:gd name="T0" fmla="*/ 3 w 37"/>
                  <a:gd name="T1" fmla="*/ 0 h 19"/>
                  <a:gd name="T2" fmla="*/ 9 w 37"/>
                  <a:gd name="T3" fmla="*/ 4 h 19"/>
                  <a:gd name="T4" fmla="*/ 17 w 37"/>
                  <a:gd name="T5" fmla="*/ 8 h 19"/>
                  <a:gd name="T6" fmla="*/ 26 w 37"/>
                  <a:gd name="T7" fmla="*/ 11 h 19"/>
                  <a:gd name="T8" fmla="*/ 37 w 37"/>
                  <a:gd name="T9" fmla="*/ 13 h 19"/>
                  <a:gd name="T10" fmla="*/ 35 w 37"/>
                  <a:gd name="T11" fmla="*/ 19 h 19"/>
                  <a:gd name="T12" fmla="*/ 21 w 37"/>
                  <a:gd name="T13" fmla="*/ 18 h 19"/>
                  <a:gd name="T14" fmla="*/ 9 w 37"/>
                  <a:gd name="T15" fmla="*/ 14 h 19"/>
                  <a:gd name="T16" fmla="*/ 0 w 37"/>
                  <a:gd name="T17" fmla="*/ 8 h 19"/>
                  <a:gd name="T18" fmla="*/ 3 w 37"/>
                  <a:gd name="T1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" h="19">
                    <a:moveTo>
                      <a:pt x="3" y="0"/>
                    </a:moveTo>
                    <a:lnTo>
                      <a:pt x="9" y="4"/>
                    </a:lnTo>
                    <a:lnTo>
                      <a:pt x="17" y="8"/>
                    </a:lnTo>
                    <a:lnTo>
                      <a:pt x="26" y="11"/>
                    </a:lnTo>
                    <a:lnTo>
                      <a:pt x="37" y="13"/>
                    </a:lnTo>
                    <a:lnTo>
                      <a:pt x="35" y="19"/>
                    </a:lnTo>
                    <a:lnTo>
                      <a:pt x="21" y="18"/>
                    </a:lnTo>
                    <a:lnTo>
                      <a:pt x="9" y="14"/>
                    </a:lnTo>
                    <a:lnTo>
                      <a:pt x="0" y="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14" name="Freeform 474"/>
              <p:cNvSpPr>
                <a:spLocks/>
              </p:cNvSpPr>
              <p:nvPr/>
            </p:nvSpPr>
            <p:spPr bwMode="auto">
              <a:xfrm>
                <a:off x="1156" y="2256"/>
                <a:ext cx="386" cy="223"/>
              </a:xfrm>
              <a:custGeom>
                <a:avLst/>
                <a:gdLst>
                  <a:gd name="T0" fmla="*/ 75 w 771"/>
                  <a:gd name="T1" fmla="*/ 116 h 223"/>
                  <a:gd name="T2" fmla="*/ 130 w 771"/>
                  <a:gd name="T3" fmla="*/ 67 h 223"/>
                  <a:gd name="T4" fmla="*/ 185 w 771"/>
                  <a:gd name="T5" fmla="*/ 50 h 223"/>
                  <a:gd name="T6" fmla="*/ 249 w 771"/>
                  <a:gd name="T7" fmla="*/ 36 h 223"/>
                  <a:gd name="T8" fmla="*/ 315 w 771"/>
                  <a:gd name="T9" fmla="*/ 36 h 223"/>
                  <a:gd name="T10" fmla="*/ 398 w 771"/>
                  <a:gd name="T11" fmla="*/ 49 h 223"/>
                  <a:gd name="T12" fmla="*/ 462 w 771"/>
                  <a:gd name="T13" fmla="*/ 68 h 223"/>
                  <a:gd name="T14" fmla="*/ 508 w 771"/>
                  <a:gd name="T15" fmla="*/ 93 h 223"/>
                  <a:gd name="T16" fmla="*/ 522 w 771"/>
                  <a:gd name="T17" fmla="*/ 122 h 223"/>
                  <a:gd name="T18" fmla="*/ 556 w 771"/>
                  <a:gd name="T19" fmla="*/ 153 h 223"/>
                  <a:gd name="T20" fmla="*/ 585 w 771"/>
                  <a:gd name="T21" fmla="*/ 176 h 223"/>
                  <a:gd name="T22" fmla="*/ 622 w 771"/>
                  <a:gd name="T23" fmla="*/ 204 h 223"/>
                  <a:gd name="T24" fmla="*/ 656 w 771"/>
                  <a:gd name="T25" fmla="*/ 222 h 223"/>
                  <a:gd name="T26" fmla="*/ 702 w 771"/>
                  <a:gd name="T27" fmla="*/ 221 h 223"/>
                  <a:gd name="T28" fmla="*/ 732 w 771"/>
                  <a:gd name="T29" fmla="*/ 206 h 223"/>
                  <a:gd name="T30" fmla="*/ 744 w 771"/>
                  <a:gd name="T31" fmla="*/ 190 h 223"/>
                  <a:gd name="T32" fmla="*/ 675 w 771"/>
                  <a:gd name="T33" fmla="*/ 194 h 223"/>
                  <a:gd name="T34" fmla="*/ 691 w 771"/>
                  <a:gd name="T35" fmla="*/ 179 h 223"/>
                  <a:gd name="T36" fmla="*/ 636 w 771"/>
                  <a:gd name="T37" fmla="*/ 178 h 223"/>
                  <a:gd name="T38" fmla="*/ 652 w 771"/>
                  <a:gd name="T39" fmla="*/ 170 h 223"/>
                  <a:gd name="T40" fmla="*/ 641 w 771"/>
                  <a:gd name="T41" fmla="*/ 152 h 223"/>
                  <a:gd name="T42" fmla="*/ 608 w 771"/>
                  <a:gd name="T43" fmla="*/ 153 h 223"/>
                  <a:gd name="T44" fmla="*/ 601 w 771"/>
                  <a:gd name="T45" fmla="*/ 141 h 223"/>
                  <a:gd name="T46" fmla="*/ 579 w 771"/>
                  <a:gd name="T47" fmla="*/ 135 h 223"/>
                  <a:gd name="T48" fmla="*/ 629 w 771"/>
                  <a:gd name="T49" fmla="*/ 127 h 223"/>
                  <a:gd name="T50" fmla="*/ 581 w 771"/>
                  <a:gd name="T51" fmla="*/ 116 h 223"/>
                  <a:gd name="T52" fmla="*/ 574 w 771"/>
                  <a:gd name="T53" fmla="*/ 101 h 223"/>
                  <a:gd name="T54" fmla="*/ 556 w 771"/>
                  <a:gd name="T55" fmla="*/ 93 h 223"/>
                  <a:gd name="T56" fmla="*/ 547 w 771"/>
                  <a:gd name="T57" fmla="*/ 79 h 223"/>
                  <a:gd name="T58" fmla="*/ 514 w 771"/>
                  <a:gd name="T59" fmla="*/ 71 h 223"/>
                  <a:gd name="T60" fmla="*/ 531 w 771"/>
                  <a:gd name="T61" fmla="*/ 59 h 223"/>
                  <a:gd name="T62" fmla="*/ 485 w 771"/>
                  <a:gd name="T63" fmla="*/ 50 h 223"/>
                  <a:gd name="T64" fmla="*/ 483 w 771"/>
                  <a:gd name="T65" fmla="*/ 46 h 223"/>
                  <a:gd name="T66" fmla="*/ 427 w 771"/>
                  <a:gd name="T67" fmla="*/ 41 h 223"/>
                  <a:gd name="T68" fmla="*/ 419 w 771"/>
                  <a:gd name="T69" fmla="*/ 32 h 223"/>
                  <a:gd name="T70" fmla="*/ 427 w 771"/>
                  <a:gd name="T71" fmla="*/ 13 h 223"/>
                  <a:gd name="T72" fmla="*/ 359 w 771"/>
                  <a:gd name="T73" fmla="*/ 19 h 223"/>
                  <a:gd name="T74" fmla="*/ 373 w 771"/>
                  <a:gd name="T75" fmla="*/ 3 h 223"/>
                  <a:gd name="T76" fmla="*/ 322 w 771"/>
                  <a:gd name="T77" fmla="*/ 17 h 223"/>
                  <a:gd name="T78" fmla="*/ 297 w 771"/>
                  <a:gd name="T79" fmla="*/ 16 h 223"/>
                  <a:gd name="T80" fmla="*/ 260 w 771"/>
                  <a:gd name="T81" fmla="*/ 7 h 223"/>
                  <a:gd name="T82" fmla="*/ 210 w 771"/>
                  <a:gd name="T83" fmla="*/ 26 h 223"/>
                  <a:gd name="T84" fmla="*/ 197 w 771"/>
                  <a:gd name="T85" fmla="*/ 21 h 223"/>
                  <a:gd name="T86" fmla="*/ 153 w 771"/>
                  <a:gd name="T87" fmla="*/ 33 h 223"/>
                  <a:gd name="T88" fmla="*/ 135 w 771"/>
                  <a:gd name="T89" fmla="*/ 38 h 223"/>
                  <a:gd name="T90" fmla="*/ 107 w 771"/>
                  <a:gd name="T91" fmla="*/ 43 h 223"/>
                  <a:gd name="T92" fmla="*/ 91 w 771"/>
                  <a:gd name="T93" fmla="*/ 53 h 223"/>
                  <a:gd name="T94" fmla="*/ 68 w 771"/>
                  <a:gd name="T95" fmla="*/ 58 h 223"/>
                  <a:gd name="T96" fmla="*/ 55 w 771"/>
                  <a:gd name="T97" fmla="*/ 83 h 223"/>
                  <a:gd name="T98" fmla="*/ 39 w 771"/>
                  <a:gd name="T99" fmla="*/ 95 h 223"/>
                  <a:gd name="T100" fmla="*/ 52 w 771"/>
                  <a:gd name="T101" fmla="*/ 103 h 223"/>
                  <a:gd name="T102" fmla="*/ 15 w 771"/>
                  <a:gd name="T103" fmla="*/ 109 h 223"/>
                  <a:gd name="T104" fmla="*/ 39 w 771"/>
                  <a:gd name="T105" fmla="*/ 127 h 223"/>
                  <a:gd name="T106" fmla="*/ 9 w 771"/>
                  <a:gd name="T107" fmla="*/ 141 h 223"/>
                  <a:gd name="T108" fmla="*/ 20 w 771"/>
                  <a:gd name="T109" fmla="*/ 158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71" h="223">
                    <a:moveTo>
                      <a:pt x="64" y="149"/>
                    </a:moveTo>
                    <a:lnTo>
                      <a:pt x="63" y="144"/>
                    </a:lnTo>
                    <a:lnTo>
                      <a:pt x="63" y="137"/>
                    </a:lnTo>
                    <a:lnTo>
                      <a:pt x="68" y="130"/>
                    </a:lnTo>
                    <a:lnTo>
                      <a:pt x="82" y="126"/>
                    </a:lnTo>
                    <a:lnTo>
                      <a:pt x="75" y="116"/>
                    </a:lnTo>
                    <a:lnTo>
                      <a:pt x="77" y="105"/>
                    </a:lnTo>
                    <a:lnTo>
                      <a:pt x="87" y="96"/>
                    </a:lnTo>
                    <a:lnTo>
                      <a:pt x="109" y="91"/>
                    </a:lnTo>
                    <a:lnTo>
                      <a:pt x="107" y="81"/>
                    </a:lnTo>
                    <a:lnTo>
                      <a:pt x="116" y="73"/>
                    </a:lnTo>
                    <a:lnTo>
                      <a:pt x="130" y="67"/>
                    </a:lnTo>
                    <a:lnTo>
                      <a:pt x="153" y="67"/>
                    </a:lnTo>
                    <a:lnTo>
                      <a:pt x="158" y="63"/>
                    </a:lnTo>
                    <a:lnTo>
                      <a:pt x="164" y="59"/>
                    </a:lnTo>
                    <a:lnTo>
                      <a:pt x="171" y="55"/>
                    </a:lnTo>
                    <a:lnTo>
                      <a:pt x="178" y="52"/>
                    </a:lnTo>
                    <a:lnTo>
                      <a:pt x="185" y="50"/>
                    </a:lnTo>
                    <a:lnTo>
                      <a:pt x="194" y="49"/>
                    </a:lnTo>
                    <a:lnTo>
                      <a:pt x="203" y="48"/>
                    </a:lnTo>
                    <a:lnTo>
                      <a:pt x="213" y="49"/>
                    </a:lnTo>
                    <a:lnTo>
                      <a:pt x="224" y="43"/>
                    </a:lnTo>
                    <a:lnTo>
                      <a:pt x="237" y="39"/>
                    </a:lnTo>
                    <a:lnTo>
                      <a:pt x="249" y="36"/>
                    </a:lnTo>
                    <a:lnTo>
                      <a:pt x="261" y="38"/>
                    </a:lnTo>
                    <a:lnTo>
                      <a:pt x="274" y="40"/>
                    </a:lnTo>
                    <a:lnTo>
                      <a:pt x="286" y="41"/>
                    </a:lnTo>
                    <a:lnTo>
                      <a:pt x="295" y="40"/>
                    </a:lnTo>
                    <a:lnTo>
                      <a:pt x="306" y="38"/>
                    </a:lnTo>
                    <a:lnTo>
                      <a:pt x="315" y="36"/>
                    </a:lnTo>
                    <a:lnTo>
                      <a:pt x="327" y="35"/>
                    </a:lnTo>
                    <a:lnTo>
                      <a:pt x="343" y="34"/>
                    </a:lnTo>
                    <a:lnTo>
                      <a:pt x="359" y="34"/>
                    </a:lnTo>
                    <a:lnTo>
                      <a:pt x="375" y="38"/>
                    </a:lnTo>
                    <a:lnTo>
                      <a:pt x="387" y="42"/>
                    </a:lnTo>
                    <a:lnTo>
                      <a:pt x="398" y="49"/>
                    </a:lnTo>
                    <a:lnTo>
                      <a:pt x="402" y="60"/>
                    </a:lnTo>
                    <a:lnTo>
                      <a:pt x="416" y="60"/>
                    </a:lnTo>
                    <a:lnTo>
                      <a:pt x="430" y="60"/>
                    </a:lnTo>
                    <a:lnTo>
                      <a:pt x="443" y="62"/>
                    </a:lnTo>
                    <a:lnTo>
                      <a:pt x="453" y="64"/>
                    </a:lnTo>
                    <a:lnTo>
                      <a:pt x="462" y="68"/>
                    </a:lnTo>
                    <a:lnTo>
                      <a:pt x="467" y="73"/>
                    </a:lnTo>
                    <a:lnTo>
                      <a:pt x="471" y="80"/>
                    </a:lnTo>
                    <a:lnTo>
                      <a:pt x="473" y="88"/>
                    </a:lnTo>
                    <a:lnTo>
                      <a:pt x="487" y="89"/>
                    </a:lnTo>
                    <a:lnTo>
                      <a:pt x="498" y="91"/>
                    </a:lnTo>
                    <a:lnTo>
                      <a:pt x="508" y="93"/>
                    </a:lnTo>
                    <a:lnTo>
                      <a:pt x="515" y="96"/>
                    </a:lnTo>
                    <a:lnTo>
                      <a:pt x="521" y="100"/>
                    </a:lnTo>
                    <a:lnTo>
                      <a:pt x="522" y="105"/>
                    </a:lnTo>
                    <a:lnTo>
                      <a:pt x="521" y="112"/>
                    </a:lnTo>
                    <a:lnTo>
                      <a:pt x="514" y="119"/>
                    </a:lnTo>
                    <a:lnTo>
                      <a:pt x="522" y="122"/>
                    </a:lnTo>
                    <a:lnTo>
                      <a:pt x="533" y="126"/>
                    </a:lnTo>
                    <a:lnTo>
                      <a:pt x="542" y="130"/>
                    </a:lnTo>
                    <a:lnTo>
                      <a:pt x="551" y="135"/>
                    </a:lnTo>
                    <a:lnTo>
                      <a:pt x="556" y="141"/>
                    </a:lnTo>
                    <a:lnTo>
                      <a:pt x="558" y="147"/>
                    </a:lnTo>
                    <a:lnTo>
                      <a:pt x="556" y="153"/>
                    </a:lnTo>
                    <a:lnTo>
                      <a:pt x="549" y="160"/>
                    </a:lnTo>
                    <a:lnTo>
                      <a:pt x="558" y="162"/>
                    </a:lnTo>
                    <a:lnTo>
                      <a:pt x="567" y="166"/>
                    </a:lnTo>
                    <a:lnTo>
                      <a:pt x="574" y="171"/>
                    </a:lnTo>
                    <a:lnTo>
                      <a:pt x="576" y="176"/>
                    </a:lnTo>
                    <a:lnTo>
                      <a:pt x="585" y="176"/>
                    </a:lnTo>
                    <a:lnTo>
                      <a:pt x="595" y="178"/>
                    </a:lnTo>
                    <a:lnTo>
                      <a:pt x="604" y="181"/>
                    </a:lnTo>
                    <a:lnTo>
                      <a:pt x="613" y="186"/>
                    </a:lnTo>
                    <a:lnTo>
                      <a:pt x="618" y="191"/>
                    </a:lnTo>
                    <a:lnTo>
                      <a:pt x="622" y="197"/>
                    </a:lnTo>
                    <a:lnTo>
                      <a:pt x="622" y="204"/>
                    </a:lnTo>
                    <a:lnTo>
                      <a:pt x="617" y="211"/>
                    </a:lnTo>
                    <a:lnTo>
                      <a:pt x="627" y="211"/>
                    </a:lnTo>
                    <a:lnTo>
                      <a:pt x="638" y="212"/>
                    </a:lnTo>
                    <a:lnTo>
                      <a:pt x="645" y="215"/>
                    </a:lnTo>
                    <a:lnTo>
                      <a:pt x="650" y="219"/>
                    </a:lnTo>
                    <a:lnTo>
                      <a:pt x="656" y="222"/>
                    </a:lnTo>
                    <a:lnTo>
                      <a:pt x="663" y="223"/>
                    </a:lnTo>
                    <a:lnTo>
                      <a:pt x="672" y="223"/>
                    </a:lnTo>
                    <a:lnTo>
                      <a:pt x="681" y="223"/>
                    </a:lnTo>
                    <a:lnTo>
                      <a:pt x="686" y="222"/>
                    </a:lnTo>
                    <a:lnTo>
                      <a:pt x="693" y="222"/>
                    </a:lnTo>
                    <a:lnTo>
                      <a:pt x="702" y="221"/>
                    </a:lnTo>
                    <a:lnTo>
                      <a:pt x="711" y="220"/>
                    </a:lnTo>
                    <a:lnTo>
                      <a:pt x="720" y="219"/>
                    </a:lnTo>
                    <a:lnTo>
                      <a:pt x="728" y="219"/>
                    </a:lnTo>
                    <a:lnTo>
                      <a:pt x="736" y="219"/>
                    </a:lnTo>
                    <a:lnTo>
                      <a:pt x="741" y="220"/>
                    </a:lnTo>
                    <a:lnTo>
                      <a:pt x="732" y="206"/>
                    </a:lnTo>
                    <a:lnTo>
                      <a:pt x="737" y="203"/>
                    </a:lnTo>
                    <a:lnTo>
                      <a:pt x="746" y="199"/>
                    </a:lnTo>
                    <a:lnTo>
                      <a:pt x="757" y="196"/>
                    </a:lnTo>
                    <a:lnTo>
                      <a:pt x="771" y="194"/>
                    </a:lnTo>
                    <a:lnTo>
                      <a:pt x="760" y="191"/>
                    </a:lnTo>
                    <a:lnTo>
                      <a:pt x="744" y="190"/>
                    </a:lnTo>
                    <a:lnTo>
                      <a:pt x="730" y="191"/>
                    </a:lnTo>
                    <a:lnTo>
                      <a:pt x="720" y="192"/>
                    </a:lnTo>
                    <a:lnTo>
                      <a:pt x="712" y="186"/>
                    </a:lnTo>
                    <a:lnTo>
                      <a:pt x="702" y="191"/>
                    </a:lnTo>
                    <a:lnTo>
                      <a:pt x="689" y="194"/>
                    </a:lnTo>
                    <a:lnTo>
                      <a:pt x="675" y="194"/>
                    </a:lnTo>
                    <a:lnTo>
                      <a:pt x="665" y="193"/>
                    </a:lnTo>
                    <a:lnTo>
                      <a:pt x="675" y="191"/>
                    </a:lnTo>
                    <a:lnTo>
                      <a:pt x="686" y="187"/>
                    </a:lnTo>
                    <a:lnTo>
                      <a:pt x="693" y="181"/>
                    </a:lnTo>
                    <a:lnTo>
                      <a:pt x="698" y="177"/>
                    </a:lnTo>
                    <a:lnTo>
                      <a:pt x="691" y="179"/>
                    </a:lnTo>
                    <a:lnTo>
                      <a:pt x="682" y="181"/>
                    </a:lnTo>
                    <a:lnTo>
                      <a:pt x="672" y="183"/>
                    </a:lnTo>
                    <a:lnTo>
                      <a:pt x="663" y="183"/>
                    </a:lnTo>
                    <a:lnTo>
                      <a:pt x="652" y="183"/>
                    </a:lnTo>
                    <a:lnTo>
                      <a:pt x="643" y="181"/>
                    </a:lnTo>
                    <a:lnTo>
                      <a:pt x="636" y="178"/>
                    </a:lnTo>
                    <a:lnTo>
                      <a:pt x="631" y="174"/>
                    </a:lnTo>
                    <a:lnTo>
                      <a:pt x="638" y="173"/>
                    </a:lnTo>
                    <a:lnTo>
                      <a:pt x="645" y="173"/>
                    </a:lnTo>
                    <a:lnTo>
                      <a:pt x="652" y="173"/>
                    </a:lnTo>
                    <a:lnTo>
                      <a:pt x="659" y="173"/>
                    </a:lnTo>
                    <a:lnTo>
                      <a:pt x="652" y="170"/>
                    </a:lnTo>
                    <a:lnTo>
                      <a:pt x="641" y="166"/>
                    </a:lnTo>
                    <a:lnTo>
                      <a:pt x="629" y="162"/>
                    </a:lnTo>
                    <a:lnTo>
                      <a:pt x="617" y="160"/>
                    </a:lnTo>
                    <a:lnTo>
                      <a:pt x="625" y="159"/>
                    </a:lnTo>
                    <a:lnTo>
                      <a:pt x="634" y="156"/>
                    </a:lnTo>
                    <a:lnTo>
                      <a:pt x="641" y="152"/>
                    </a:lnTo>
                    <a:lnTo>
                      <a:pt x="647" y="149"/>
                    </a:lnTo>
                    <a:lnTo>
                      <a:pt x="641" y="150"/>
                    </a:lnTo>
                    <a:lnTo>
                      <a:pt x="634" y="151"/>
                    </a:lnTo>
                    <a:lnTo>
                      <a:pt x="625" y="152"/>
                    </a:lnTo>
                    <a:lnTo>
                      <a:pt x="617" y="153"/>
                    </a:lnTo>
                    <a:lnTo>
                      <a:pt x="608" y="153"/>
                    </a:lnTo>
                    <a:lnTo>
                      <a:pt x="599" y="153"/>
                    </a:lnTo>
                    <a:lnTo>
                      <a:pt x="592" y="152"/>
                    </a:lnTo>
                    <a:lnTo>
                      <a:pt x="585" y="151"/>
                    </a:lnTo>
                    <a:lnTo>
                      <a:pt x="586" y="146"/>
                    </a:lnTo>
                    <a:lnTo>
                      <a:pt x="592" y="142"/>
                    </a:lnTo>
                    <a:lnTo>
                      <a:pt x="601" y="141"/>
                    </a:lnTo>
                    <a:lnTo>
                      <a:pt x="613" y="140"/>
                    </a:lnTo>
                    <a:lnTo>
                      <a:pt x="606" y="137"/>
                    </a:lnTo>
                    <a:lnTo>
                      <a:pt x="597" y="136"/>
                    </a:lnTo>
                    <a:lnTo>
                      <a:pt x="588" y="136"/>
                    </a:lnTo>
                    <a:lnTo>
                      <a:pt x="578" y="137"/>
                    </a:lnTo>
                    <a:lnTo>
                      <a:pt x="579" y="135"/>
                    </a:lnTo>
                    <a:lnTo>
                      <a:pt x="585" y="133"/>
                    </a:lnTo>
                    <a:lnTo>
                      <a:pt x="592" y="131"/>
                    </a:lnTo>
                    <a:lnTo>
                      <a:pt x="601" y="130"/>
                    </a:lnTo>
                    <a:lnTo>
                      <a:pt x="609" y="129"/>
                    </a:lnTo>
                    <a:lnTo>
                      <a:pt x="618" y="128"/>
                    </a:lnTo>
                    <a:lnTo>
                      <a:pt x="629" y="127"/>
                    </a:lnTo>
                    <a:lnTo>
                      <a:pt x="638" y="127"/>
                    </a:lnTo>
                    <a:lnTo>
                      <a:pt x="629" y="124"/>
                    </a:lnTo>
                    <a:lnTo>
                      <a:pt x="618" y="121"/>
                    </a:lnTo>
                    <a:lnTo>
                      <a:pt x="606" y="119"/>
                    </a:lnTo>
                    <a:lnTo>
                      <a:pt x="595" y="117"/>
                    </a:lnTo>
                    <a:lnTo>
                      <a:pt x="581" y="116"/>
                    </a:lnTo>
                    <a:lnTo>
                      <a:pt x="569" y="114"/>
                    </a:lnTo>
                    <a:lnTo>
                      <a:pt x="556" y="114"/>
                    </a:lnTo>
                    <a:lnTo>
                      <a:pt x="546" y="114"/>
                    </a:lnTo>
                    <a:lnTo>
                      <a:pt x="553" y="109"/>
                    </a:lnTo>
                    <a:lnTo>
                      <a:pt x="562" y="104"/>
                    </a:lnTo>
                    <a:lnTo>
                      <a:pt x="574" y="101"/>
                    </a:lnTo>
                    <a:lnTo>
                      <a:pt x="588" y="98"/>
                    </a:lnTo>
                    <a:lnTo>
                      <a:pt x="579" y="97"/>
                    </a:lnTo>
                    <a:lnTo>
                      <a:pt x="570" y="96"/>
                    </a:lnTo>
                    <a:lnTo>
                      <a:pt x="556" y="96"/>
                    </a:lnTo>
                    <a:lnTo>
                      <a:pt x="540" y="96"/>
                    </a:lnTo>
                    <a:lnTo>
                      <a:pt x="556" y="93"/>
                    </a:lnTo>
                    <a:lnTo>
                      <a:pt x="569" y="89"/>
                    </a:lnTo>
                    <a:lnTo>
                      <a:pt x="579" y="83"/>
                    </a:lnTo>
                    <a:lnTo>
                      <a:pt x="583" y="78"/>
                    </a:lnTo>
                    <a:lnTo>
                      <a:pt x="570" y="79"/>
                    </a:lnTo>
                    <a:lnTo>
                      <a:pt x="560" y="79"/>
                    </a:lnTo>
                    <a:lnTo>
                      <a:pt x="547" y="79"/>
                    </a:lnTo>
                    <a:lnTo>
                      <a:pt x="537" y="79"/>
                    </a:lnTo>
                    <a:lnTo>
                      <a:pt x="526" y="78"/>
                    </a:lnTo>
                    <a:lnTo>
                      <a:pt x="519" y="77"/>
                    </a:lnTo>
                    <a:lnTo>
                      <a:pt x="512" y="76"/>
                    </a:lnTo>
                    <a:lnTo>
                      <a:pt x="506" y="74"/>
                    </a:lnTo>
                    <a:lnTo>
                      <a:pt x="514" y="71"/>
                    </a:lnTo>
                    <a:lnTo>
                      <a:pt x="524" y="70"/>
                    </a:lnTo>
                    <a:lnTo>
                      <a:pt x="537" y="69"/>
                    </a:lnTo>
                    <a:lnTo>
                      <a:pt x="553" y="69"/>
                    </a:lnTo>
                    <a:lnTo>
                      <a:pt x="547" y="65"/>
                    </a:lnTo>
                    <a:lnTo>
                      <a:pt x="540" y="62"/>
                    </a:lnTo>
                    <a:lnTo>
                      <a:pt x="531" y="59"/>
                    </a:lnTo>
                    <a:lnTo>
                      <a:pt x="521" y="57"/>
                    </a:lnTo>
                    <a:lnTo>
                      <a:pt x="510" y="55"/>
                    </a:lnTo>
                    <a:lnTo>
                      <a:pt x="498" y="54"/>
                    </a:lnTo>
                    <a:lnTo>
                      <a:pt x="487" y="53"/>
                    </a:lnTo>
                    <a:lnTo>
                      <a:pt x="478" y="52"/>
                    </a:lnTo>
                    <a:lnTo>
                      <a:pt x="485" y="50"/>
                    </a:lnTo>
                    <a:lnTo>
                      <a:pt x="492" y="48"/>
                    </a:lnTo>
                    <a:lnTo>
                      <a:pt x="501" y="47"/>
                    </a:lnTo>
                    <a:lnTo>
                      <a:pt x="510" y="46"/>
                    </a:lnTo>
                    <a:lnTo>
                      <a:pt x="505" y="45"/>
                    </a:lnTo>
                    <a:lnTo>
                      <a:pt x="496" y="45"/>
                    </a:lnTo>
                    <a:lnTo>
                      <a:pt x="483" y="46"/>
                    </a:lnTo>
                    <a:lnTo>
                      <a:pt x="473" y="48"/>
                    </a:lnTo>
                    <a:lnTo>
                      <a:pt x="459" y="49"/>
                    </a:lnTo>
                    <a:lnTo>
                      <a:pt x="446" y="49"/>
                    </a:lnTo>
                    <a:lnTo>
                      <a:pt x="434" y="48"/>
                    </a:lnTo>
                    <a:lnTo>
                      <a:pt x="423" y="44"/>
                    </a:lnTo>
                    <a:lnTo>
                      <a:pt x="427" y="41"/>
                    </a:lnTo>
                    <a:lnTo>
                      <a:pt x="434" y="36"/>
                    </a:lnTo>
                    <a:lnTo>
                      <a:pt x="446" y="32"/>
                    </a:lnTo>
                    <a:lnTo>
                      <a:pt x="459" y="29"/>
                    </a:lnTo>
                    <a:lnTo>
                      <a:pt x="446" y="29"/>
                    </a:lnTo>
                    <a:lnTo>
                      <a:pt x="432" y="30"/>
                    </a:lnTo>
                    <a:lnTo>
                      <a:pt x="419" y="32"/>
                    </a:lnTo>
                    <a:lnTo>
                      <a:pt x="411" y="35"/>
                    </a:lnTo>
                    <a:lnTo>
                      <a:pt x="412" y="29"/>
                    </a:lnTo>
                    <a:lnTo>
                      <a:pt x="418" y="23"/>
                    </a:lnTo>
                    <a:lnTo>
                      <a:pt x="425" y="17"/>
                    </a:lnTo>
                    <a:lnTo>
                      <a:pt x="434" y="12"/>
                    </a:lnTo>
                    <a:lnTo>
                      <a:pt x="427" y="13"/>
                    </a:lnTo>
                    <a:lnTo>
                      <a:pt x="416" y="14"/>
                    </a:lnTo>
                    <a:lnTo>
                      <a:pt x="405" y="15"/>
                    </a:lnTo>
                    <a:lnTo>
                      <a:pt x="393" y="16"/>
                    </a:lnTo>
                    <a:lnTo>
                      <a:pt x="380" y="17"/>
                    </a:lnTo>
                    <a:lnTo>
                      <a:pt x="368" y="18"/>
                    </a:lnTo>
                    <a:lnTo>
                      <a:pt x="359" y="19"/>
                    </a:lnTo>
                    <a:lnTo>
                      <a:pt x="350" y="19"/>
                    </a:lnTo>
                    <a:lnTo>
                      <a:pt x="354" y="14"/>
                    </a:lnTo>
                    <a:lnTo>
                      <a:pt x="361" y="9"/>
                    </a:lnTo>
                    <a:lnTo>
                      <a:pt x="372" y="5"/>
                    </a:lnTo>
                    <a:lnTo>
                      <a:pt x="382" y="3"/>
                    </a:lnTo>
                    <a:lnTo>
                      <a:pt x="373" y="3"/>
                    </a:lnTo>
                    <a:lnTo>
                      <a:pt x="363" y="4"/>
                    </a:lnTo>
                    <a:lnTo>
                      <a:pt x="354" y="6"/>
                    </a:lnTo>
                    <a:lnTo>
                      <a:pt x="345" y="8"/>
                    </a:lnTo>
                    <a:lnTo>
                      <a:pt x="336" y="11"/>
                    </a:lnTo>
                    <a:lnTo>
                      <a:pt x="327" y="14"/>
                    </a:lnTo>
                    <a:lnTo>
                      <a:pt x="322" y="17"/>
                    </a:lnTo>
                    <a:lnTo>
                      <a:pt x="316" y="20"/>
                    </a:lnTo>
                    <a:lnTo>
                      <a:pt x="315" y="17"/>
                    </a:lnTo>
                    <a:lnTo>
                      <a:pt x="313" y="13"/>
                    </a:lnTo>
                    <a:lnTo>
                      <a:pt x="309" y="10"/>
                    </a:lnTo>
                    <a:lnTo>
                      <a:pt x="306" y="7"/>
                    </a:lnTo>
                    <a:lnTo>
                      <a:pt x="297" y="16"/>
                    </a:lnTo>
                    <a:lnTo>
                      <a:pt x="284" y="22"/>
                    </a:lnTo>
                    <a:lnTo>
                      <a:pt x="272" y="24"/>
                    </a:lnTo>
                    <a:lnTo>
                      <a:pt x="263" y="25"/>
                    </a:lnTo>
                    <a:lnTo>
                      <a:pt x="261" y="22"/>
                    </a:lnTo>
                    <a:lnTo>
                      <a:pt x="260" y="15"/>
                    </a:lnTo>
                    <a:lnTo>
                      <a:pt x="260" y="7"/>
                    </a:lnTo>
                    <a:lnTo>
                      <a:pt x="260" y="0"/>
                    </a:lnTo>
                    <a:lnTo>
                      <a:pt x="253" y="9"/>
                    </a:lnTo>
                    <a:lnTo>
                      <a:pt x="240" y="19"/>
                    </a:lnTo>
                    <a:lnTo>
                      <a:pt x="226" y="27"/>
                    </a:lnTo>
                    <a:lnTo>
                      <a:pt x="210" y="30"/>
                    </a:lnTo>
                    <a:lnTo>
                      <a:pt x="210" y="26"/>
                    </a:lnTo>
                    <a:lnTo>
                      <a:pt x="212" y="23"/>
                    </a:lnTo>
                    <a:lnTo>
                      <a:pt x="213" y="19"/>
                    </a:lnTo>
                    <a:lnTo>
                      <a:pt x="217" y="14"/>
                    </a:lnTo>
                    <a:lnTo>
                      <a:pt x="210" y="15"/>
                    </a:lnTo>
                    <a:lnTo>
                      <a:pt x="205" y="17"/>
                    </a:lnTo>
                    <a:lnTo>
                      <a:pt x="197" y="21"/>
                    </a:lnTo>
                    <a:lnTo>
                      <a:pt x="189" y="26"/>
                    </a:lnTo>
                    <a:lnTo>
                      <a:pt x="181" y="31"/>
                    </a:lnTo>
                    <a:lnTo>
                      <a:pt x="173" y="35"/>
                    </a:lnTo>
                    <a:lnTo>
                      <a:pt x="164" y="38"/>
                    </a:lnTo>
                    <a:lnTo>
                      <a:pt x="155" y="39"/>
                    </a:lnTo>
                    <a:lnTo>
                      <a:pt x="153" y="33"/>
                    </a:lnTo>
                    <a:lnTo>
                      <a:pt x="148" y="28"/>
                    </a:lnTo>
                    <a:lnTo>
                      <a:pt x="141" y="25"/>
                    </a:lnTo>
                    <a:lnTo>
                      <a:pt x="132" y="23"/>
                    </a:lnTo>
                    <a:lnTo>
                      <a:pt x="135" y="26"/>
                    </a:lnTo>
                    <a:lnTo>
                      <a:pt x="135" y="31"/>
                    </a:lnTo>
                    <a:lnTo>
                      <a:pt x="135" y="38"/>
                    </a:lnTo>
                    <a:lnTo>
                      <a:pt x="134" y="43"/>
                    </a:lnTo>
                    <a:lnTo>
                      <a:pt x="126" y="42"/>
                    </a:lnTo>
                    <a:lnTo>
                      <a:pt x="119" y="41"/>
                    </a:lnTo>
                    <a:lnTo>
                      <a:pt x="110" y="40"/>
                    </a:lnTo>
                    <a:lnTo>
                      <a:pt x="105" y="40"/>
                    </a:lnTo>
                    <a:lnTo>
                      <a:pt x="107" y="43"/>
                    </a:lnTo>
                    <a:lnTo>
                      <a:pt x="107" y="47"/>
                    </a:lnTo>
                    <a:lnTo>
                      <a:pt x="107" y="52"/>
                    </a:lnTo>
                    <a:lnTo>
                      <a:pt x="107" y="55"/>
                    </a:lnTo>
                    <a:lnTo>
                      <a:pt x="103" y="54"/>
                    </a:lnTo>
                    <a:lnTo>
                      <a:pt x="96" y="53"/>
                    </a:lnTo>
                    <a:lnTo>
                      <a:pt x="91" y="53"/>
                    </a:lnTo>
                    <a:lnTo>
                      <a:pt x="84" y="53"/>
                    </a:lnTo>
                    <a:lnTo>
                      <a:pt x="75" y="53"/>
                    </a:lnTo>
                    <a:lnTo>
                      <a:pt x="68" y="54"/>
                    </a:lnTo>
                    <a:lnTo>
                      <a:pt x="61" y="54"/>
                    </a:lnTo>
                    <a:lnTo>
                      <a:pt x="54" y="55"/>
                    </a:lnTo>
                    <a:lnTo>
                      <a:pt x="68" y="58"/>
                    </a:lnTo>
                    <a:lnTo>
                      <a:pt x="78" y="63"/>
                    </a:lnTo>
                    <a:lnTo>
                      <a:pt x="86" y="70"/>
                    </a:lnTo>
                    <a:lnTo>
                      <a:pt x="86" y="76"/>
                    </a:lnTo>
                    <a:lnTo>
                      <a:pt x="75" y="78"/>
                    </a:lnTo>
                    <a:lnTo>
                      <a:pt x="64" y="80"/>
                    </a:lnTo>
                    <a:lnTo>
                      <a:pt x="55" y="83"/>
                    </a:lnTo>
                    <a:lnTo>
                      <a:pt x="48" y="85"/>
                    </a:lnTo>
                    <a:lnTo>
                      <a:pt x="41" y="87"/>
                    </a:lnTo>
                    <a:lnTo>
                      <a:pt x="36" y="90"/>
                    </a:lnTo>
                    <a:lnTo>
                      <a:pt x="32" y="93"/>
                    </a:lnTo>
                    <a:lnTo>
                      <a:pt x="32" y="96"/>
                    </a:lnTo>
                    <a:lnTo>
                      <a:pt x="39" y="95"/>
                    </a:lnTo>
                    <a:lnTo>
                      <a:pt x="50" y="94"/>
                    </a:lnTo>
                    <a:lnTo>
                      <a:pt x="59" y="94"/>
                    </a:lnTo>
                    <a:lnTo>
                      <a:pt x="68" y="94"/>
                    </a:lnTo>
                    <a:lnTo>
                      <a:pt x="64" y="98"/>
                    </a:lnTo>
                    <a:lnTo>
                      <a:pt x="57" y="101"/>
                    </a:lnTo>
                    <a:lnTo>
                      <a:pt x="52" y="103"/>
                    </a:lnTo>
                    <a:lnTo>
                      <a:pt x="43" y="104"/>
                    </a:lnTo>
                    <a:lnTo>
                      <a:pt x="34" y="105"/>
                    </a:lnTo>
                    <a:lnTo>
                      <a:pt x="27" y="104"/>
                    </a:lnTo>
                    <a:lnTo>
                      <a:pt x="18" y="104"/>
                    </a:lnTo>
                    <a:lnTo>
                      <a:pt x="9" y="102"/>
                    </a:lnTo>
                    <a:lnTo>
                      <a:pt x="15" y="109"/>
                    </a:lnTo>
                    <a:lnTo>
                      <a:pt x="25" y="116"/>
                    </a:lnTo>
                    <a:lnTo>
                      <a:pt x="39" y="119"/>
                    </a:lnTo>
                    <a:lnTo>
                      <a:pt x="54" y="119"/>
                    </a:lnTo>
                    <a:lnTo>
                      <a:pt x="50" y="122"/>
                    </a:lnTo>
                    <a:lnTo>
                      <a:pt x="47" y="124"/>
                    </a:lnTo>
                    <a:lnTo>
                      <a:pt x="39" y="127"/>
                    </a:lnTo>
                    <a:lnTo>
                      <a:pt x="32" y="129"/>
                    </a:lnTo>
                    <a:lnTo>
                      <a:pt x="25" y="131"/>
                    </a:lnTo>
                    <a:lnTo>
                      <a:pt x="16" y="133"/>
                    </a:lnTo>
                    <a:lnTo>
                      <a:pt x="9" y="135"/>
                    </a:lnTo>
                    <a:lnTo>
                      <a:pt x="0" y="137"/>
                    </a:lnTo>
                    <a:lnTo>
                      <a:pt x="9" y="141"/>
                    </a:lnTo>
                    <a:lnTo>
                      <a:pt x="20" y="143"/>
                    </a:lnTo>
                    <a:lnTo>
                      <a:pt x="31" y="145"/>
                    </a:lnTo>
                    <a:lnTo>
                      <a:pt x="43" y="144"/>
                    </a:lnTo>
                    <a:lnTo>
                      <a:pt x="38" y="148"/>
                    </a:lnTo>
                    <a:lnTo>
                      <a:pt x="31" y="153"/>
                    </a:lnTo>
                    <a:lnTo>
                      <a:pt x="20" y="158"/>
                    </a:lnTo>
                    <a:lnTo>
                      <a:pt x="13" y="160"/>
                    </a:lnTo>
                    <a:lnTo>
                      <a:pt x="29" y="159"/>
                    </a:lnTo>
                    <a:lnTo>
                      <a:pt x="43" y="156"/>
                    </a:lnTo>
                    <a:lnTo>
                      <a:pt x="55" y="153"/>
                    </a:lnTo>
                    <a:lnTo>
                      <a:pt x="64" y="149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15" name="Freeform 475"/>
              <p:cNvSpPr>
                <a:spLocks/>
              </p:cNvSpPr>
              <p:nvPr/>
            </p:nvSpPr>
            <p:spPr bwMode="auto">
              <a:xfrm>
                <a:off x="1461" y="2909"/>
                <a:ext cx="199" cy="163"/>
              </a:xfrm>
              <a:custGeom>
                <a:avLst/>
                <a:gdLst>
                  <a:gd name="T0" fmla="*/ 327 w 398"/>
                  <a:gd name="T1" fmla="*/ 13 h 163"/>
                  <a:gd name="T2" fmla="*/ 302 w 398"/>
                  <a:gd name="T3" fmla="*/ 39 h 163"/>
                  <a:gd name="T4" fmla="*/ 281 w 398"/>
                  <a:gd name="T5" fmla="*/ 60 h 163"/>
                  <a:gd name="T6" fmla="*/ 299 w 398"/>
                  <a:gd name="T7" fmla="*/ 74 h 163"/>
                  <a:gd name="T8" fmla="*/ 331 w 398"/>
                  <a:gd name="T9" fmla="*/ 83 h 163"/>
                  <a:gd name="T10" fmla="*/ 379 w 398"/>
                  <a:gd name="T11" fmla="*/ 91 h 163"/>
                  <a:gd name="T12" fmla="*/ 398 w 398"/>
                  <a:gd name="T13" fmla="*/ 107 h 163"/>
                  <a:gd name="T14" fmla="*/ 375 w 398"/>
                  <a:gd name="T15" fmla="*/ 106 h 163"/>
                  <a:gd name="T16" fmla="*/ 349 w 398"/>
                  <a:gd name="T17" fmla="*/ 107 h 163"/>
                  <a:gd name="T18" fmla="*/ 329 w 398"/>
                  <a:gd name="T19" fmla="*/ 108 h 163"/>
                  <a:gd name="T20" fmla="*/ 297 w 398"/>
                  <a:gd name="T21" fmla="*/ 105 h 163"/>
                  <a:gd name="T22" fmla="*/ 265 w 398"/>
                  <a:gd name="T23" fmla="*/ 99 h 163"/>
                  <a:gd name="T24" fmla="*/ 244 w 398"/>
                  <a:gd name="T25" fmla="*/ 108 h 163"/>
                  <a:gd name="T26" fmla="*/ 217 w 398"/>
                  <a:gd name="T27" fmla="*/ 129 h 163"/>
                  <a:gd name="T28" fmla="*/ 196 w 398"/>
                  <a:gd name="T29" fmla="*/ 151 h 163"/>
                  <a:gd name="T30" fmla="*/ 180 w 398"/>
                  <a:gd name="T31" fmla="*/ 154 h 163"/>
                  <a:gd name="T32" fmla="*/ 169 w 398"/>
                  <a:gd name="T33" fmla="*/ 158 h 163"/>
                  <a:gd name="T34" fmla="*/ 159 w 398"/>
                  <a:gd name="T35" fmla="*/ 157 h 163"/>
                  <a:gd name="T36" fmla="*/ 171 w 398"/>
                  <a:gd name="T37" fmla="*/ 135 h 163"/>
                  <a:gd name="T38" fmla="*/ 196 w 398"/>
                  <a:gd name="T39" fmla="*/ 112 h 163"/>
                  <a:gd name="T40" fmla="*/ 182 w 398"/>
                  <a:gd name="T41" fmla="*/ 107 h 163"/>
                  <a:gd name="T42" fmla="*/ 100 w 398"/>
                  <a:gd name="T43" fmla="*/ 128 h 163"/>
                  <a:gd name="T44" fmla="*/ 20 w 398"/>
                  <a:gd name="T45" fmla="*/ 146 h 163"/>
                  <a:gd name="T46" fmla="*/ 16 w 398"/>
                  <a:gd name="T47" fmla="*/ 142 h 163"/>
                  <a:gd name="T48" fmla="*/ 22 w 398"/>
                  <a:gd name="T49" fmla="*/ 130 h 163"/>
                  <a:gd name="T50" fmla="*/ 34 w 398"/>
                  <a:gd name="T51" fmla="*/ 116 h 163"/>
                  <a:gd name="T52" fmla="*/ 64 w 398"/>
                  <a:gd name="T53" fmla="*/ 110 h 163"/>
                  <a:gd name="T54" fmla="*/ 105 w 398"/>
                  <a:gd name="T55" fmla="*/ 102 h 163"/>
                  <a:gd name="T56" fmla="*/ 127 w 398"/>
                  <a:gd name="T57" fmla="*/ 95 h 163"/>
                  <a:gd name="T58" fmla="*/ 151 w 398"/>
                  <a:gd name="T59" fmla="*/ 87 h 163"/>
                  <a:gd name="T60" fmla="*/ 100 w 398"/>
                  <a:gd name="T61" fmla="*/ 88 h 163"/>
                  <a:gd name="T62" fmla="*/ 31 w 398"/>
                  <a:gd name="T63" fmla="*/ 88 h 163"/>
                  <a:gd name="T64" fmla="*/ 4 w 398"/>
                  <a:gd name="T65" fmla="*/ 85 h 163"/>
                  <a:gd name="T66" fmla="*/ 24 w 398"/>
                  <a:gd name="T67" fmla="*/ 73 h 163"/>
                  <a:gd name="T68" fmla="*/ 52 w 398"/>
                  <a:gd name="T69" fmla="*/ 64 h 163"/>
                  <a:gd name="T70" fmla="*/ 84 w 398"/>
                  <a:gd name="T71" fmla="*/ 66 h 163"/>
                  <a:gd name="T72" fmla="*/ 118 w 398"/>
                  <a:gd name="T73" fmla="*/ 68 h 163"/>
                  <a:gd name="T74" fmla="*/ 148 w 398"/>
                  <a:gd name="T75" fmla="*/ 67 h 163"/>
                  <a:gd name="T76" fmla="*/ 176 w 398"/>
                  <a:gd name="T77" fmla="*/ 62 h 163"/>
                  <a:gd name="T78" fmla="*/ 210 w 398"/>
                  <a:gd name="T79" fmla="*/ 54 h 163"/>
                  <a:gd name="T80" fmla="*/ 242 w 398"/>
                  <a:gd name="T81" fmla="*/ 44 h 163"/>
                  <a:gd name="T82" fmla="*/ 265 w 398"/>
                  <a:gd name="T83" fmla="*/ 23 h 163"/>
                  <a:gd name="T84" fmla="*/ 286 w 398"/>
                  <a:gd name="T85" fmla="*/ 6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98" h="163">
                    <a:moveTo>
                      <a:pt x="340" y="0"/>
                    </a:moveTo>
                    <a:lnTo>
                      <a:pt x="334" y="6"/>
                    </a:lnTo>
                    <a:lnTo>
                      <a:pt x="327" y="13"/>
                    </a:lnTo>
                    <a:lnTo>
                      <a:pt x="320" y="21"/>
                    </a:lnTo>
                    <a:lnTo>
                      <a:pt x="311" y="30"/>
                    </a:lnTo>
                    <a:lnTo>
                      <a:pt x="302" y="39"/>
                    </a:lnTo>
                    <a:lnTo>
                      <a:pt x="293" y="47"/>
                    </a:lnTo>
                    <a:lnTo>
                      <a:pt x="286" y="55"/>
                    </a:lnTo>
                    <a:lnTo>
                      <a:pt x="281" y="60"/>
                    </a:lnTo>
                    <a:lnTo>
                      <a:pt x="290" y="64"/>
                    </a:lnTo>
                    <a:lnTo>
                      <a:pt x="297" y="69"/>
                    </a:lnTo>
                    <a:lnTo>
                      <a:pt x="299" y="74"/>
                    </a:lnTo>
                    <a:lnTo>
                      <a:pt x="301" y="78"/>
                    </a:lnTo>
                    <a:lnTo>
                      <a:pt x="315" y="81"/>
                    </a:lnTo>
                    <a:lnTo>
                      <a:pt x="331" y="83"/>
                    </a:lnTo>
                    <a:lnTo>
                      <a:pt x="347" y="85"/>
                    </a:lnTo>
                    <a:lnTo>
                      <a:pt x="363" y="88"/>
                    </a:lnTo>
                    <a:lnTo>
                      <a:pt x="379" y="91"/>
                    </a:lnTo>
                    <a:lnTo>
                      <a:pt x="389" y="95"/>
                    </a:lnTo>
                    <a:lnTo>
                      <a:pt x="396" y="100"/>
                    </a:lnTo>
                    <a:lnTo>
                      <a:pt x="398" y="107"/>
                    </a:lnTo>
                    <a:lnTo>
                      <a:pt x="391" y="106"/>
                    </a:lnTo>
                    <a:lnTo>
                      <a:pt x="382" y="106"/>
                    </a:lnTo>
                    <a:lnTo>
                      <a:pt x="375" y="106"/>
                    </a:lnTo>
                    <a:lnTo>
                      <a:pt x="366" y="106"/>
                    </a:lnTo>
                    <a:lnTo>
                      <a:pt x="357" y="106"/>
                    </a:lnTo>
                    <a:lnTo>
                      <a:pt x="349" y="107"/>
                    </a:lnTo>
                    <a:lnTo>
                      <a:pt x="341" y="107"/>
                    </a:lnTo>
                    <a:lnTo>
                      <a:pt x="336" y="108"/>
                    </a:lnTo>
                    <a:lnTo>
                      <a:pt x="329" y="108"/>
                    </a:lnTo>
                    <a:lnTo>
                      <a:pt x="320" y="108"/>
                    </a:lnTo>
                    <a:lnTo>
                      <a:pt x="309" y="107"/>
                    </a:lnTo>
                    <a:lnTo>
                      <a:pt x="297" y="105"/>
                    </a:lnTo>
                    <a:lnTo>
                      <a:pt x="286" y="103"/>
                    </a:lnTo>
                    <a:lnTo>
                      <a:pt x="274" y="101"/>
                    </a:lnTo>
                    <a:lnTo>
                      <a:pt x="265" y="99"/>
                    </a:lnTo>
                    <a:lnTo>
                      <a:pt x="258" y="98"/>
                    </a:lnTo>
                    <a:lnTo>
                      <a:pt x="251" y="102"/>
                    </a:lnTo>
                    <a:lnTo>
                      <a:pt x="244" y="108"/>
                    </a:lnTo>
                    <a:lnTo>
                      <a:pt x="235" y="114"/>
                    </a:lnTo>
                    <a:lnTo>
                      <a:pt x="226" y="121"/>
                    </a:lnTo>
                    <a:lnTo>
                      <a:pt x="217" y="129"/>
                    </a:lnTo>
                    <a:lnTo>
                      <a:pt x="208" y="137"/>
                    </a:lnTo>
                    <a:lnTo>
                      <a:pt x="201" y="144"/>
                    </a:lnTo>
                    <a:lnTo>
                      <a:pt x="196" y="151"/>
                    </a:lnTo>
                    <a:lnTo>
                      <a:pt x="190" y="152"/>
                    </a:lnTo>
                    <a:lnTo>
                      <a:pt x="185" y="153"/>
                    </a:lnTo>
                    <a:lnTo>
                      <a:pt x="180" y="154"/>
                    </a:lnTo>
                    <a:lnTo>
                      <a:pt x="175" y="154"/>
                    </a:lnTo>
                    <a:lnTo>
                      <a:pt x="171" y="156"/>
                    </a:lnTo>
                    <a:lnTo>
                      <a:pt x="169" y="158"/>
                    </a:lnTo>
                    <a:lnTo>
                      <a:pt x="166" y="160"/>
                    </a:lnTo>
                    <a:lnTo>
                      <a:pt x="162" y="163"/>
                    </a:lnTo>
                    <a:lnTo>
                      <a:pt x="159" y="157"/>
                    </a:lnTo>
                    <a:lnTo>
                      <a:pt x="160" y="150"/>
                    </a:lnTo>
                    <a:lnTo>
                      <a:pt x="164" y="143"/>
                    </a:lnTo>
                    <a:lnTo>
                      <a:pt x="171" y="135"/>
                    </a:lnTo>
                    <a:lnTo>
                      <a:pt x="178" y="127"/>
                    </a:lnTo>
                    <a:lnTo>
                      <a:pt x="187" y="119"/>
                    </a:lnTo>
                    <a:lnTo>
                      <a:pt x="196" y="112"/>
                    </a:lnTo>
                    <a:lnTo>
                      <a:pt x="203" y="107"/>
                    </a:lnTo>
                    <a:lnTo>
                      <a:pt x="198" y="103"/>
                    </a:lnTo>
                    <a:lnTo>
                      <a:pt x="182" y="107"/>
                    </a:lnTo>
                    <a:lnTo>
                      <a:pt x="159" y="113"/>
                    </a:lnTo>
                    <a:lnTo>
                      <a:pt x="130" y="120"/>
                    </a:lnTo>
                    <a:lnTo>
                      <a:pt x="100" y="128"/>
                    </a:lnTo>
                    <a:lnTo>
                      <a:pt x="70" y="135"/>
                    </a:lnTo>
                    <a:lnTo>
                      <a:pt x="41" y="141"/>
                    </a:lnTo>
                    <a:lnTo>
                      <a:pt x="20" y="146"/>
                    </a:lnTo>
                    <a:lnTo>
                      <a:pt x="6" y="149"/>
                    </a:lnTo>
                    <a:lnTo>
                      <a:pt x="11" y="146"/>
                    </a:lnTo>
                    <a:lnTo>
                      <a:pt x="16" y="142"/>
                    </a:lnTo>
                    <a:lnTo>
                      <a:pt x="22" y="139"/>
                    </a:lnTo>
                    <a:lnTo>
                      <a:pt x="22" y="135"/>
                    </a:lnTo>
                    <a:lnTo>
                      <a:pt x="22" y="130"/>
                    </a:lnTo>
                    <a:lnTo>
                      <a:pt x="24" y="124"/>
                    </a:lnTo>
                    <a:lnTo>
                      <a:pt x="27" y="119"/>
                    </a:lnTo>
                    <a:lnTo>
                      <a:pt x="34" y="116"/>
                    </a:lnTo>
                    <a:lnTo>
                      <a:pt x="41" y="115"/>
                    </a:lnTo>
                    <a:lnTo>
                      <a:pt x="52" y="113"/>
                    </a:lnTo>
                    <a:lnTo>
                      <a:pt x="64" y="110"/>
                    </a:lnTo>
                    <a:lnTo>
                      <a:pt x="79" y="107"/>
                    </a:lnTo>
                    <a:lnTo>
                      <a:pt x="93" y="104"/>
                    </a:lnTo>
                    <a:lnTo>
                      <a:pt x="105" y="102"/>
                    </a:lnTo>
                    <a:lnTo>
                      <a:pt x="114" y="100"/>
                    </a:lnTo>
                    <a:lnTo>
                      <a:pt x="119" y="98"/>
                    </a:lnTo>
                    <a:lnTo>
                      <a:pt x="127" y="95"/>
                    </a:lnTo>
                    <a:lnTo>
                      <a:pt x="134" y="92"/>
                    </a:lnTo>
                    <a:lnTo>
                      <a:pt x="143" y="89"/>
                    </a:lnTo>
                    <a:lnTo>
                      <a:pt x="151" y="87"/>
                    </a:lnTo>
                    <a:lnTo>
                      <a:pt x="139" y="87"/>
                    </a:lnTo>
                    <a:lnTo>
                      <a:pt x="121" y="88"/>
                    </a:lnTo>
                    <a:lnTo>
                      <a:pt x="100" y="88"/>
                    </a:lnTo>
                    <a:lnTo>
                      <a:pt x="77" y="88"/>
                    </a:lnTo>
                    <a:lnTo>
                      <a:pt x="54" y="88"/>
                    </a:lnTo>
                    <a:lnTo>
                      <a:pt x="31" y="88"/>
                    </a:lnTo>
                    <a:lnTo>
                      <a:pt x="13" y="88"/>
                    </a:lnTo>
                    <a:lnTo>
                      <a:pt x="0" y="88"/>
                    </a:lnTo>
                    <a:lnTo>
                      <a:pt x="4" y="85"/>
                    </a:lnTo>
                    <a:lnTo>
                      <a:pt x="8" y="81"/>
                    </a:lnTo>
                    <a:lnTo>
                      <a:pt x="15" y="77"/>
                    </a:lnTo>
                    <a:lnTo>
                      <a:pt x="24" y="73"/>
                    </a:lnTo>
                    <a:lnTo>
                      <a:pt x="32" y="69"/>
                    </a:lnTo>
                    <a:lnTo>
                      <a:pt x="41" y="66"/>
                    </a:lnTo>
                    <a:lnTo>
                      <a:pt x="52" y="64"/>
                    </a:lnTo>
                    <a:lnTo>
                      <a:pt x="63" y="64"/>
                    </a:lnTo>
                    <a:lnTo>
                      <a:pt x="73" y="65"/>
                    </a:lnTo>
                    <a:lnTo>
                      <a:pt x="84" y="66"/>
                    </a:lnTo>
                    <a:lnTo>
                      <a:pt x="96" y="67"/>
                    </a:lnTo>
                    <a:lnTo>
                      <a:pt x="107" y="67"/>
                    </a:lnTo>
                    <a:lnTo>
                      <a:pt x="118" y="68"/>
                    </a:lnTo>
                    <a:lnTo>
                      <a:pt x="128" y="68"/>
                    </a:lnTo>
                    <a:lnTo>
                      <a:pt x="139" y="68"/>
                    </a:lnTo>
                    <a:lnTo>
                      <a:pt x="148" y="67"/>
                    </a:lnTo>
                    <a:lnTo>
                      <a:pt x="157" y="66"/>
                    </a:lnTo>
                    <a:lnTo>
                      <a:pt x="166" y="64"/>
                    </a:lnTo>
                    <a:lnTo>
                      <a:pt x="176" y="62"/>
                    </a:lnTo>
                    <a:lnTo>
                      <a:pt x="187" y="59"/>
                    </a:lnTo>
                    <a:lnTo>
                      <a:pt x="199" y="56"/>
                    </a:lnTo>
                    <a:lnTo>
                      <a:pt x="210" y="54"/>
                    </a:lnTo>
                    <a:lnTo>
                      <a:pt x="222" y="51"/>
                    </a:lnTo>
                    <a:lnTo>
                      <a:pt x="235" y="50"/>
                    </a:lnTo>
                    <a:lnTo>
                      <a:pt x="242" y="44"/>
                    </a:lnTo>
                    <a:lnTo>
                      <a:pt x="249" y="38"/>
                    </a:lnTo>
                    <a:lnTo>
                      <a:pt x="258" y="30"/>
                    </a:lnTo>
                    <a:lnTo>
                      <a:pt x="265" y="23"/>
                    </a:lnTo>
                    <a:lnTo>
                      <a:pt x="274" y="16"/>
                    </a:lnTo>
                    <a:lnTo>
                      <a:pt x="281" y="10"/>
                    </a:lnTo>
                    <a:lnTo>
                      <a:pt x="286" y="6"/>
                    </a:lnTo>
                    <a:lnTo>
                      <a:pt x="290" y="3"/>
                    </a:lnTo>
                    <a:lnTo>
                      <a:pt x="340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16" name="Freeform 476"/>
              <p:cNvSpPr>
                <a:spLocks/>
              </p:cNvSpPr>
              <p:nvPr/>
            </p:nvSpPr>
            <p:spPr bwMode="auto">
              <a:xfrm>
                <a:off x="1262" y="2894"/>
                <a:ext cx="205" cy="166"/>
              </a:xfrm>
              <a:custGeom>
                <a:avLst/>
                <a:gdLst>
                  <a:gd name="T0" fmla="*/ 399 w 410"/>
                  <a:gd name="T1" fmla="*/ 28 h 166"/>
                  <a:gd name="T2" fmla="*/ 378 w 410"/>
                  <a:gd name="T3" fmla="*/ 43 h 166"/>
                  <a:gd name="T4" fmla="*/ 358 w 410"/>
                  <a:gd name="T5" fmla="*/ 61 h 166"/>
                  <a:gd name="T6" fmla="*/ 341 w 410"/>
                  <a:gd name="T7" fmla="*/ 81 h 166"/>
                  <a:gd name="T8" fmla="*/ 357 w 410"/>
                  <a:gd name="T9" fmla="*/ 97 h 166"/>
                  <a:gd name="T10" fmla="*/ 337 w 410"/>
                  <a:gd name="T11" fmla="*/ 101 h 166"/>
                  <a:gd name="T12" fmla="*/ 325 w 410"/>
                  <a:gd name="T13" fmla="*/ 103 h 166"/>
                  <a:gd name="T14" fmla="*/ 314 w 410"/>
                  <a:gd name="T15" fmla="*/ 108 h 166"/>
                  <a:gd name="T16" fmla="*/ 302 w 410"/>
                  <a:gd name="T17" fmla="*/ 118 h 166"/>
                  <a:gd name="T18" fmla="*/ 310 w 410"/>
                  <a:gd name="T19" fmla="*/ 131 h 166"/>
                  <a:gd name="T20" fmla="*/ 321 w 410"/>
                  <a:gd name="T21" fmla="*/ 152 h 166"/>
                  <a:gd name="T22" fmla="*/ 303 w 410"/>
                  <a:gd name="T23" fmla="*/ 161 h 166"/>
                  <a:gd name="T24" fmla="*/ 287 w 410"/>
                  <a:gd name="T25" fmla="*/ 148 h 166"/>
                  <a:gd name="T26" fmla="*/ 275 w 410"/>
                  <a:gd name="T27" fmla="*/ 135 h 166"/>
                  <a:gd name="T28" fmla="*/ 254 w 410"/>
                  <a:gd name="T29" fmla="*/ 121 h 166"/>
                  <a:gd name="T30" fmla="*/ 223 w 410"/>
                  <a:gd name="T31" fmla="*/ 115 h 166"/>
                  <a:gd name="T32" fmla="*/ 190 w 410"/>
                  <a:gd name="T33" fmla="*/ 124 h 166"/>
                  <a:gd name="T34" fmla="*/ 165 w 410"/>
                  <a:gd name="T35" fmla="*/ 134 h 166"/>
                  <a:gd name="T36" fmla="*/ 149 w 410"/>
                  <a:gd name="T37" fmla="*/ 142 h 166"/>
                  <a:gd name="T38" fmla="*/ 135 w 410"/>
                  <a:gd name="T39" fmla="*/ 145 h 166"/>
                  <a:gd name="T40" fmla="*/ 110 w 410"/>
                  <a:gd name="T41" fmla="*/ 147 h 166"/>
                  <a:gd name="T42" fmla="*/ 83 w 410"/>
                  <a:gd name="T43" fmla="*/ 150 h 166"/>
                  <a:gd name="T44" fmla="*/ 58 w 410"/>
                  <a:gd name="T45" fmla="*/ 159 h 166"/>
                  <a:gd name="T46" fmla="*/ 39 w 410"/>
                  <a:gd name="T47" fmla="*/ 166 h 166"/>
                  <a:gd name="T48" fmla="*/ 57 w 410"/>
                  <a:gd name="T49" fmla="*/ 146 h 166"/>
                  <a:gd name="T50" fmla="*/ 78 w 410"/>
                  <a:gd name="T51" fmla="*/ 131 h 166"/>
                  <a:gd name="T52" fmla="*/ 96 w 410"/>
                  <a:gd name="T53" fmla="*/ 125 h 166"/>
                  <a:gd name="T54" fmla="*/ 120 w 410"/>
                  <a:gd name="T55" fmla="*/ 118 h 166"/>
                  <a:gd name="T56" fmla="*/ 149 w 410"/>
                  <a:gd name="T57" fmla="*/ 110 h 166"/>
                  <a:gd name="T58" fmla="*/ 174 w 410"/>
                  <a:gd name="T59" fmla="*/ 106 h 166"/>
                  <a:gd name="T60" fmla="*/ 133 w 410"/>
                  <a:gd name="T61" fmla="*/ 104 h 166"/>
                  <a:gd name="T62" fmla="*/ 92 w 410"/>
                  <a:gd name="T63" fmla="*/ 101 h 166"/>
                  <a:gd name="T64" fmla="*/ 55 w 410"/>
                  <a:gd name="T65" fmla="*/ 98 h 166"/>
                  <a:gd name="T66" fmla="*/ 30 w 410"/>
                  <a:gd name="T67" fmla="*/ 94 h 166"/>
                  <a:gd name="T68" fmla="*/ 12 w 410"/>
                  <a:gd name="T69" fmla="*/ 99 h 166"/>
                  <a:gd name="T70" fmla="*/ 0 w 410"/>
                  <a:gd name="T71" fmla="*/ 105 h 166"/>
                  <a:gd name="T72" fmla="*/ 0 w 410"/>
                  <a:gd name="T73" fmla="*/ 97 h 166"/>
                  <a:gd name="T74" fmla="*/ 7 w 410"/>
                  <a:gd name="T75" fmla="*/ 91 h 166"/>
                  <a:gd name="T76" fmla="*/ 28 w 410"/>
                  <a:gd name="T77" fmla="*/ 81 h 166"/>
                  <a:gd name="T78" fmla="*/ 57 w 410"/>
                  <a:gd name="T79" fmla="*/ 74 h 166"/>
                  <a:gd name="T80" fmla="*/ 78 w 410"/>
                  <a:gd name="T81" fmla="*/ 75 h 166"/>
                  <a:gd name="T82" fmla="*/ 113 w 410"/>
                  <a:gd name="T83" fmla="*/ 78 h 166"/>
                  <a:gd name="T84" fmla="*/ 149 w 410"/>
                  <a:gd name="T85" fmla="*/ 80 h 166"/>
                  <a:gd name="T86" fmla="*/ 175 w 410"/>
                  <a:gd name="T87" fmla="*/ 82 h 166"/>
                  <a:gd name="T88" fmla="*/ 199 w 410"/>
                  <a:gd name="T89" fmla="*/ 82 h 166"/>
                  <a:gd name="T90" fmla="*/ 223 w 410"/>
                  <a:gd name="T91" fmla="*/ 82 h 166"/>
                  <a:gd name="T92" fmla="*/ 247 w 410"/>
                  <a:gd name="T93" fmla="*/ 82 h 166"/>
                  <a:gd name="T94" fmla="*/ 259 w 410"/>
                  <a:gd name="T95" fmla="*/ 82 h 166"/>
                  <a:gd name="T96" fmla="*/ 270 w 410"/>
                  <a:gd name="T97" fmla="*/ 71 h 166"/>
                  <a:gd name="T98" fmla="*/ 293 w 410"/>
                  <a:gd name="T99" fmla="*/ 60 h 166"/>
                  <a:gd name="T100" fmla="*/ 319 w 410"/>
                  <a:gd name="T101" fmla="*/ 51 h 166"/>
                  <a:gd name="T102" fmla="*/ 344 w 410"/>
                  <a:gd name="T103" fmla="*/ 40 h 166"/>
                  <a:gd name="T104" fmla="*/ 369 w 410"/>
                  <a:gd name="T105" fmla="*/ 19 h 166"/>
                  <a:gd name="T106" fmla="*/ 387 w 410"/>
                  <a:gd name="T107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10" h="166">
                    <a:moveTo>
                      <a:pt x="410" y="22"/>
                    </a:moveTo>
                    <a:lnTo>
                      <a:pt x="399" y="28"/>
                    </a:lnTo>
                    <a:lnTo>
                      <a:pt x="390" y="36"/>
                    </a:lnTo>
                    <a:lnTo>
                      <a:pt x="378" y="43"/>
                    </a:lnTo>
                    <a:lnTo>
                      <a:pt x="367" y="52"/>
                    </a:lnTo>
                    <a:lnTo>
                      <a:pt x="358" y="61"/>
                    </a:lnTo>
                    <a:lnTo>
                      <a:pt x="350" y="71"/>
                    </a:lnTo>
                    <a:lnTo>
                      <a:pt x="341" y="81"/>
                    </a:lnTo>
                    <a:lnTo>
                      <a:pt x="335" y="91"/>
                    </a:lnTo>
                    <a:lnTo>
                      <a:pt x="357" y="97"/>
                    </a:lnTo>
                    <a:lnTo>
                      <a:pt x="348" y="104"/>
                    </a:lnTo>
                    <a:lnTo>
                      <a:pt x="337" y="101"/>
                    </a:lnTo>
                    <a:lnTo>
                      <a:pt x="330" y="101"/>
                    </a:lnTo>
                    <a:lnTo>
                      <a:pt x="325" y="103"/>
                    </a:lnTo>
                    <a:lnTo>
                      <a:pt x="319" y="105"/>
                    </a:lnTo>
                    <a:lnTo>
                      <a:pt x="314" y="108"/>
                    </a:lnTo>
                    <a:lnTo>
                      <a:pt x="307" y="113"/>
                    </a:lnTo>
                    <a:lnTo>
                      <a:pt x="302" y="118"/>
                    </a:lnTo>
                    <a:lnTo>
                      <a:pt x="303" y="124"/>
                    </a:lnTo>
                    <a:lnTo>
                      <a:pt x="310" y="131"/>
                    </a:lnTo>
                    <a:lnTo>
                      <a:pt x="318" y="140"/>
                    </a:lnTo>
                    <a:lnTo>
                      <a:pt x="321" y="152"/>
                    </a:lnTo>
                    <a:lnTo>
                      <a:pt x="316" y="164"/>
                    </a:lnTo>
                    <a:lnTo>
                      <a:pt x="303" y="161"/>
                    </a:lnTo>
                    <a:lnTo>
                      <a:pt x="294" y="155"/>
                    </a:lnTo>
                    <a:lnTo>
                      <a:pt x="287" y="148"/>
                    </a:lnTo>
                    <a:lnTo>
                      <a:pt x="282" y="140"/>
                    </a:lnTo>
                    <a:lnTo>
                      <a:pt x="275" y="135"/>
                    </a:lnTo>
                    <a:lnTo>
                      <a:pt x="264" y="128"/>
                    </a:lnTo>
                    <a:lnTo>
                      <a:pt x="254" y="121"/>
                    </a:lnTo>
                    <a:lnTo>
                      <a:pt x="247" y="111"/>
                    </a:lnTo>
                    <a:lnTo>
                      <a:pt x="223" y="115"/>
                    </a:lnTo>
                    <a:lnTo>
                      <a:pt x="206" y="119"/>
                    </a:lnTo>
                    <a:lnTo>
                      <a:pt x="190" y="124"/>
                    </a:lnTo>
                    <a:lnTo>
                      <a:pt x="175" y="129"/>
                    </a:lnTo>
                    <a:lnTo>
                      <a:pt x="165" y="134"/>
                    </a:lnTo>
                    <a:lnTo>
                      <a:pt x="156" y="138"/>
                    </a:lnTo>
                    <a:lnTo>
                      <a:pt x="149" y="142"/>
                    </a:lnTo>
                    <a:lnTo>
                      <a:pt x="142" y="144"/>
                    </a:lnTo>
                    <a:lnTo>
                      <a:pt x="135" y="145"/>
                    </a:lnTo>
                    <a:lnTo>
                      <a:pt x="124" y="146"/>
                    </a:lnTo>
                    <a:lnTo>
                      <a:pt x="110" y="147"/>
                    </a:lnTo>
                    <a:lnTo>
                      <a:pt x="97" y="148"/>
                    </a:lnTo>
                    <a:lnTo>
                      <a:pt x="83" y="150"/>
                    </a:lnTo>
                    <a:lnTo>
                      <a:pt x="71" y="154"/>
                    </a:lnTo>
                    <a:lnTo>
                      <a:pt x="58" y="159"/>
                    </a:lnTo>
                    <a:lnTo>
                      <a:pt x="51" y="166"/>
                    </a:lnTo>
                    <a:lnTo>
                      <a:pt x="39" y="166"/>
                    </a:lnTo>
                    <a:lnTo>
                      <a:pt x="46" y="156"/>
                    </a:lnTo>
                    <a:lnTo>
                      <a:pt x="57" y="146"/>
                    </a:lnTo>
                    <a:lnTo>
                      <a:pt x="67" y="137"/>
                    </a:lnTo>
                    <a:lnTo>
                      <a:pt x="78" y="131"/>
                    </a:lnTo>
                    <a:lnTo>
                      <a:pt x="85" y="129"/>
                    </a:lnTo>
                    <a:lnTo>
                      <a:pt x="96" y="125"/>
                    </a:lnTo>
                    <a:lnTo>
                      <a:pt x="108" y="122"/>
                    </a:lnTo>
                    <a:lnTo>
                      <a:pt x="120" y="118"/>
                    </a:lnTo>
                    <a:lnTo>
                      <a:pt x="135" y="114"/>
                    </a:lnTo>
                    <a:lnTo>
                      <a:pt x="149" y="110"/>
                    </a:lnTo>
                    <a:lnTo>
                      <a:pt x="161" y="108"/>
                    </a:lnTo>
                    <a:lnTo>
                      <a:pt x="174" y="106"/>
                    </a:lnTo>
                    <a:lnTo>
                      <a:pt x="154" y="105"/>
                    </a:lnTo>
                    <a:lnTo>
                      <a:pt x="133" y="104"/>
                    </a:lnTo>
                    <a:lnTo>
                      <a:pt x="112" y="103"/>
                    </a:lnTo>
                    <a:lnTo>
                      <a:pt x="92" y="101"/>
                    </a:lnTo>
                    <a:lnTo>
                      <a:pt x="72" y="100"/>
                    </a:lnTo>
                    <a:lnTo>
                      <a:pt x="55" y="98"/>
                    </a:lnTo>
                    <a:lnTo>
                      <a:pt x="41" y="96"/>
                    </a:lnTo>
                    <a:lnTo>
                      <a:pt x="30" y="94"/>
                    </a:lnTo>
                    <a:lnTo>
                      <a:pt x="23" y="96"/>
                    </a:lnTo>
                    <a:lnTo>
                      <a:pt x="12" y="99"/>
                    </a:lnTo>
                    <a:lnTo>
                      <a:pt x="5" y="102"/>
                    </a:lnTo>
                    <a:lnTo>
                      <a:pt x="0" y="105"/>
                    </a:lnTo>
                    <a:lnTo>
                      <a:pt x="0" y="101"/>
                    </a:lnTo>
                    <a:lnTo>
                      <a:pt x="0" y="97"/>
                    </a:lnTo>
                    <a:lnTo>
                      <a:pt x="1" y="94"/>
                    </a:lnTo>
                    <a:lnTo>
                      <a:pt x="7" y="91"/>
                    </a:lnTo>
                    <a:lnTo>
                      <a:pt x="16" y="87"/>
                    </a:lnTo>
                    <a:lnTo>
                      <a:pt x="28" y="81"/>
                    </a:lnTo>
                    <a:lnTo>
                      <a:pt x="42" y="76"/>
                    </a:lnTo>
                    <a:lnTo>
                      <a:pt x="57" y="74"/>
                    </a:lnTo>
                    <a:lnTo>
                      <a:pt x="65" y="75"/>
                    </a:lnTo>
                    <a:lnTo>
                      <a:pt x="78" y="75"/>
                    </a:lnTo>
                    <a:lnTo>
                      <a:pt x="94" y="76"/>
                    </a:lnTo>
                    <a:lnTo>
                      <a:pt x="113" y="78"/>
                    </a:lnTo>
                    <a:lnTo>
                      <a:pt x="131" y="79"/>
                    </a:lnTo>
                    <a:lnTo>
                      <a:pt x="149" y="80"/>
                    </a:lnTo>
                    <a:lnTo>
                      <a:pt x="163" y="81"/>
                    </a:lnTo>
                    <a:lnTo>
                      <a:pt x="175" y="82"/>
                    </a:lnTo>
                    <a:lnTo>
                      <a:pt x="186" y="82"/>
                    </a:lnTo>
                    <a:lnTo>
                      <a:pt x="199" y="82"/>
                    </a:lnTo>
                    <a:lnTo>
                      <a:pt x="211" y="82"/>
                    </a:lnTo>
                    <a:lnTo>
                      <a:pt x="223" y="82"/>
                    </a:lnTo>
                    <a:lnTo>
                      <a:pt x="236" y="82"/>
                    </a:lnTo>
                    <a:lnTo>
                      <a:pt x="247" y="82"/>
                    </a:lnTo>
                    <a:lnTo>
                      <a:pt x="254" y="82"/>
                    </a:lnTo>
                    <a:lnTo>
                      <a:pt x="259" y="82"/>
                    </a:lnTo>
                    <a:lnTo>
                      <a:pt x="263" y="77"/>
                    </a:lnTo>
                    <a:lnTo>
                      <a:pt x="270" y="71"/>
                    </a:lnTo>
                    <a:lnTo>
                      <a:pt x="280" y="65"/>
                    </a:lnTo>
                    <a:lnTo>
                      <a:pt x="293" y="60"/>
                    </a:lnTo>
                    <a:lnTo>
                      <a:pt x="305" y="56"/>
                    </a:lnTo>
                    <a:lnTo>
                      <a:pt x="319" y="51"/>
                    </a:lnTo>
                    <a:lnTo>
                      <a:pt x="332" y="46"/>
                    </a:lnTo>
                    <a:lnTo>
                      <a:pt x="344" y="40"/>
                    </a:lnTo>
                    <a:lnTo>
                      <a:pt x="355" y="31"/>
                    </a:lnTo>
                    <a:lnTo>
                      <a:pt x="369" y="19"/>
                    </a:lnTo>
                    <a:lnTo>
                      <a:pt x="380" y="8"/>
                    </a:lnTo>
                    <a:lnTo>
                      <a:pt x="387" y="0"/>
                    </a:lnTo>
                    <a:lnTo>
                      <a:pt x="410" y="2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17" name="Freeform 477"/>
              <p:cNvSpPr>
                <a:spLocks/>
              </p:cNvSpPr>
              <p:nvPr/>
            </p:nvSpPr>
            <p:spPr bwMode="auto">
              <a:xfrm>
                <a:off x="1153" y="2500"/>
                <a:ext cx="477" cy="425"/>
              </a:xfrm>
              <a:custGeom>
                <a:avLst/>
                <a:gdLst>
                  <a:gd name="T0" fmla="*/ 931 w 956"/>
                  <a:gd name="T1" fmla="*/ 382 h 425"/>
                  <a:gd name="T2" fmla="*/ 894 w 956"/>
                  <a:gd name="T3" fmla="*/ 363 h 425"/>
                  <a:gd name="T4" fmla="*/ 840 w 956"/>
                  <a:gd name="T5" fmla="*/ 340 h 425"/>
                  <a:gd name="T6" fmla="*/ 821 w 956"/>
                  <a:gd name="T7" fmla="*/ 370 h 425"/>
                  <a:gd name="T8" fmla="*/ 776 w 956"/>
                  <a:gd name="T9" fmla="*/ 381 h 425"/>
                  <a:gd name="T10" fmla="*/ 723 w 956"/>
                  <a:gd name="T11" fmla="*/ 374 h 425"/>
                  <a:gd name="T12" fmla="*/ 672 w 956"/>
                  <a:gd name="T13" fmla="*/ 379 h 425"/>
                  <a:gd name="T14" fmla="*/ 631 w 956"/>
                  <a:gd name="T15" fmla="*/ 371 h 425"/>
                  <a:gd name="T16" fmla="*/ 595 w 956"/>
                  <a:gd name="T17" fmla="*/ 354 h 425"/>
                  <a:gd name="T18" fmla="*/ 540 w 956"/>
                  <a:gd name="T19" fmla="*/ 365 h 425"/>
                  <a:gd name="T20" fmla="*/ 490 w 956"/>
                  <a:gd name="T21" fmla="*/ 362 h 425"/>
                  <a:gd name="T22" fmla="*/ 423 w 956"/>
                  <a:gd name="T23" fmla="*/ 357 h 425"/>
                  <a:gd name="T24" fmla="*/ 373 w 956"/>
                  <a:gd name="T25" fmla="*/ 315 h 425"/>
                  <a:gd name="T26" fmla="*/ 338 w 956"/>
                  <a:gd name="T27" fmla="*/ 285 h 425"/>
                  <a:gd name="T28" fmla="*/ 265 w 956"/>
                  <a:gd name="T29" fmla="*/ 275 h 425"/>
                  <a:gd name="T30" fmla="*/ 215 w 956"/>
                  <a:gd name="T31" fmla="*/ 242 h 425"/>
                  <a:gd name="T32" fmla="*/ 176 w 956"/>
                  <a:gd name="T33" fmla="*/ 219 h 425"/>
                  <a:gd name="T34" fmla="*/ 146 w 956"/>
                  <a:gd name="T35" fmla="*/ 201 h 425"/>
                  <a:gd name="T36" fmla="*/ 100 w 956"/>
                  <a:gd name="T37" fmla="*/ 178 h 425"/>
                  <a:gd name="T38" fmla="*/ 78 w 956"/>
                  <a:gd name="T39" fmla="*/ 136 h 425"/>
                  <a:gd name="T40" fmla="*/ 80 w 956"/>
                  <a:gd name="T41" fmla="*/ 97 h 425"/>
                  <a:gd name="T42" fmla="*/ 73 w 956"/>
                  <a:gd name="T43" fmla="*/ 64 h 425"/>
                  <a:gd name="T44" fmla="*/ 98 w 956"/>
                  <a:gd name="T45" fmla="*/ 25 h 425"/>
                  <a:gd name="T46" fmla="*/ 78 w 956"/>
                  <a:gd name="T47" fmla="*/ 0 h 425"/>
                  <a:gd name="T48" fmla="*/ 39 w 956"/>
                  <a:gd name="T49" fmla="*/ 5 h 425"/>
                  <a:gd name="T50" fmla="*/ 43 w 956"/>
                  <a:gd name="T51" fmla="*/ 26 h 425"/>
                  <a:gd name="T52" fmla="*/ 25 w 956"/>
                  <a:gd name="T53" fmla="*/ 41 h 425"/>
                  <a:gd name="T54" fmla="*/ 27 w 956"/>
                  <a:gd name="T55" fmla="*/ 57 h 425"/>
                  <a:gd name="T56" fmla="*/ 43 w 956"/>
                  <a:gd name="T57" fmla="*/ 66 h 425"/>
                  <a:gd name="T58" fmla="*/ 29 w 956"/>
                  <a:gd name="T59" fmla="*/ 82 h 425"/>
                  <a:gd name="T60" fmla="*/ 14 w 956"/>
                  <a:gd name="T61" fmla="*/ 95 h 425"/>
                  <a:gd name="T62" fmla="*/ 14 w 956"/>
                  <a:gd name="T63" fmla="*/ 126 h 425"/>
                  <a:gd name="T64" fmla="*/ 41 w 956"/>
                  <a:gd name="T65" fmla="*/ 117 h 425"/>
                  <a:gd name="T66" fmla="*/ 22 w 956"/>
                  <a:gd name="T67" fmla="*/ 165 h 425"/>
                  <a:gd name="T68" fmla="*/ 54 w 956"/>
                  <a:gd name="T69" fmla="*/ 181 h 425"/>
                  <a:gd name="T70" fmla="*/ 82 w 956"/>
                  <a:gd name="T71" fmla="*/ 187 h 425"/>
                  <a:gd name="T72" fmla="*/ 100 w 956"/>
                  <a:gd name="T73" fmla="*/ 215 h 425"/>
                  <a:gd name="T74" fmla="*/ 117 w 956"/>
                  <a:gd name="T75" fmla="*/ 215 h 425"/>
                  <a:gd name="T76" fmla="*/ 126 w 956"/>
                  <a:gd name="T77" fmla="*/ 232 h 425"/>
                  <a:gd name="T78" fmla="*/ 146 w 956"/>
                  <a:gd name="T79" fmla="*/ 241 h 425"/>
                  <a:gd name="T80" fmla="*/ 173 w 956"/>
                  <a:gd name="T81" fmla="*/ 236 h 425"/>
                  <a:gd name="T82" fmla="*/ 190 w 956"/>
                  <a:gd name="T83" fmla="*/ 261 h 425"/>
                  <a:gd name="T84" fmla="*/ 235 w 956"/>
                  <a:gd name="T85" fmla="*/ 279 h 425"/>
                  <a:gd name="T86" fmla="*/ 260 w 956"/>
                  <a:gd name="T87" fmla="*/ 306 h 425"/>
                  <a:gd name="T88" fmla="*/ 283 w 956"/>
                  <a:gd name="T89" fmla="*/ 316 h 425"/>
                  <a:gd name="T90" fmla="*/ 311 w 956"/>
                  <a:gd name="T91" fmla="*/ 328 h 425"/>
                  <a:gd name="T92" fmla="*/ 325 w 956"/>
                  <a:gd name="T93" fmla="*/ 331 h 425"/>
                  <a:gd name="T94" fmla="*/ 339 w 956"/>
                  <a:gd name="T95" fmla="*/ 344 h 425"/>
                  <a:gd name="T96" fmla="*/ 361 w 956"/>
                  <a:gd name="T97" fmla="*/ 368 h 425"/>
                  <a:gd name="T98" fmla="*/ 379 w 956"/>
                  <a:gd name="T99" fmla="*/ 381 h 425"/>
                  <a:gd name="T100" fmla="*/ 458 w 956"/>
                  <a:gd name="T101" fmla="*/ 389 h 425"/>
                  <a:gd name="T102" fmla="*/ 489 w 956"/>
                  <a:gd name="T103" fmla="*/ 388 h 425"/>
                  <a:gd name="T104" fmla="*/ 522 w 956"/>
                  <a:gd name="T105" fmla="*/ 400 h 425"/>
                  <a:gd name="T106" fmla="*/ 565 w 956"/>
                  <a:gd name="T107" fmla="*/ 383 h 425"/>
                  <a:gd name="T108" fmla="*/ 576 w 956"/>
                  <a:gd name="T109" fmla="*/ 393 h 425"/>
                  <a:gd name="T110" fmla="*/ 636 w 956"/>
                  <a:gd name="T111" fmla="*/ 422 h 425"/>
                  <a:gd name="T112" fmla="*/ 686 w 956"/>
                  <a:gd name="T113" fmla="*/ 417 h 425"/>
                  <a:gd name="T114" fmla="*/ 730 w 956"/>
                  <a:gd name="T115" fmla="*/ 408 h 425"/>
                  <a:gd name="T116" fmla="*/ 762 w 956"/>
                  <a:gd name="T117" fmla="*/ 400 h 425"/>
                  <a:gd name="T118" fmla="*/ 791 w 956"/>
                  <a:gd name="T119" fmla="*/ 407 h 425"/>
                  <a:gd name="T120" fmla="*/ 830 w 956"/>
                  <a:gd name="T121" fmla="*/ 410 h 425"/>
                  <a:gd name="T122" fmla="*/ 854 w 956"/>
                  <a:gd name="T123" fmla="*/ 403 h 425"/>
                  <a:gd name="T124" fmla="*/ 885 w 956"/>
                  <a:gd name="T125" fmla="*/ 423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56" h="425">
                    <a:moveTo>
                      <a:pt x="906" y="412"/>
                    </a:moveTo>
                    <a:lnTo>
                      <a:pt x="956" y="409"/>
                    </a:lnTo>
                    <a:lnTo>
                      <a:pt x="952" y="388"/>
                    </a:lnTo>
                    <a:lnTo>
                      <a:pt x="941" y="384"/>
                    </a:lnTo>
                    <a:lnTo>
                      <a:pt x="931" y="382"/>
                    </a:lnTo>
                    <a:lnTo>
                      <a:pt x="920" y="379"/>
                    </a:lnTo>
                    <a:lnTo>
                      <a:pt x="911" y="376"/>
                    </a:lnTo>
                    <a:lnTo>
                      <a:pt x="902" y="373"/>
                    </a:lnTo>
                    <a:lnTo>
                      <a:pt x="897" y="368"/>
                    </a:lnTo>
                    <a:lnTo>
                      <a:pt x="894" y="363"/>
                    </a:lnTo>
                    <a:lnTo>
                      <a:pt x="892" y="357"/>
                    </a:lnTo>
                    <a:lnTo>
                      <a:pt x="879" y="356"/>
                    </a:lnTo>
                    <a:lnTo>
                      <a:pt x="863" y="353"/>
                    </a:lnTo>
                    <a:lnTo>
                      <a:pt x="851" y="347"/>
                    </a:lnTo>
                    <a:lnTo>
                      <a:pt x="840" y="340"/>
                    </a:lnTo>
                    <a:lnTo>
                      <a:pt x="833" y="353"/>
                    </a:lnTo>
                    <a:lnTo>
                      <a:pt x="799" y="339"/>
                    </a:lnTo>
                    <a:lnTo>
                      <a:pt x="803" y="349"/>
                    </a:lnTo>
                    <a:lnTo>
                      <a:pt x="810" y="360"/>
                    </a:lnTo>
                    <a:lnTo>
                      <a:pt x="821" y="370"/>
                    </a:lnTo>
                    <a:lnTo>
                      <a:pt x="833" y="377"/>
                    </a:lnTo>
                    <a:lnTo>
                      <a:pt x="819" y="379"/>
                    </a:lnTo>
                    <a:lnTo>
                      <a:pt x="805" y="381"/>
                    </a:lnTo>
                    <a:lnTo>
                      <a:pt x="791" y="381"/>
                    </a:lnTo>
                    <a:lnTo>
                      <a:pt x="776" y="381"/>
                    </a:lnTo>
                    <a:lnTo>
                      <a:pt x="762" y="381"/>
                    </a:lnTo>
                    <a:lnTo>
                      <a:pt x="750" y="379"/>
                    </a:lnTo>
                    <a:lnTo>
                      <a:pt x="739" y="376"/>
                    </a:lnTo>
                    <a:lnTo>
                      <a:pt x="732" y="371"/>
                    </a:lnTo>
                    <a:lnTo>
                      <a:pt x="723" y="374"/>
                    </a:lnTo>
                    <a:lnTo>
                      <a:pt x="714" y="377"/>
                    </a:lnTo>
                    <a:lnTo>
                      <a:pt x="703" y="379"/>
                    </a:lnTo>
                    <a:lnTo>
                      <a:pt x="691" y="380"/>
                    </a:lnTo>
                    <a:lnTo>
                      <a:pt x="682" y="380"/>
                    </a:lnTo>
                    <a:lnTo>
                      <a:pt x="672" y="379"/>
                    </a:lnTo>
                    <a:lnTo>
                      <a:pt x="664" y="377"/>
                    </a:lnTo>
                    <a:lnTo>
                      <a:pt x="661" y="372"/>
                    </a:lnTo>
                    <a:lnTo>
                      <a:pt x="650" y="372"/>
                    </a:lnTo>
                    <a:lnTo>
                      <a:pt x="640" y="371"/>
                    </a:lnTo>
                    <a:lnTo>
                      <a:pt x="631" y="371"/>
                    </a:lnTo>
                    <a:lnTo>
                      <a:pt x="620" y="369"/>
                    </a:lnTo>
                    <a:lnTo>
                      <a:pt x="613" y="367"/>
                    </a:lnTo>
                    <a:lnTo>
                      <a:pt x="604" y="364"/>
                    </a:lnTo>
                    <a:lnTo>
                      <a:pt x="599" y="359"/>
                    </a:lnTo>
                    <a:lnTo>
                      <a:pt x="595" y="354"/>
                    </a:lnTo>
                    <a:lnTo>
                      <a:pt x="585" y="358"/>
                    </a:lnTo>
                    <a:lnTo>
                      <a:pt x="572" y="361"/>
                    </a:lnTo>
                    <a:lnTo>
                      <a:pt x="561" y="364"/>
                    </a:lnTo>
                    <a:lnTo>
                      <a:pt x="551" y="365"/>
                    </a:lnTo>
                    <a:lnTo>
                      <a:pt x="540" y="365"/>
                    </a:lnTo>
                    <a:lnTo>
                      <a:pt x="529" y="363"/>
                    </a:lnTo>
                    <a:lnTo>
                      <a:pt x="521" y="360"/>
                    </a:lnTo>
                    <a:lnTo>
                      <a:pt x="513" y="355"/>
                    </a:lnTo>
                    <a:lnTo>
                      <a:pt x="503" y="361"/>
                    </a:lnTo>
                    <a:lnTo>
                      <a:pt x="490" y="362"/>
                    </a:lnTo>
                    <a:lnTo>
                      <a:pt x="478" y="359"/>
                    </a:lnTo>
                    <a:lnTo>
                      <a:pt x="467" y="349"/>
                    </a:lnTo>
                    <a:lnTo>
                      <a:pt x="457" y="354"/>
                    </a:lnTo>
                    <a:lnTo>
                      <a:pt x="441" y="357"/>
                    </a:lnTo>
                    <a:lnTo>
                      <a:pt x="423" y="357"/>
                    </a:lnTo>
                    <a:lnTo>
                      <a:pt x="405" y="355"/>
                    </a:lnTo>
                    <a:lnTo>
                      <a:pt x="389" y="350"/>
                    </a:lnTo>
                    <a:lnTo>
                      <a:pt x="377" y="342"/>
                    </a:lnTo>
                    <a:lnTo>
                      <a:pt x="370" y="330"/>
                    </a:lnTo>
                    <a:lnTo>
                      <a:pt x="373" y="315"/>
                    </a:lnTo>
                    <a:lnTo>
                      <a:pt x="357" y="315"/>
                    </a:lnTo>
                    <a:lnTo>
                      <a:pt x="347" y="311"/>
                    </a:lnTo>
                    <a:lnTo>
                      <a:pt x="343" y="302"/>
                    </a:lnTo>
                    <a:lnTo>
                      <a:pt x="350" y="285"/>
                    </a:lnTo>
                    <a:lnTo>
                      <a:pt x="338" y="285"/>
                    </a:lnTo>
                    <a:lnTo>
                      <a:pt x="322" y="285"/>
                    </a:lnTo>
                    <a:lnTo>
                      <a:pt x="306" y="285"/>
                    </a:lnTo>
                    <a:lnTo>
                      <a:pt x="290" y="283"/>
                    </a:lnTo>
                    <a:lnTo>
                      <a:pt x="276" y="280"/>
                    </a:lnTo>
                    <a:lnTo>
                      <a:pt x="265" y="275"/>
                    </a:lnTo>
                    <a:lnTo>
                      <a:pt x="260" y="267"/>
                    </a:lnTo>
                    <a:lnTo>
                      <a:pt x="260" y="255"/>
                    </a:lnTo>
                    <a:lnTo>
                      <a:pt x="242" y="255"/>
                    </a:lnTo>
                    <a:lnTo>
                      <a:pt x="226" y="250"/>
                    </a:lnTo>
                    <a:lnTo>
                      <a:pt x="215" y="242"/>
                    </a:lnTo>
                    <a:lnTo>
                      <a:pt x="212" y="230"/>
                    </a:lnTo>
                    <a:lnTo>
                      <a:pt x="203" y="229"/>
                    </a:lnTo>
                    <a:lnTo>
                      <a:pt x="194" y="226"/>
                    </a:lnTo>
                    <a:lnTo>
                      <a:pt x="185" y="223"/>
                    </a:lnTo>
                    <a:lnTo>
                      <a:pt x="176" y="219"/>
                    </a:lnTo>
                    <a:lnTo>
                      <a:pt x="169" y="214"/>
                    </a:lnTo>
                    <a:lnTo>
                      <a:pt x="164" y="209"/>
                    </a:lnTo>
                    <a:lnTo>
                      <a:pt x="160" y="204"/>
                    </a:lnTo>
                    <a:lnTo>
                      <a:pt x="158" y="199"/>
                    </a:lnTo>
                    <a:lnTo>
                      <a:pt x="146" y="201"/>
                    </a:lnTo>
                    <a:lnTo>
                      <a:pt x="135" y="199"/>
                    </a:lnTo>
                    <a:lnTo>
                      <a:pt x="128" y="193"/>
                    </a:lnTo>
                    <a:lnTo>
                      <a:pt x="128" y="179"/>
                    </a:lnTo>
                    <a:lnTo>
                      <a:pt x="110" y="180"/>
                    </a:lnTo>
                    <a:lnTo>
                      <a:pt x="100" y="178"/>
                    </a:lnTo>
                    <a:lnTo>
                      <a:pt x="94" y="170"/>
                    </a:lnTo>
                    <a:lnTo>
                      <a:pt x="100" y="154"/>
                    </a:lnTo>
                    <a:lnTo>
                      <a:pt x="85" y="152"/>
                    </a:lnTo>
                    <a:lnTo>
                      <a:pt x="78" y="145"/>
                    </a:lnTo>
                    <a:lnTo>
                      <a:pt x="78" y="136"/>
                    </a:lnTo>
                    <a:lnTo>
                      <a:pt x="84" y="126"/>
                    </a:lnTo>
                    <a:lnTo>
                      <a:pt x="73" y="119"/>
                    </a:lnTo>
                    <a:lnTo>
                      <a:pt x="66" y="113"/>
                    </a:lnTo>
                    <a:lnTo>
                      <a:pt x="68" y="105"/>
                    </a:lnTo>
                    <a:lnTo>
                      <a:pt x="80" y="97"/>
                    </a:lnTo>
                    <a:lnTo>
                      <a:pt x="73" y="92"/>
                    </a:lnTo>
                    <a:lnTo>
                      <a:pt x="70" y="85"/>
                    </a:lnTo>
                    <a:lnTo>
                      <a:pt x="68" y="79"/>
                    </a:lnTo>
                    <a:lnTo>
                      <a:pt x="68" y="72"/>
                    </a:lnTo>
                    <a:lnTo>
                      <a:pt x="73" y="64"/>
                    </a:lnTo>
                    <a:lnTo>
                      <a:pt x="80" y="55"/>
                    </a:lnTo>
                    <a:lnTo>
                      <a:pt x="93" y="46"/>
                    </a:lnTo>
                    <a:lnTo>
                      <a:pt x="110" y="36"/>
                    </a:lnTo>
                    <a:lnTo>
                      <a:pt x="101" y="31"/>
                    </a:lnTo>
                    <a:lnTo>
                      <a:pt x="98" y="25"/>
                    </a:lnTo>
                    <a:lnTo>
                      <a:pt x="100" y="18"/>
                    </a:lnTo>
                    <a:lnTo>
                      <a:pt x="105" y="10"/>
                    </a:lnTo>
                    <a:lnTo>
                      <a:pt x="96" y="5"/>
                    </a:lnTo>
                    <a:lnTo>
                      <a:pt x="87" y="2"/>
                    </a:lnTo>
                    <a:lnTo>
                      <a:pt x="78" y="0"/>
                    </a:lnTo>
                    <a:lnTo>
                      <a:pt x="70" y="0"/>
                    </a:lnTo>
                    <a:lnTo>
                      <a:pt x="61" y="0"/>
                    </a:lnTo>
                    <a:lnTo>
                      <a:pt x="52" y="1"/>
                    </a:lnTo>
                    <a:lnTo>
                      <a:pt x="45" y="3"/>
                    </a:lnTo>
                    <a:lnTo>
                      <a:pt x="39" y="5"/>
                    </a:lnTo>
                    <a:lnTo>
                      <a:pt x="52" y="9"/>
                    </a:lnTo>
                    <a:lnTo>
                      <a:pt x="57" y="13"/>
                    </a:lnTo>
                    <a:lnTo>
                      <a:pt x="57" y="18"/>
                    </a:lnTo>
                    <a:lnTo>
                      <a:pt x="52" y="22"/>
                    </a:lnTo>
                    <a:lnTo>
                      <a:pt x="43" y="26"/>
                    </a:lnTo>
                    <a:lnTo>
                      <a:pt x="30" y="30"/>
                    </a:lnTo>
                    <a:lnTo>
                      <a:pt x="18" y="33"/>
                    </a:lnTo>
                    <a:lnTo>
                      <a:pt x="7" y="37"/>
                    </a:lnTo>
                    <a:lnTo>
                      <a:pt x="14" y="39"/>
                    </a:lnTo>
                    <a:lnTo>
                      <a:pt x="25" y="41"/>
                    </a:lnTo>
                    <a:lnTo>
                      <a:pt x="38" y="42"/>
                    </a:lnTo>
                    <a:lnTo>
                      <a:pt x="48" y="42"/>
                    </a:lnTo>
                    <a:lnTo>
                      <a:pt x="45" y="47"/>
                    </a:lnTo>
                    <a:lnTo>
                      <a:pt x="38" y="52"/>
                    </a:lnTo>
                    <a:lnTo>
                      <a:pt x="27" y="57"/>
                    </a:lnTo>
                    <a:lnTo>
                      <a:pt x="14" y="62"/>
                    </a:lnTo>
                    <a:lnTo>
                      <a:pt x="20" y="62"/>
                    </a:lnTo>
                    <a:lnTo>
                      <a:pt x="29" y="63"/>
                    </a:lnTo>
                    <a:lnTo>
                      <a:pt x="36" y="64"/>
                    </a:lnTo>
                    <a:lnTo>
                      <a:pt x="43" y="66"/>
                    </a:lnTo>
                    <a:lnTo>
                      <a:pt x="45" y="69"/>
                    </a:lnTo>
                    <a:lnTo>
                      <a:pt x="45" y="73"/>
                    </a:lnTo>
                    <a:lnTo>
                      <a:pt x="43" y="77"/>
                    </a:lnTo>
                    <a:lnTo>
                      <a:pt x="38" y="80"/>
                    </a:lnTo>
                    <a:lnTo>
                      <a:pt x="29" y="82"/>
                    </a:lnTo>
                    <a:lnTo>
                      <a:pt x="18" y="85"/>
                    </a:lnTo>
                    <a:lnTo>
                      <a:pt x="9" y="91"/>
                    </a:lnTo>
                    <a:lnTo>
                      <a:pt x="0" y="98"/>
                    </a:lnTo>
                    <a:lnTo>
                      <a:pt x="6" y="96"/>
                    </a:lnTo>
                    <a:lnTo>
                      <a:pt x="14" y="95"/>
                    </a:lnTo>
                    <a:lnTo>
                      <a:pt x="23" y="94"/>
                    </a:lnTo>
                    <a:lnTo>
                      <a:pt x="32" y="95"/>
                    </a:lnTo>
                    <a:lnTo>
                      <a:pt x="23" y="103"/>
                    </a:lnTo>
                    <a:lnTo>
                      <a:pt x="18" y="114"/>
                    </a:lnTo>
                    <a:lnTo>
                      <a:pt x="14" y="126"/>
                    </a:lnTo>
                    <a:lnTo>
                      <a:pt x="13" y="139"/>
                    </a:lnTo>
                    <a:lnTo>
                      <a:pt x="16" y="133"/>
                    </a:lnTo>
                    <a:lnTo>
                      <a:pt x="23" y="127"/>
                    </a:lnTo>
                    <a:lnTo>
                      <a:pt x="32" y="121"/>
                    </a:lnTo>
                    <a:lnTo>
                      <a:pt x="41" y="117"/>
                    </a:lnTo>
                    <a:lnTo>
                      <a:pt x="43" y="132"/>
                    </a:lnTo>
                    <a:lnTo>
                      <a:pt x="32" y="143"/>
                    </a:lnTo>
                    <a:lnTo>
                      <a:pt x="22" y="154"/>
                    </a:lnTo>
                    <a:lnTo>
                      <a:pt x="16" y="168"/>
                    </a:lnTo>
                    <a:lnTo>
                      <a:pt x="22" y="165"/>
                    </a:lnTo>
                    <a:lnTo>
                      <a:pt x="34" y="162"/>
                    </a:lnTo>
                    <a:lnTo>
                      <a:pt x="46" y="161"/>
                    </a:lnTo>
                    <a:lnTo>
                      <a:pt x="57" y="161"/>
                    </a:lnTo>
                    <a:lnTo>
                      <a:pt x="54" y="171"/>
                    </a:lnTo>
                    <a:lnTo>
                      <a:pt x="54" y="181"/>
                    </a:lnTo>
                    <a:lnTo>
                      <a:pt x="57" y="192"/>
                    </a:lnTo>
                    <a:lnTo>
                      <a:pt x="64" y="201"/>
                    </a:lnTo>
                    <a:lnTo>
                      <a:pt x="66" y="195"/>
                    </a:lnTo>
                    <a:lnTo>
                      <a:pt x="73" y="190"/>
                    </a:lnTo>
                    <a:lnTo>
                      <a:pt x="82" y="187"/>
                    </a:lnTo>
                    <a:lnTo>
                      <a:pt x="93" y="187"/>
                    </a:lnTo>
                    <a:lnTo>
                      <a:pt x="96" y="192"/>
                    </a:lnTo>
                    <a:lnTo>
                      <a:pt x="98" y="199"/>
                    </a:lnTo>
                    <a:lnTo>
                      <a:pt x="100" y="207"/>
                    </a:lnTo>
                    <a:lnTo>
                      <a:pt x="100" y="215"/>
                    </a:lnTo>
                    <a:lnTo>
                      <a:pt x="105" y="214"/>
                    </a:lnTo>
                    <a:lnTo>
                      <a:pt x="109" y="214"/>
                    </a:lnTo>
                    <a:lnTo>
                      <a:pt x="112" y="212"/>
                    </a:lnTo>
                    <a:lnTo>
                      <a:pt x="116" y="209"/>
                    </a:lnTo>
                    <a:lnTo>
                      <a:pt x="117" y="215"/>
                    </a:lnTo>
                    <a:lnTo>
                      <a:pt x="114" y="221"/>
                    </a:lnTo>
                    <a:lnTo>
                      <a:pt x="107" y="227"/>
                    </a:lnTo>
                    <a:lnTo>
                      <a:pt x="96" y="231"/>
                    </a:lnTo>
                    <a:lnTo>
                      <a:pt x="112" y="233"/>
                    </a:lnTo>
                    <a:lnTo>
                      <a:pt x="126" y="232"/>
                    </a:lnTo>
                    <a:lnTo>
                      <a:pt x="135" y="229"/>
                    </a:lnTo>
                    <a:lnTo>
                      <a:pt x="139" y="224"/>
                    </a:lnTo>
                    <a:lnTo>
                      <a:pt x="142" y="229"/>
                    </a:lnTo>
                    <a:lnTo>
                      <a:pt x="146" y="234"/>
                    </a:lnTo>
                    <a:lnTo>
                      <a:pt x="146" y="241"/>
                    </a:lnTo>
                    <a:lnTo>
                      <a:pt x="146" y="246"/>
                    </a:lnTo>
                    <a:lnTo>
                      <a:pt x="157" y="245"/>
                    </a:lnTo>
                    <a:lnTo>
                      <a:pt x="162" y="242"/>
                    </a:lnTo>
                    <a:lnTo>
                      <a:pt x="167" y="237"/>
                    </a:lnTo>
                    <a:lnTo>
                      <a:pt x="173" y="236"/>
                    </a:lnTo>
                    <a:lnTo>
                      <a:pt x="181" y="242"/>
                    </a:lnTo>
                    <a:lnTo>
                      <a:pt x="181" y="253"/>
                    </a:lnTo>
                    <a:lnTo>
                      <a:pt x="181" y="265"/>
                    </a:lnTo>
                    <a:lnTo>
                      <a:pt x="188" y="273"/>
                    </a:lnTo>
                    <a:lnTo>
                      <a:pt x="190" y="261"/>
                    </a:lnTo>
                    <a:lnTo>
                      <a:pt x="199" y="257"/>
                    </a:lnTo>
                    <a:lnTo>
                      <a:pt x="208" y="261"/>
                    </a:lnTo>
                    <a:lnTo>
                      <a:pt x="215" y="271"/>
                    </a:lnTo>
                    <a:lnTo>
                      <a:pt x="229" y="271"/>
                    </a:lnTo>
                    <a:lnTo>
                      <a:pt x="235" y="279"/>
                    </a:lnTo>
                    <a:lnTo>
                      <a:pt x="233" y="290"/>
                    </a:lnTo>
                    <a:lnTo>
                      <a:pt x="231" y="295"/>
                    </a:lnTo>
                    <a:lnTo>
                      <a:pt x="249" y="293"/>
                    </a:lnTo>
                    <a:lnTo>
                      <a:pt x="260" y="298"/>
                    </a:lnTo>
                    <a:lnTo>
                      <a:pt x="260" y="306"/>
                    </a:lnTo>
                    <a:lnTo>
                      <a:pt x="249" y="316"/>
                    </a:lnTo>
                    <a:lnTo>
                      <a:pt x="252" y="316"/>
                    </a:lnTo>
                    <a:lnTo>
                      <a:pt x="260" y="316"/>
                    </a:lnTo>
                    <a:lnTo>
                      <a:pt x="270" y="316"/>
                    </a:lnTo>
                    <a:lnTo>
                      <a:pt x="283" y="316"/>
                    </a:lnTo>
                    <a:lnTo>
                      <a:pt x="295" y="317"/>
                    </a:lnTo>
                    <a:lnTo>
                      <a:pt x="302" y="319"/>
                    </a:lnTo>
                    <a:lnTo>
                      <a:pt x="307" y="323"/>
                    </a:lnTo>
                    <a:lnTo>
                      <a:pt x="304" y="328"/>
                    </a:lnTo>
                    <a:lnTo>
                      <a:pt x="311" y="328"/>
                    </a:lnTo>
                    <a:lnTo>
                      <a:pt x="318" y="327"/>
                    </a:lnTo>
                    <a:lnTo>
                      <a:pt x="322" y="324"/>
                    </a:lnTo>
                    <a:lnTo>
                      <a:pt x="325" y="320"/>
                    </a:lnTo>
                    <a:lnTo>
                      <a:pt x="327" y="326"/>
                    </a:lnTo>
                    <a:lnTo>
                      <a:pt x="325" y="331"/>
                    </a:lnTo>
                    <a:lnTo>
                      <a:pt x="318" y="337"/>
                    </a:lnTo>
                    <a:lnTo>
                      <a:pt x="307" y="343"/>
                    </a:lnTo>
                    <a:lnTo>
                      <a:pt x="320" y="342"/>
                    </a:lnTo>
                    <a:lnTo>
                      <a:pt x="331" y="342"/>
                    </a:lnTo>
                    <a:lnTo>
                      <a:pt x="339" y="344"/>
                    </a:lnTo>
                    <a:lnTo>
                      <a:pt x="348" y="347"/>
                    </a:lnTo>
                    <a:lnTo>
                      <a:pt x="354" y="351"/>
                    </a:lnTo>
                    <a:lnTo>
                      <a:pt x="359" y="356"/>
                    </a:lnTo>
                    <a:lnTo>
                      <a:pt x="361" y="362"/>
                    </a:lnTo>
                    <a:lnTo>
                      <a:pt x="361" y="368"/>
                    </a:lnTo>
                    <a:lnTo>
                      <a:pt x="373" y="365"/>
                    </a:lnTo>
                    <a:lnTo>
                      <a:pt x="377" y="369"/>
                    </a:lnTo>
                    <a:lnTo>
                      <a:pt x="373" y="376"/>
                    </a:lnTo>
                    <a:lnTo>
                      <a:pt x="363" y="384"/>
                    </a:lnTo>
                    <a:lnTo>
                      <a:pt x="379" y="381"/>
                    </a:lnTo>
                    <a:lnTo>
                      <a:pt x="396" y="380"/>
                    </a:lnTo>
                    <a:lnTo>
                      <a:pt x="414" y="381"/>
                    </a:lnTo>
                    <a:lnTo>
                      <a:pt x="432" y="383"/>
                    </a:lnTo>
                    <a:lnTo>
                      <a:pt x="446" y="386"/>
                    </a:lnTo>
                    <a:lnTo>
                      <a:pt x="458" y="389"/>
                    </a:lnTo>
                    <a:lnTo>
                      <a:pt x="466" y="391"/>
                    </a:lnTo>
                    <a:lnTo>
                      <a:pt x="469" y="392"/>
                    </a:lnTo>
                    <a:lnTo>
                      <a:pt x="473" y="388"/>
                    </a:lnTo>
                    <a:lnTo>
                      <a:pt x="480" y="386"/>
                    </a:lnTo>
                    <a:lnTo>
                      <a:pt x="489" y="388"/>
                    </a:lnTo>
                    <a:lnTo>
                      <a:pt x="499" y="390"/>
                    </a:lnTo>
                    <a:lnTo>
                      <a:pt x="508" y="394"/>
                    </a:lnTo>
                    <a:lnTo>
                      <a:pt x="515" y="397"/>
                    </a:lnTo>
                    <a:lnTo>
                      <a:pt x="521" y="399"/>
                    </a:lnTo>
                    <a:lnTo>
                      <a:pt x="522" y="400"/>
                    </a:lnTo>
                    <a:lnTo>
                      <a:pt x="537" y="389"/>
                    </a:lnTo>
                    <a:lnTo>
                      <a:pt x="547" y="381"/>
                    </a:lnTo>
                    <a:lnTo>
                      <a:pt x="556" y="379"/>
                    </a:lnTo>
                    <a:lnTo>
                      <a:pt x="561" y="379"/>
                    </a:lnTo>
                    <a:lnTo>
                      <a:pt x="565" y="383"/>
                    </a:lnTo>
                    <a:lnTo>
                      <a:pt x="563" y="388"/>
                    </a:lnTo>
                    <a:lnTo>
                      <a:pt x="561" y="393"/>
                    </a:lnTo>
                    <a:lnTo>
                      <a:pt x="554" y="397"/>
                    </a:lnTo>
                    <a:lnTo>
                      <a:pt x="560" y="396"/>
                    </a:lnTo>
                    <a:lnTo>
                      <a:pt x="576" y="393"/>
                    </a:lnTo>
                    <a:lnTo>
                      <a:pt x="592" y="392"/>
                    </a:lnTo>
                    <a:lnTo>
                      <a:pt x="606" y="394"/>
                    </a:lnTo>
                    <a:lnTo>
                      <a:pt x="629" y="416"/>
                    </a:lnTo>
                    <a:lnTo>
                      <a:pt x="629" y="425"/>
                    </a:lnTo>
                    <a:lnTo>
                      <a:pt x="636" y="422"/>
                    </a:lnTo>
                    <a:lnTo>
                      <a:pt x="654" y="418"/>
                    </a:lnTo>
                    <a:lnTo>
                      <a:pt x="670" y="415"/>
                    </a:lnTo>
                    <a:lnTo>
                      <a:pt x="677" y="420"/>
                    </a:lnTo>
                    <a:lnTo>
                      <a:pt x="679" y="419"/>
                    </a:lnTo>
                    <a:lnTo>
                      <a:pt x="686" y="417"/>
                    </a:lnTo>
                    <a:lnTo>
                      <a:pt x="693" y="414"/>
                    </a:lnTo>
                    <a:lnTo>
                      <a:pt x="703" y="411"/>
                    </a:lnTo>
                    <a:lnTo>
                      <a:pt x="714" y="409"/>
                    </a:lnTo>
                    <a:lnTo>
                      <a:pt x="723" y="407"/>
                    </a:lnTo>
                    <a:lnTo>
                      <a:pt x="730" y="408"/>
                    </a:lnTo>
                    <a:lnTo>
                      <a:pt x="735" y="410"/>
                    </a:lnTo>
                    <a:lnTo>
                      <a:pt x="739" y="409"/>
                    </a:lnTo>
                    <a:lnTo>
                      <a:pt x="746" y="407"/>
                    </a:lnTo>
                    <a:lnTo>
                      <a:pt x="755" y="404"/>
                    </a:lnTo>
                    <a:lnTo>
                      <a:pt x="762" y="400"/>
                    </a:lnTo>
                    <a:lnTo>
                      <a:pt x="766" y="401"/>
                    </a:lnTo>
                    <a:lnTo>
                      <a:pt x="771" y="405"/>
                    </a:lnTo>
                    <a:lnTo>
                      <a:pt x="778" y="410"/>
                    </a:lnTo>
                    <a:lnTo>
                      <a:pt x="783" y="414"/>
                    </a:lnTo>
                    <a:lnTo>
                      <a:pt x="791" y="407"/>
                    </a:lnTo>
                    <a:lnTo>
                      <a:pt x="799" y="403"/>
                    </a:lnTo>
                    <a:lnTo>
                      <a:pt x="810" y="402"/>
                    </a:lnTo>
                    <a:lnTo>
                      <a:pt x="824" y="402"/>
                    </a:lnTo>
                    <a:lnTo>
                      <a:pt x="826" y="405"/>
                    </a:lnTo>
                    <a:lnTo>
                      <a:pt x="830" y="410"/>
                    </a:lnTo>
                    <a:lnTo>
                      <a:pt x="835" y="414"/>
                    </a:lnTo>
                    <a:lnTo>
                      <a:pt x="837" y="416"/>
                    </a:lnTo>
                    <a:lnTo>
                      <a:pt x="838" y="409"/>
                    </a:lnTo>
                    <a:lnTo>
                      <a:pt x="846" y="405"/>
                    </a:lnTo>
                    <a:lnTo>
                      <a:pt x="854" y="403"/>
                    </a:lnTo>
                    <a:lnTo>
                      <a:pt x="865" y="402"/>
                    </a:lnTo>
                    <a:lnTo>
                      <a:pt x="876" y="404"/>
                    </a:lnTo>
                    <a:lnTo>
                      <a:pt x="883" y="408"/>
                    </a:lnTo>
                    <a:lnTo>
                      <a:pt x="886" y="415"/>
                    </a:lnTo>
                    <a:lnTo>
                      <a:pt x="885" y="423"/>
                    </a:lnTo>
                    <a:lnTo>
                      <a:pt x="890" y="420"/>
                    </a:lnTo>
                    <a:lnTo>
                      <a:pt x="895" y="417"/>
                    </a:lnTo>
                    <a:lnTo>
                      <a:pt x="901" y="414"/>
                    </a:lnTo>
                    <a:lnTo>
                      <a:pt x="906" y="412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18" name="Freeform 478"/>
              <p:cNvSpPr>
                <a:spLocks/>
              </p:cNvSpPr>
              <p:nvPr/>
            </p:nvSpPr>
            <p:spPr bwMode="auto">
              <a:xfrm>
                <a:off x="1522" y="2449"/>
                <a:ext cx="201" cy="471"/>
              </a:xfrm>
              <a:custGeom>
                <a:avLst/>
                <a:gdLst>
                  <a:gd name="T0" fmla="*/ 243 w 401"/>
                  <a:gd name="T1" fmla="*/ 471 h 471"/>
                  <a:gd name="T2" fmla="*/ 259 w 401"/>
                  <a:gd name="T3" fmla="*/ 441 h 471"/>
                  <a:gd name="T4" fmla="*/ 313 w 401"/>
                  <a:gd name="T5" fmla="*/ 432 h 471"/>
                  <a:gd name="T6" fmla="*/ 336 w 401"/>
                  <a:gd name="T7" fmla="*/ 415 h 471"/>
                  <a:gd name="T8" fmla="*/ 359 w 401"/>
                  <a:gd name="T9" fmla="*/ 404 h 471"/>
                  <a:gd name="T10" fmla="*/ 339 w 401"/>
                  <a:gd name="T11" fmla="*/ 389 h 471"/>
                  <a:gd name="T12" fmla="*/ 394 w 401"/>
                  <a:gd name="T13" fmla="*/ 364 h 471"/>
                  <a:gd name="T14" fmla="*/ 352 w 401"/>
                  <a:gd name="T15" fmla="*/ 361 h 471"/>
                  <a:gd name="T16" fmla="*/ 373 w 401"/>
                  <a:gd name="T17" fmla="*/ 351 h 471"/>
                  <a:gd name="T18" fmla="*/ 371 w 401"/>
                  <a:gd name="T19" fmla="*/ 336 h 471"/>
                  <a:gd name="T20" fmla="*/ 392 w 401"/>
                  <a:gd name="T21" fmla="*/ 341 h 471"/>
                  <a:gd name="T22" fmla="*/ 385 w 401"/>
                  <a:gd name="T23" fmla="*/ 314 h 471"/>
                  <a:gd name="T24" fmla="*/ 387 w 401"/>
                  <a:gd name="T25" fmla="*/ 294 h 471"/>
                  <a:gd name="T26" fmla="*/ 401 w 401"/>
                  <a:gd name="T27" fmla="*/ 261 h 471"/>
                  <a:gd name="T28" fmla="*/ 375 w 401"/>
                  <a:gd name="T29" fmla="*/ 234 h 471"/>
                  <a:gd name="T30" fmla="*/ 352 w 401"/>
                  <a:gd name="T31" fmla="*/ 207 h 471"/>
                  <a:gd name="T32" fmla="*/ 357 w 401"/>
                  <a:gd name="T33" fmla="*/ 198 h 471"/>
                  <a:gd name="T34" fmla="*/ 345 w 401"/>
                  <a:gd name="T35" fmla="*/ 180 h 471"/>
                  <a:gd name="T36" fmla="*/ 316 w 401"/>
                  <a:gd name="T37" fmla="*/ 169 h 471"/>
                  <a:gd name="T38" fmla="*/ 284 w 401"/>
                  <a:gd name="T39" fmla="*/ 142 h 471"/>
                  <a:gd name="T40" fmla="*/ 302 w 401"/>
                  <a:gd name="T41" fmla="*/ 134 h 471"/>
                  <a:gd name="T42" fmla="*/ 286 w 401"/>
                  <a:gd name="T43" fmla="*/ 121 h 471"/>
                  <a:gd name="T44" fmla="*/ 254 w 401"/>
                  <a:gd name="T45" fmla="*/ 107 h 471"/>
                  <a:gd name="T46" fmla="*/ 272 w 401"/>
                  <a:gd name="T47" fmla="*/ 99 h 471"/>
                  <a:gd name="T48" fmla="*/ 250 w 401"/>
                  <a:gd name="T49" fmla="*/ 88 h 471"/>
                  <a:gd name="T50" fmla="*/ 226 w 401"/>
                  <a:gd name="T51" fmla="*/ 86 h 471"/>
                  <a:gd name="T52" fmla="*/ 185 w 401"/>
                  <a:gd name="T53" fmla="*/ 86 h 471"/>
                  <a:gd name="T54" fmla="*/ 210 w 401"/>
                  <a:gd name="T55" fmla="*/ 70 h 471"/>
                  <a:gd name="T56" fmla="*/ 194 w 401"/>
                  <a:gd name="T57" fmla="*/ 52 h 471"/>
                  <a:gd name="T58" fmla="*/ 156 w 401"/>
                  <a:gd name="T59" fmla="*/ 42 h 471"/>
                  <a:gd name="T60" fmla="*/ 181 w 401"/>
                  <a:gd name="T61" fmla="*/ 32 h 471"/>
                  <a:gd name="T62" fmla="*/ 144 w 401"/>
                  <a:gd name="T63" fmla="*/ 21 h 471"/>
                  <a:gd name="T64" fmla="*/ 117 w 401"/>
                  <a:gd name="T65" fmla="*/ 13 h 471"/>
                  <a:gd name="T66" fmla="*/ 76 w 401"/>
                  <a:gd name="T67" fmla="*/ 23 h 471"/>
                  <a:gd name="T68" fmla="*/ 85 w 401"/>
                  <a:gd name="T69" fmla="*/ 6 h 471"/>
                  <a:gd name="T70" fmla="*/ 46 w 401"/>
                  <a:gd name="T71" fmla="*/ 12 h 471"/>
                  <a:gd name="T72" fmla="*/ 9 w 401"/>
                  <a:gd name="T73" fmla="*/ 27 h 471"/>
                  <a:gd name="T74" fmla="*/ 57 w 401"/>
                  <a:gd name="T75" fmla="*/ 38 h 471"/>
                  <a:gd name="T76" fmla="*/ 94 w 401"/>
                  <a:gd name="T77" fmla="*/ 48 h 471"/>
                  <a:gd name="T78" fmla="*/ 115 w 401"/>
                  <a:gd name="T79" fmla="*/ 49 h 471"/>
                  <a:gd name="T80" fmla="*/ 163 w 401"/>
                  <a:gd name="T81" fmla="*/ 72 h 471"/>
                  <a:gd name="T82" fmla="*/ 162 w 401"/>
                  <a:gd name="T83" fmla="*/ 93 h 471"/>
                  <a:gd name="T84" fmla="*/ 213 w 401"/>
                  <a:gd name="T85" fmla="*/ 113 h 471"/>
                  <a:gd name="T86" fmla="*/ 254 w 401"/>
                  <a:gd name="T87" fmla="*/ 137 h 471"/>
                  <a:gd name="T88" fmla="*/ 270 w 401"/>
                  <a:gd name="T89" fmla="*/ 173 h 471"/>
                  <a:gd name="T90" fmla="*/ 305 w 401"/>
                  <a:gd name="T91" fmla="*/ 213 h 471"/>
                  <a:gd name="T92" fmla="*/ 339 w 401"/>
                  <a:gd name="T93" fmla="*/ 234 h 471"/>
                  <a:gd name="T94" fmla="*/ 348 w 401"/>
                  <a:gd name="T95" fmla="*/ 291 h 471"/>
                  <a:gd name="T96" fmla="*/ 325 w 401"/>
                  <a:gd name="T97" fmla="*/ 326 h 471"/>
                  <a:gd name="T98" fmla="*/ 305 w 401"/>
                  <a:gd name="T99" fmla="*/ 371 h 471"/>
                  <a:gd name="T100" fmla="*/ 252 w 401"/>
                  <a:gd name="T101" fmla="*/ 408 h 471"/>
                  <a:gd name="T102" fmla="*/ 213 w 401"/>
                  <a:gd name="T103" fmla="*/ 421 h 471"/>
                  <a:gd name="T104" fmla="*/ 213 w 401"/>
                  <a:gd name="T105" fmla="*/ 439 h 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01" h="471">
                    <a:moveTo>
                      <a:pt x="217" y="460"/>
                    </a:moveTo>
                    <a:lnTo>
                      <a:pt x="224" y="462"/>
                    </a:lnTo>
                    <a:lnTo>
                      <a:pt x="231" y="464"/>
                    </a:lnTo>
                    <a:lnTo>
                      <a:pt x="236" y="467"/>
                    </a:lnTo>
                    <a:lnTo>
                      <a:pt x="243" y="471"/>
                    </a:lnTo>
                    <a:lnTo>
                      <a:pt x="243" y="467"/>
                    </a:lnTo>
                    <a:lnTo>
                      <a:pt x="247" y="459"/>
                    </a:lnTo>
                    <a:lnTo>
                      <a:pt x="249" y="449"/>
                    </a:lnTo>
                    <a:lnTo>
                      <a:pt x="249" y="441"/>
                    </a:lnTo>
                    <a:lnTo>
                      <a:pt x="259" y="441"/>
                    </a:lnTo>
                    <a:lnTo>
                      <a:pt x="273" y="440"/>
                    </a:lnTo>
                    <a:lnTo>
                      <a:pt x="286" y="439"/>
                    </a:lnTo>
                    <a:lnTo>
                      <a:pt x="297" y="440"/>
                    </a:lnTo>
                    <a:lnTo>
                      <a:pt x="305" y="454"/>
                    </a:lnTo>
                    <a:lnTo>
                      <a:pt x="313" y="432"/>
                    </a:lnTo>
                    <a:lnTo>
                      <a:pt x="323" y="428"/>
                    </a:lnTo>
                    <a:lnTo>
                      <a:pt x="341" y="431"/>
                    </a:lnTo>
                    <a:lnTo>
                      <a:pt x="341" y="428"/>
                    </a:lnTo>
                    <a:lnTo>
                      <a:pt x="339" y="422"/>
                    </a:lnTo>
                    <a:lnTo>
                      <a:pt x="336" y="415"/>
                    </a:lnTo>
                    <a:lnTo>
                      <a:pt x="329" y="410"/>
                    </a:lnTo>
                    <a:lnTo>
                      <a:pt x="341" y="401"/>
                    </a:lnTo>
                    <a:lnTo>
                      <a:pt x="346" y="401"/>
                    </a:lnTo>
                    <a:lnTo>
                      <a:pt x="352" y="402"/>
                    </a:lnTo>
                    <a:lnTo>
                      <a:pt x="359" y="404"/>
                    </a:lnTo>
                    <a:lnTo>
                      <a:pt x="366" y="406"/>
                    </a:lnTo>
                    <a:lnTo>
                      <a:pt x="364" y="402"/>
                    </a:lnTo>
                    <a:lnTo>
                      <a:pt x="359" y="398"/>
                    </a:lnTo>
                    <a:lnTo>
                      <a:pt x="350" y="393"/>
                    </a:lnTo>
                    <a:lnTo>
                      <a:pt x="339" y="389"/>
                    </a:lnTo>
                    <a:lnTo>
                      <a:pt x="345" y="382"/>
                    </a:lnTo>
                    <a:lnTo>
                      <a:pt x="364" y="381"/>
                    </a:lnTo>
                    <a:lnTo>
                      <a:pt x="378" y="377"/>
                    </a:lnTo>
                    <a:lnTo>
                      <a:pt x="387" y="371"/>
                    </a:lnTo>
                    <a:lnTo>
                      <a:pt x="394" y="364"/>
                    </a:lnTo>
                    <a:lnTo>
                      <a:pt x="384" y="367"/>
                    </a:lnTo>
                    <a:lnTo>
                      <a:pt x="369" y="369"/>
                    </a:lnTo>
                    <a:lnTo>
                      <a:pt x="357" y="369"/>
                    </a:lnTo>
                    <a:lnTo>
                      <a:pt x="345" y="368"/>
                    </a:lnTo>
                    <a:lnTo>
                      <a:pt x="352" y="361"/>
                    </a:lnTo>
                    <a:lnTo>
                      <a:pt x="359" y="358"/>
                    </a:lnTo>
                    <a:lnTo>
                      <a:pt x="368" y="358"/>
                    </a:lnTo>
                    <a:lnTo>
                      <a:pt x="378" y="360"/>
                    </a:lnTo>
                    <a:lnTo>
                      <a:pt x="376" y="356"/>
                    </a:lnTo>
                    <a:lnTo>
                      <a:pt x="373" y="351"/>
                    </a:lnTo>
                    <a:lnTo>
                      <a:pt x="366" y="347"/>
                    </a:lnTo>
                    <a:lnTo>
                      <a:pt x="357" y="344"/>
                    </a:lnTo>
                    <a:lnTo>
                      <a:pt x="361" y="342"/>
                    </a:lnTo>
                    <a:lnTo>
                      <a:pt x="364" y="339"/>
                    </a:lnTo>
                    <a:lnTo>
                      <a:pt x="371" y="336"/>
                    </a:lnTo>
                    <a:lnTo>
                      <a:pt x="376" y="332"/>
                    </a:lnTo>
                    <a:lnTo>
                      <a:pt x="380" y="334"/>
                    </a:lnTo>
                    <a:lnTo>
                      <a:pt x="384" y="336"/>
                    </a:lnTo>
                    <a:lnTo>
                      <a:pt x="387" y="339"/>
                    </a:lnTo>
                    <a:lnTo>
                      <a:pt x="392" y="341"/>
                    </a:lnTo>
                    <a:lnTo>
                      <a:pt x="392" y="336"/>
                    </a:lnTo>
                    <a:lnTo>
                      <a:pt x="391" y="331"/>
                    </a:lnTo>
                    <a:lnTo>
                      <a:pt x="385" y="326"/>
                    </a:lnTo>
                    <a:lnTo>
                      <a:pt x="378" y="320"/>
                    </a:lnTo>
                    <a:lnTo>
                      <a:pt x="385" y="314"/>
                    </a:lnTo>
                    <a:lnTo>
                      <a:pt x="392" y="306"/>
                    </a:lnTo>
                    <a:lnTo>
                      <a:pt x="396" y="297"/>
                    </a:lnTo>
                    <a:lnTo>
                      <a:pt x="396" y="288"/>
                    </a:lnTo>
                    <a:lnTo>
                      <a:pt x="392" y="292"/>
                    </a:lnTo>
                    <a:lnTo>
                      <a:pt x="387" y="294"/>
                    </a:lnTo>
                    <a:lnTo>
                      <a:pt x="382" y="295"/>
                    </a:lnTo>
                    <a:lnTo>
                      <a:pt x="376" y="296"/>
                    </a:lnTo>
                    <a:lnTo>
                      <a:pt x="382" y="285"/>
                    </a:lnTo>
                    <a:lnTo>
                      <a:pt x="392" y="273"/>
                    </a:lnTo>
                    <a:lnTo>
                      <a:pt x="401" y="261"/>
                    </a:lnTo>
                    <a:lnTo>
                      <a:pt x="401" y="249"/>
                    </a:lnTo>
                    <a:lnTo>
                      <a:pt x="389" y="252"/>
                    </a:lnTo>
                    <a:lnTo>
                      <a:pt x="380" y="249"/>
                    </a:lnTo>
                    <a:lnTo>
                      <a:pt x="376" y="241"/>
                    </a:lnTo>
                    <a:lnTo>
                      <a:pt x="375" y="234"/>
                    </a:lnTo>
                    <a:lnTo>
                      <a:pt x="371" y="228"/>
                    </a:lnTo>
                    <a:lnTo>
                      <a:pt x="366" y="221"/>
                    </a:lnTo>
                    <a:lnTo>
                      <a:pt x="355" y="213"/>
                    </a:lnTo>
                    <a:lnTo>
                      <a:pt x="346" y="207"/>
                    </a:lnTo>
                    <a:lnTo>
                      <a:pt x="352" y="207"/>
                    </a:lnTo>
                    <a:lnTo>
                      <a:pt x="359" y="208"/>
                    </a:lnTo>
                    <a:lnTo>
                      <a:pt x="364" y="209"/>
                    </a:lnTo>
                    <a:lnTo>
                      <a:pt x="369" y="210"/>
                    </a:lnTo>
                    <a:lnTo>
                      <a:pt x="366" y="206"/>
                    </a:lnTo>
                    <a:lnTo>
                      <a:pt x="357" y="198"/>
                    </a:lnTo>
                    <a:lnTo>
                      <a:pt x="346" y="190"/>
                    </a:lnTo>
                    <a:lnTo>
                      <a:pt x="339" y="184"/>
                    </a:lnTo>
                    <a:lnTo>
                      <a:pt x="339" y="183"/>
                    </a:lnTo>
                    <a:lnTo>
                      <a:pt x="341" y="181"/>
                    </a:lnTo>
                    <a:lnTo>
                      <a:pt x="345" y="180"/>
                    </a:lnTo>
                    <a:lnTo>
                      <a:pt x="353" y="179"/>
                    </a:lnTo>
                    <a:lnTo>
                      <a:pt x="346" y="174"/>
                    </a:lnTo>
                    <a:lnTo>
                      <a:pt x="337" y="171"/>
                    </a:lnTo>
                    <a:lnTo>
                      <a:pt x="329" y="170"/>
                    </a:lnTo>
                    <a:lnTo>
                      <a:pt x="316" y="169"/>
                    </a:lnTo>
                    <a:lnTo>
                      <a:pt x="304" y="165"/>
                    </a:lnTo>
                    <a:lnTo>
                      <a:pt x="291" y="159"/>
                    </a:lnTo>
                    <a:lnTo>
                      <a:pt x="282" y="151"/>
                    </a:lnTo>
                    <a:lnTo>
                      <a:pt x="281" y="144"/>
                    </a:lnTo>
                    <a:lnTo>
                      <a:pt x="284" y="142"/>
                    </a:lnTo>
                    <a:lnTo>
                      <a:pt x="293" y="140"/>
                    </a:lnTo>
                    <a:lnTo>
                      <a:pt x="302" y="142"/>
                    </a:lnTo>
                    <a:lnTo>
                      <a:pt x="313" y="144"/>
                    </a:lnTo>
                    <a:lnTo>
                      <a:pt x="309" y="137"/>
                    </a:lnTo>
                    <a:lnTo>
                      <a:pt x="302" y="134"/>
                    </a:lnTo>
                    <a:lnTo>
                      <a:pt x="293" y="132"/>
                    </a:lnTo>
                    <a:lnTo>
                      <a:pt x="281" y="131"/>
                    </a:lnTo>
                    <a:lnTo>
                      <a:pt x="281" y="128"/>
                    </a:lnTo>
                    <a:lnTo>
                      <a:pt x="282" y="125"/>
                    </a:lnTo>
                    <a:lnTo>
                      <a:pt x="286" y="121"/>
                    </a:lnTo>
                    <a:lnTo>
                      <a:pt x="289" y="117"/>
                    </a:lnTo>
                    <a:lnTo>
                      <a:pt x="284" y="114"/>
                    </a:lnTo>
                    <a:lnTo>
                      <a:pt x="275" y="112"/>
                    </a:lnTo>
                    <a:lnTo>
                      <a:pt x="263" y="109"/>
                    </a:lnTo>
                    <a:lnTo>
                      <a:pt x="254" y="107"/>
                    </a:lnTo>
                    <a:lnTo>
                      <a:pt x="258" y="105"/>
                    </a:lnTo>
                    <a:lnTo>
                      <a:pt x="263" y="103"/>
                    </a:lnTo>
                    <a:lnTo>
                      <a:pt x="270" y="102"/>
                    </a:lnTo>
                    <a:lnTo>
                      <a:pt x="277" y="100"/>
                    </a:lnTo>
                    <a:lnTo>
                      <a:pt x="272" y="99"/>
                    </a:lnTo>
                    <a:lnTo>
                      <a:pt x="263" y="98"/>
                    </a:lnTo>
                    <a:lnTo>
                      <a:pt x="250" y="98"/>
                    </a:lnTo>
                    <a:lnTo>
                      <a:pt x="242" y="98"/>
                    </a:lnTo>
                    <a:lnTo>
                      <a:pt x="249" y="94"/>
                    </a:lnTo>
                    <a:lnTo>
                      <a:pt x="250" y="88"/>
                    </a:lnTo>
                    <a:lnTo>
                      <a:pt x="249" y="83"/>
                    </a:lnTo>
                    <a:lnTo>
                      <a:pt x="245" y="79"/>
                    </a:lnTo>
                    <a:lnTo>
                      <a:pt x="240" y="82"/>
                    </a:lnTo>
                    <a:lnTo>
                      <a:pt x="233" y="84"/>
                    </a:lnTo>
                    <a:lnTo>
                      <a:pt x="226" y="86"/>
                    </a:lnTo>
                    <a:lnTo>
                      <a:pt x="218" y="87"/>
                    </a:lnTo>
                    <a:lnTo>
                      <a:pt x="210" y="87"/>
                    </a:lnTo>
                    <a:lnTo>
                      <a:pt x="201" y="87"/>
                    </a:lnTo>
                    <a:lnTo>
                      <a:pt x="194" y="87"/>
                    </a:lnTo>
                    <a:lnTo>
                      <a:pt x="185" y="86"/>
                    </a:lnTo>
                    <a:lnTo>
                      <a:pt x="188" y="83"/>
                    </a:lnTo>
                    <a:lnTo>
                      <a:pt x="195" y="80"/>
                    </a:lnTo>
                    <a:lnTo>
                      <a:pt x="204" y="77"/>
                    </a:lnTo>
                    <a:lnTo>
                      <a:pt x="217" y="75"/>
                    </a:lnTo>
                    <a:lnTo>
                      <a:pt x="210" y="70"/>
                    </a:lnTo>
                    <a:lnTo>
                      <a:pt x="201" y="66"/>
                    </a:lnTo>
                    <a:lnTo>
                      <a:pt x="188" y="65"/>
                    </a:lnTo>
                    <a:lnTo>
                      <a:pt x="174" y="65"/>
                    </a:lnTo>
                    <a:lnTo>
                      <a:pt x="185" y="59"/>
                    </a:lnTo>
                    <a:lnTo>
                      <a:pt x="194" y="52"/>
                    </a:lnTo>
                    <a:lnTo>
                      <a:pt x="199" y="46"/>
                    </a:lnTo>
                    <a:lnTo>
                      <a:pt x="201" y="40"/>
                    </a:lnTo>
                    <a:lnTo>
                      <a:pt x="186" y="43"/>
                    </a:lnTo>
                    <a:lnTo>
                      <a:pt x="170" y="43"/>
                    </a:lnTo>
                    <a:lnTo>
                      <a:pt x="156" y="42"/>
                    </a:lnTo>
                    <a:lnTo>
                      <a:pt x="151" y="40"/>
                    </a:lnTo>
                    <a:lnTo>
                      <a:pt x="155" y="38"/>
                    </a:lnTo>
                    <a:lnTo>
                      <a:pt x="162" y="36"/>
                    </a:lnTo>
                    <a:lnTo>
                      <a:pt x="170" y="33"/>
                    </a:lnTo>
                    <a:lnTo>
                      <a:pt x="181" y="32"/>
                    </a:lnTo>
                    <a:lnTo>
                      <a:pt x="176" y="29"/>
                    </a:lnTo>
                    <a:lnTo>
                      <a:pt x="169" y="26"/>
                    </a:lnTo>
                    <a:lnTo>
                      <a:pt x="162" y="24"/>
                    </a:lnTo>
                    <a:lnTo>
                      <a:pt x="153" y="22"/>
                    </a:lnTo>
                    <a:lnTo>
                      <a:pt x="144" y="21"/>
                    </a:lnTo>
                    <a:lnTo>
                      <a:pt x="137" y="21"/>
                    </a:lnTo>
                    <a:lnTo>
                      <a:pt x="128" y="21"/>
                    </a:lnTo>
                    <a:lnTo>
                      <a:pt x="123" y="21"/>
                    </a:lnTo>
                    <a:lnTo>
                      <a:pt x="123" y="10"/>
                    </a:lnTo>
                    <a:lnTo>
                      <a:pt x="117" y="13"/>
                    </a:lnTo>
                    <a:lnTo>
                      <a:pt x="112" y="16"/>
                    </a:lnTo>
                    <a:lnTo>
                      <a:pt x="103" y="18"/>
                    </a:lnTo>
                    <a:lnTo>
                      <a:pt x="96" y="20"/>
                    </a:lnTo>
                    <a:lnTo>
                      <a:pt x="85" y="22"/>
                    </a:lnTo>
                    <a:lnTo>
                      <a:pt x="76" y="23"/>
                    </a:lnTo>
                    <a:lnTo>
                      <a:pt x="69" y="24"/>
                    </a:lnTo>
                    <a:lnTo>
                      <a:pt x="62" y="24"/>
                    </a:lnTo>
                    <a:lnTo>
                      <a:pt x="73" y="19"/>
                    </a:lnTo>
                    <a:lnTo>
                      <a:pt x="80" y="12"/>
                    </a:lnTo>
                    <a:lnTo>
                      <a:pt x="85" y="6"/>
                    </a:lnTo>
                    <a:lnTo>
                      <a:pt x="87" y="0"/>
                    </a:lnTo>
                    <a:lnTo>
                      <a:pt x="78" y="4"/>
                    </a:lnTo>
                    <a:lnTo>
                      <a:pt x="69" y="7"/>
                    </a:lnTo>
                    <a:lnTo>
                      <a:pt x="57" y="10"/>
                    </a:lnTo>
                    <a:lnTo>
                      <a:pt x="46" y="12"/>
                    </a:lnTo>
                    <a:lnTo>
                      <a:pt x="34" y="14"/>
                    </a:lnTo>
                    <a:lnTo>
                      <a:pt x="21" y="15"/>
                    </a:lnTo>
                    <a:lnTo>
                      <a:pt x="11" y="14"/>
                    </a:lnTo>
                    <a:lnTo>
                      <a:pt x="0" y="13"/>
                    </a:lnTo>
                    <a:lnTo>
                      <a:pt x="9" y="27"/>
                    </a:lnTo>
                    <a:lnTo>
                      <a:pt x="18" y="29"/>
                    </a:lnTo>
                    <a:lnTo>
                      <a:pt x="28" y="32"/>
                    </a:lnTo>
                    <a:lnTo>
                      <a:pt x="36" y="35"/>
                    </a:lnTo>
                    <a:lnTo>
                      <a:pt x="41" y="39"/>
                    </a:lnTo>
                    <a:lnTo>
                      <a:pt x="57" y="38"/>
                    </a:lnTo>
                    <a:lnTo>
                      <a:pt x="73" y="38"/>
                    </a:lnTo>
                    <a:lnTo>
                      <a:pt x="83" y="40"/>
                    </a:lnTo>
                    <a:lnTo>
                      <a:pt x="92" y="43"/>
                    </a:lnTo>
                    <a:lnTo>
                      <a:pt x="94" y="46"/>
                    </a:lnTo>
                    <a:lnTo>
                      <a:pt x="94" y="48"/>
                    </a:lnTo>
                    <a:lnTo>
                      <a:pt x="92" y="51"/>
                    </a:lnTo>
                    <a:lnTo>
                      <a:pt x="89" y="54"/>
                    </a:lnTo>
                    <a:lnTo>
                      <a:pt x="99" y="52"/>
                    </a:lnTo>
                    <a:lnTo>
                      <a:pt x="108" y="50"/>
                    </a:lnTo>
                    <a:lnTo>
                      <a:pt x="115" y="49"/>
                    </a:lnTo>
                    <a:lnTo>
                      <a:pt x="119" y="49"/>
                    </a:lnTo>
                    <a:lnTo>
                      <a:pt x="126" y="53"/>
                    </a:lnTo>
                    <a:lnTo>
                      <a:pt x="142" y="60"/>
                    </a:lnTo>
                    <a:lnTo>
                      <a:pt x="158" y="68"/>
                    </a:lnTo>
                    <a:lnTo>
                      <a:pt x="163" y="72"/>
                    </a:lnTo>
                    <a:lnTo>
                      <a:pt x="162" y="76"/>
                    </a:lnTo>
                    <a:lnTo>
                      <a:pt x="158" y="81"/>
                    </a:lnTo>
                    <a:lnTo>
                      <a:pt x="155" y="87"/>
                    </a:lnTo>
                    <a:lnTo>
                      <a:pt x="151" y="91"/>
                    </a:lnTo>
                    <a:lnTo>
                      <a:pt x="162" y="93"/>
                    </a:lnTo>
                    <a:lnTo>
                      <a:pt x="174" y="96"/>
                    </a:lnTo>
                    <a:lnTo>
                      <a:pt x="185" y="99"/>
                    </a:lnTo>
                    <a:lnTo>
                      <a:pt x="197" y="104"/>
                    </a:lnTo>
                    <a:lnTo>
                      <a:pt x="206" y="108"/>
                    </a:lnTo>
                    <a:lnTo>
                      <a:pt x="213" y="113"/>
                    </a:lnTo>
                    <a:lnTo>
                      <a:pt x="218" y="118"/>
                    </a:lnTo>
                    <a:lnTo>
                      <a:pt x="220" y="123"/>
                    </a:lnTo>
                    <a:lnTo>
                      <a:pt x="233" y="123"/>
                    </a:lnTo>
                    <a:lnTo>
                      <a:pt x="247" y="128"/>
                    </a:lnTo>
                    <a:lnTo>
                      <a:pt x="254" y="137"/>
                    </a:lnTo>
                    <a:lnTo>
                      <a:pt x="254" y="153"/>
                    </a:lnTo>
                    <a:lnTo>
                      <a:pt x="261" y="155"/>
                    </a:lnTo>
                    <a:lnTo>
                      <a:pt x="268" y="160"/>
                    </a:lnTo>
                    <a:lnTo>
                      <a:pt x="270" y="166"/>
                    </a:lnTo>
                    <a:lnTo>
                      <a:pt x="270" y="173"/>
                    </a:lnTo>
                    <a:lnTo>
                      <a:pt x="289" y="177"/>
                    </a:lnTo>
                    <a:lnTo>
                      <a:pt x="304" y="185"/>
                    </a:lnTo>
                    <a:lnTo>
                      <a:pt x="307" y="197"/>
                    </a:lnTo>
                    <a:lnTo>
                      <a:pt x="295" y="212"/>
                    </a:lnTo>
                    <a:lnTo>
                      <a:pt x="305" y="213"/>
                    </a:lnTo>
                    <a:lnTo>
                      <a:pt x="316" y="216"/>
                    </a:lnTo>
                    <a:lnTo>
                      <a:pt x="327" y="220"/>
                    </a:lnTo>
                    <a:lnTo>
                      <a:pt x="334" y="224"/>
                    </a:lnTo>
                    <a:lnTo>
                      <a:pt x="339" y="229"/>
                    </a:lnTo>
                    <a:lnTo>
                      <a:pt x="339" y="234"/>
                    </a:lnTo>
                    <a:lnTo>
                      <a:pt x="336" y="239"/>
                    </a:lnTo>
                    <a:lnTo>
                      <a:pt x="327" y="245"/>
                    </a:lnTo>
                    <a:lnTo>
                      <a:pt x="341" y="260"/>
                    </a:lnTo>
                    <a:lnTo>
                      <a:pt x="348" y="276"/>
                    </a:lnTo>
                    <a:lnTo>
                      <a:pt x="348" y="291"/>
                    </a:lnTo>
                    <a:lnTo>
                      <a:pt x="341" y="302"/>
                    </a:lnTo>
                    <a:lnTo>
                      <a:pt x="330" y="310"/>
                    </a:lnTo>
                    <a:lnTo>
                      <a:pt x="325" y="316"/>
                    </a:lnTo>
                    <a:lnTo>
                      <a:pt x="323" y="321"/>
                    </a:lnTo>
                    <a:lnTo>
                      <a:pt x="325" y="326"/>
                    </a:lnTo>
                    <a:lnTo>
                      <a:pt x="327" y="333"/>
                    </a:lnTo>
                    <a:lnTo>
                      <a:pt x="325" y="341"/>
                    </a:lnTo>
                    <a:lnTo>
                      <a:pt x="318" y="349"/>
                    </a:lnTo>
                    <a:lnTo>
                      <a:pt x="302" y="355"/>
                    </a:lnTo>
                    <a:lnTo>
                      <a:pt x="305" y="371"/>
                    </a:lnTo>
                    <a:lnTo>
                      <a:pt x="302" y="385"/>
                    </a:lnTo>
                    <a:lnTo>
                      <a:pt x="288" y="396"/>
                    </a:lnTo>
                    <a:lnTo>
                      <a:pt x="261" y="399"/>
                    </a:lnTo>
                    <a:lnTo>
                      <a:pt x="258" y="403"/>
                    </a:lnTo>
                    <a:lnTo>
                      <a:pt x="252" y="408"/>
                    </a:lnTo>
                    <a:lnTo>
                      <a:pt x="247" y="412"/>
                    </a:lnTo>
                    <a:lnTo>
                      <a:pt x="240" y="416"/>
                    </a:lnTo>
                    <a:lnTo>
                      <a:pt x="233" y="419"/>
                    </a:lnTo>
                    <a:lnTo>
                      <a:pt x="222" y="421"/>
                    </a:lnTo>
                    <a:lnTo>
                      <a:pt x="213" y="421"/>
                    </a:lnTo>
                    <a:lnTo>
                      <a:pt x="201" y="420"/>
                    </a:lnTo>
                    <a:lnTo>
                      <a:pt x="199" y="424"/>
                    </a:lnTo>
                    <a:lnTo>
                      <a:pt x="201" y="429"/>
                    </a:lnTo>
                    <a:lnTo>
                      <a:pt x="204" y="434"/>
                    </a:lnTo>
                    <a:lnTo>
                      <a:pt x="213" y="439"/>
                    </a:lnTo>
                    <a:lnTo>
                      <a:pt x="217" y="46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19" name="Freeform 479"/>
              <p:cNvSpPr>
                <a:spLocks/>
              </p:cNvSpPr>
              <p:nvPr/>
            </p:nvSpPr>
            <p:spPr bwMode="auto">
              <a:xfrm>
                <a:off x="1154" y="2472"/>
                <a:ext cx="63" cy="17"/>
              </a:xfrm>
              <a:custGeom>
                <a:avLst/>
                <a:gdLst>
                  <a:gd name="T0" fmla="*/ 117 w 126"/>
                  <a:gd name="T1" fmla="*/ 0 h 17"/>
                  <a:gd name="T2" fmla="*/ 119 w 126"/>
                  <a:gd name="T3" fmla="*/ 2 h 17"/>
                  <a:gd name="T4" fmla="*/ 123 w 126"/>
                  <a:gd name="T5" fmla="*/ 5 h 17"/>
                  <a:gd name="T6" fmla="*/ 124 w 126"/>
                  <a:gd name="T7" fmla="*/ 10 h 17"/>
                  <a:gd name="T8" fmla="*/ 126 w 126"/>
                  <a:gd name="T9" fmla="*/ 14 h 17"/>
                  <a:gd name="T10" fmla="*/ 110 w 126"/>
                  <a:gd name="T11" fmla="*/ 15 h 17"/>
                  <a:gd name="T12" fmla="*/ 92 w 126"/>
                  <a:gd name="T13" fmla="*/ 16 h 17"/>
                  <a:gd name="T14" fmla="*/ 75 w 126"/>
                  <a:gd name="T15" fmla="*/ 17 h 17"/>
                  <a:gd name="T16" fmla="*/ 55 w 126"/>
                  <a:gd name="T17" fmla="*/ 17 h 17"/>
                  <a:gd name="T18" fmla="*/ 36 w 126"/>
                  <a:gd name="T19" fmla="*/ 17 h 17"/>
                  <a:gd name="T20" fmla="*/ 20 w 126"/>
                  <a:gd name="T21" fmla="*/ 17 h 17"/>
                  <a:gd name="T22" fmla="*/ 7 w 126"/>
                  <a:gd name="T23" fmla="*/ 17 h 17"/>
                  <a:gd name="T24" fmla="*/ 0 w 126"/>
                  <a:gd name="T25" fmla="*/ 16 h 17"/>
                  <a:gd name="T26" fmla="*/ 7 w 126"/>
                  <a:gd name="T27" fmla="*/ 14 h 17"/>
                  <a:gd name="T28" fmla="*/ 20 w 126"/>
                  <a:gd name="T29" fmla="*/ 13 h 17"/>
                  <a:gd name="T30" fmla="*/ 36 w 126"/>
                  <a:gd name="T31" fmla="*/ 11 h 17"/>
                  <a:gd name="T32" fmla="*/ 53 w 126"/>
                  <a:gd name="T33" fmla="*/ 10 h 17"/>
                  <a:gd name="T34" fmla="*/ 73 w 126"/>
                  <a:gd name="T35" fmla="*/ 8 h 17"/>
                  <a:gd name="T36" fmla="*/ 91 w 126"/>
                  <a:gd name="T37" fmla="*/ 6 h 17"/>
                  <a:gd name="T38" fmla="*/ 105 w 126"/>
                  <a:gd name="T39" fmla="*/ 3 h 17"/>
                  <a:gd name="T40" fmla="*/ 117 w 126"/>
                  <a:gd name="T41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6" h="17">
                    <a:moveTo>
                      <a:pt x="117" y="0"/>
                    </a:moveTo>
                    <a:lnTo>
                      <a:pt x="119" y="2"/>
                    </a:lnTo>
                    <a:lnTo>
                      <a:pt x="123" y="5"/>
                    </a:lnTo>
                    <a:lnTo>
                      <a:pt x="124" y="10"/>
                    </a:lnTo>
                    <a:lnTo>
                      <a:pt x="126" y="14"/>
                    </a:lnTo>
                    <a:lnTo>
                      <a:pt x="110" y="15"/>
                    </a:lnTo>
                    <a:lnTo>
                      <a:pt x="92" y="16"/>
                    </a:lnTo>
                    <a:lnTo>
                      <a:pt x="75" y="17"/>
                    </a:lnTo>
                    <a:lnTo>
                      <a:pt x="55" y="17"/>
                    </a:lnTo>
                    <a:lnTo>
                      <a:pt x="36" y="17"/>
                    </a:lnTo>
                    <a:lnTo>
                      <a:pt x="20" y="17"/>
                    </a:lnTo>
                    <a:lnTo>
                      <a:pt x="7" y="17"/>
                    </a:lnTo>
                    <a:lnTo>
                      <a:pt x="0" y="16"/>
                    </a:lnTo>
                    <a:lnTo>
                      <a:pt x="7" y="14"/>
                    </a:lnTo>
                    <a:lnTo>
                      <a:pt x="20" y="13"/>
                    </a:lnTo>
                    <a:lnTo>
                      <a:pt x="36" y="11"/>
                    </a:lnTo>
                    <a:lnTo>
                      <a:pt x="53" y="10"/>
                    </a:lnTo>
                    <a:lnTo>
                      <a:pt x="73" y="8"/>
                    </a:lnTo>
                    <a:lnTo>
                      <a:pt x="91" y="6"/>
                    </a:lnTo>
                    <a:lnTo>
                      <a:pt x="105" y="3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20" name="Freeform 480"/>
              <p:cNvSpPr>
                <a:spLocks/>
              </p:cNvSpPr>
              <p:nvPr/>
            </p:nvSpPr>
            <p:spPr bwMode="auto">
              <a:xfrm>
                <a:off x="1127" y="2411"/>
                <a:ext cx="82" cy="71"/>
              </a:xfrm>
              <a:custGeom>
                <a:avLst/>
                <a:gdLst>
                  <a:gd name="T0" fmla="*/ 163 w 165"/>
                  <a:gd name="T1" fmla="*/ 52 h 71"/>
                  <a:gd name="T2" fmla="*/ 163 w 165"/>
                  <a:gd name="T3" fmla="*/ 49 h 71"/>
                  <a:gd name="T4" fmla="*/ 163 w 165"/>
                  <a:gd name="T5" fmla="*/ 46 h 71"/>
                  <a:gd name="T6" fmla="*/ 163 w 165"/>
                  <a:gd name="T7" fmla="*/ 44 h 71"/>
                  <a:gd name="T8" fmla="*/ 165 w 165"/>
                  <a:gd name="T9" fmla="*/ 42 h 71"/>
                  <a:gd name="T10" fmla="*/ 158 w 165"/>
                  <a:gd name="T11" fmla="*/ 43 h 71"/>
                  <a:gd name="T12" fmla="*/ 151 w 165"/>
                  <a:gd name="T13" fmla="*/ 41 h 71"/>
                  <a:gd name="T14" fmla="*/ 149 w 165"/>
                  <a:gd name="T15" fmla="*/ 35 h 71"/>
                  <a:gd name="T16" fmla="*/ 156 w 165"/>
                  <a:gd name="T17" fmla="*/ 19 h 71"/>
                  <a:gd name="T18" fmla="*/ 149 w 165"/>
                  <a:gd name="T19" fmla="*/ 13 h 71"/>
                  <a:gd name="T20" fmla="*/ 142 w 165"/>
                  <a:gd name="T21" fmla="*/ 8 h 71"/>
                  <a:gd name="T22" fmla="*/ 135 w 165"/>
                  <a:gd name="T23" fmla="*/ 3 h 71"/>
                  <a:gd name="T24" fmla="*/ 128 w 165"/>
                  <a:gd name="T25" fmla="*/ 0 h 71"/>
                  <a:gd name="T26" fmla="*/ 121 w 165"/>
                  <a:gd name="T27" fmla="*/ 3 h 71"/>
                  <a:gd name="T28" fmla="*/ 112 w 165"/>
                  <a:gd name="T29" fmla="*/ 7 h 71"/>
                  <a:gd name="T30" fmla="*/ 105 w 165"/>
                  <a:gd name="T31" fmla="*/ 11 h 71"/>
                  <a:gd name="T32" fmla="*/ 97 w 165"/>
                  <a:gd name="T33" fmla="*/ 15 h 71"/>
                  <a:gd name="T34" fmla="*/ 89 w 165"/>
                  <a:gd name="T35" fmla="*/ 19 h 71"/>
                  <a:gd name="T36" fmla="*/ 83 w 165"/>
                  <a:gd name="T37" fmla="*/ 23 h 71"/>
                  <a:gd name="T38" fmla="*/ 76 w 165"/>
                  <a:gd name="T39" fmla="*/ 26 h 71"/>
                  <a:gd name="T40" fmla="*/ 71 w 165"/>
                  <a:gd name="T41" fmla="*/ 31 h 71"/>
                  <a:gd name="T42" fmla="*/ 64 w 165"/>
                  <a:gd name="T43" fmla="*/ 34 h 71"/>
                  <a:gd name="T44" fmla="*/ 57 w 165"/>
                  <a:gd name="T45" fmla="*/ 38 h 71"/>
                  <a:gd name="T46" fmla="*/ 48 w 165"/>
                  <a:gd name="T47" fmla="*/ 41 h 71"/>
                  <a:gd name="T48" fmla="*/ 39 w 165"/>
                  <a:gd name="T49" fmla="*/ 45 h 71"/>
                  <a:gd name="T50" fmla="*/ 32 w 165"/>
                  <a:gd name="T51" fmla="*/ 48 h 71"/>
                  <a:gd name="T52" fmla="*/ 25 w 165"/>
                  <a:gd name="T53" fmla="*/ 50 h 71"/>
                  <a:gd name="T54" fmla="*/ 19 w 165"/>
                  <a:gd name="T55" fmla="*/ 53 h 71"/>
                  <a:gd name="T56" fmla="*/ 16 w 165"/>
                  <a:gd name="T57" fmla="*/ 54 h 71"/>
                  <a:gd name="T58" fmla="*/ 10 w 165"/>
                  <a:gd name="T59" fmla="*/ 57 h 71"/>
                  <a:gd name="T60" fmla="*/ 5 w 165"/>
                  <a:gd name="T61" fmla="*/ 62 h 71"/>
                  <a:gd name="T62" fmla="*/ 2 w 165"/>
                  <a:gd name="T63" fmla="*/ 67 h 71"/>
                  <a:gd name="T64" fmla="*/ 0 w 165"/>
                  <a:gd name="T65" fmla="*/ 71 h 71"/>
                  <a:gd name="T66" fmla="*/ 25 w 165"/>
                  <a:gd name="T67" fmla="*/ 71 h 71"/>
                  <a:gd name="T68" fmla="*/ 51 w 165"/>
                  <a:gd name="T69" fmla="*/ 71 h 71"/>
                  <a:gd name="T70" fmla="*/ 76 w 165"/>
                  <a:gd name="T71" fmla="*/ 69 h 71"/>
                  <a:gd name="T72" fmla="*/ 101 w 165"/>
                  <a:gd name="T73" fmla="*/ 66 h 71"/>
                  <a:gd name="T74" fmla="*/ 122 w 165"/>
                  <a:gd name="T75" fmla="*/ 63 h 71"/>
                  <a:gd name="T76" fmla="*/ 140 w 165"/>
                  <a:gd name="T77" fmla="*/ 59 h 71"/>
                  <a:gd name="T78" fmla="*/ 154 w 165"/>
                  <a:gd name="T79" fmla="*/ 56 h 71"/>
                  <a:gd name="T80" fmla="*/ 163 w 165"/>
                  <a:gd name="T81" fmla="*/ 52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65" h="71">
                    <a:moveTo>
                      <a:pt x="163" y="52"/>
                    </a:moveTo>
                    <a:lnTo>
                      <a:pt x="163" y="49"/>
                    </a:lnTo>
                    <a:lnTo>
                      <a:pt x="163" y="46"/>
                    </a:lnTo>
                    <a:lnTo>
                      <a:pt x="163" y="44"/>
                    </a:lnTo>
                    <a:lnTo>
                      <a:pt x="165" y="42"/>
                    </a:lnTo>
                    <a:lnTo>
                      <a:pt x="158" y="43"/>
                    </a:lnTo>
                    <a:lnTo>
                      <a:pt x="151" y="41"/>
                    </a:lnTo>
                    <a:lnTo>
                      <a:pt x="149" y="35"/>
                    </a:lnTo>
                    <a:lnTo>
                      <a:pt x="156" y="19"/>
                    </a:lnTo>
                    <a:lnTo>
                      <a:pt x="149" y="13"/>
                    </a:lnTo>
                    <a:lnTo>
                      <a:pt x="142" y="8"/>
                    </a:lnTo>
                    <a:lnTo>
                      <a:pt x="135" y="3"/>
                    </a:lnTo>
                    <a:lnTo>
                      <a:pt x="128" y="0"/>
                    </a:lnTo>
                    <a:lnTo>
                      <a:pt x="121" y="3"/>
                    </a:lnTo>
                    <a:lnTo>
                      <a:pt x="112" y="7"/>
                    </a:lnTo>
                    <a:lnTo>
                      <a:pt x="105" y="11"/>
                    </a:lnTo>
                    <a:lnTo>
                      <a:pt x="97" y="15"/>
                    </a:lnTo>
                    <a:lnTo>
                      <a:pt x="89" y="19"/>
                    </a:lnTo>
                    <a:lnTo>
                      <a:pt x="83" y="23"/>
                    </a:lnTo>
                    <a:lnTo>
                      <a:pt x="76" y="26"/>
                    </a:lnTo>
                    <a:lnTo>
                      <a:pt x="71" y="31"/>
                    </a:lnTo>
                    <a:lnTo>
                      <a:pt x="64" y="34"/>
                    </a:lnTo>
                    <a:lnTo>
                      <a:pt x="57" y="38"/>
                    </a:lnTo>
                    <a:lnTo>
                      <a:pt x="48" y="41"/>
                    </a:lnTo>
                    <a:lnTo>
                      <a:pt x="39" y="45"/>
                    </a:lnTo>
                    <a:lnTo>
                      <a:pt x="32" y="48"/>
                    </a:lnTo>
                    <a:lnTo>
                      <a:pt x="25" y="50"/>
                    </a:lnTo>
                    <a:lnTo>
                      <a:pt x="19" y="53"/>
                    </a:lnTo>
                    <a:lnTo>
                      <a:pt x="16" y="54"/>
                    </a:lnTo>
                    <a:lnTo>
                      <a:pt x="10" y="57"/>
                    </a:lnTo>
                    <a:lnTo>
                      <a:pt x="5" y="62"/>
                    </a:lnTo>
                    <a:lnTo>
                      <a:pt x="2" y="67"/>
                    </a:lnTo>
                    <a:lnTo>
                      <a:pt x="0" y="71"/>
                    </a:lnTo>
                    <a:lnTo>
                      <a:pt x="25" y="71"/>
                    </a:lnTo>
                    <a:lnTo>
                      <a:pt x="51" y="71"/>
                    </a:lnTo>
                    <a:lnTo>
                      <a:pt x="76" y="69"/>
                    </a:lnTo>
                    <a:lnTo>
                      <a:pt x="101" y="66"/>
                    </a:lnTo>
                    <a:lnTo>
                      <a:pt x="122" y="63"/>
                    </a:lnTo>
                    <a:lnTo>
                      <a:pt x="140" y="59"/>
                    </a:lnTo>
                    <a:lnTo>
                      <a:pt x="154" y="56"/>
                    </a:lnTo>
                    <a:lnTo>
                      <a:pt x="163" y="5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721" name="Group 481"/>
            <p:cNvGrpSpPr>
              <a:grpSpLocks noChangeAspect="1"/>
            </p:cNvGrpSpPr>
            <p:nvPr/>
          </p:nvGrpSpPr>
          <p:grpSpPr bwMode="auto">
            <a:xfrm>
              <a:off x="4992" y="2592"/>
              <a:ext cx="480" cy="480"/>
              <a:chOff x="912" y="2256"/>
              <a:chExt cx="816" cy="816"/>
            </a:xfrm>
          </p:grpSpPr>
          <p:sp>
            <p:nvSpPr>
              <p:cNvPr id="10722" name="AutoShape 482"/>
              <p:cNvSpPr>
                <a:spLocks noChangeAspect="1" noChangeArrowheads="1" noTextEdit="1"/>
              </p:cNvSpPr>
              <p:nvPr/>
            </p:nvSpPr>
            <p:spPr bwMode="auto">
              <a:xfrm>
                <a:off x="912" y="2256"/>
                <a:ext cx="816" cy="8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23" name="Freeform 483"/>
              <p:cNvSpPr>
                <a:spLocks/>
              </p:cNvSpPr>
              <p:nvPr/>
            </p:nvSpPr>
            <p:spPr bwMode="auto">
              <a:xfrm>
                <a:off x="932" y="2713"/>
                <a:ext cx="303" cy="324"/>
              </a:xfrm>
              <a:custGeom>
                <a:avLst/>
                <a:gdLst>
                  <a:gd name="T0" fmla="*/ 105 w 607"/>
                  <a:gd name="T1" fmla="*/ 0 h 324"/>
                  <a:gd name="T2" fmla="*/ 60 w 607"/>
                  <a:gd name="T3" fmla="*/ 30 h 324"/>
                  <a:gd name="T4" fmla="*/ 30 w 607"/>
                  <a:gd name="T5" fmla="*/ 63 h 324"/>
                  <a:gd name="T6" fmla="*/ 9 w 607"/>
                  <a:gd name="T7" fmla="*/ 101 h 324"/>
                  <a:gd name="T8" fmla="*/ 0 w 607"/>
                  <a:gd name="T9" fmla="*/ 138 h 324"/>
                  <a:gd name="T10" fmla="*/ 0 w 607"/>
                  <a:gd name="T11" fmla="*/ 176 h 324"/>
                  <a:gd name="T12" fmla="*/ 11 w 607"/>
                  <a:gd name="T13" fmla="*/ 212 h 324"/>
                  <a:gd name="T14" fmla="*/ 30 w 607"/>
                  <a:gd name="T15" fmla="*/ 243 h 324"/>
                  <a:gd name="T16" fmla="*/ 59 w 607"/>
                  <a:gd name="T17" fmla="*/ 271 h 324"/>
                  <a:gd name="T18" fmla="*/ 69 w 607"/>
                  <a:gd name="T19" fmla="*/ 278 h 324"/>
                  <a:gd name="T20" fmla="*/ 82 w 607"/>
                  <a:gd name="T21" fmla="*/ 284 h 324"/>
                  <a:gd name="T22" fmla="*/ 94 w 607"/>
                  <a:gd name="T23" fmla="*/ 291 h 324"/>
                  <a:gd name="T24" fmla="*/ 110 w 607"/>
                  <a:gd name="T25" fmla="*/ 296 h 324"/>
                  <a:gd name="T26" fmla="*/ 124 w 607"/>
                  <a:gd name="T27" fmla="*/ 301 h 324"/>
                  <a:gd name="T28" fmla="*/ 142 w 607"/>
                  <a:gd name="T29" fmla="*/ 306 h 324"/>
                  <a:gd name="T30" fmla="*/ 160 w 607"/>
                  <a:gd name="T31" fmla="*/ 310 h 324"/>
                  <a:gd name="T32" fmla="*/ 178 w 607"/>
                  <a:gd name="T33" fmla="*/ 314 h 324"/>
                  <a:gd name="T34" fmla="*/ 195 w 607"/>
                  <a:gd name="T35" fmla="*/ 317 h 324"/>
                  <a:gd name="T36" fmla="*/ 215 w 607"/>
                  <a:gd name="T37" fmla="*/ 319 h 324"/>
                  <a:gd name="T38" fmla="*/ 234 w 607"/>
                  <a:gd name="T39" fmla="*/ 321 h 324"/>
                  <a:gd name="T40" fmla="*/ 254 w 607"/>
                  <a:gd name="T41" fmla="*/ 324 h 324"/>
                  <a:gd name="T42" fmla="*/ 274 w 607"/>
                  <a:gd name="T43" fmla="*/ 324 h 324"/>
                  <a:gd name="T44" fmla="*/ 295 w 607"/>
                  <a:gd name="T45" fmla="*/ 324 h 324"/>
                  <a:gd name="T46" fmla="*/ 314 w 607"/>
                  <a:gd name="T47" fmla="*/ 324 h 324"/>
                  <a:gd name="T48" fmla="*/ 336 w 607"/>
                  <a:gd name="T49" fmla="*/ 323 h 324"/>
                  <a:gd name="T50" fmla="*/ 357 w 607"/>
                  <a:gd name="T51" fmla="*/ 321 h 324"/>
                  <a:gd name="T52" fmla="*/ 378 w 607"/>
                  <a:gd name="T53" fmla="*/ 318 h 324"/>
                  <a:gd name="T54" fmla="*/ 398 w 607"/>
                  <a:gd name="T55" fmla="*/ 316 h 324"/>
                  <a:gd name="T56" fmla="*/ 419 w 607"/>
                  <a:gd name="T57" fmla="*/ 312 h 324"/>
                  <a:gd name="T58" fmla="*/ 439 w 607"/>
                  <a:gd name="T59" fmla="*/ 308 h 324"/>
                  <a:gd name="T60" fmla="*/ 458 w 607"/>
                  <a:gd name="T61" fmla="*/ 303 h 324"/>
                  <a:gd name="T62" fmla="*/ 478 w 607"/>
                  <a:gd name="T63" fmla="*/ 298 h 324"/>
                  <a:gd name="T64" fmla="*/ 496 w 607"/>
                  <a:gd name="T65" fmla="*/ 292 h 324"/>
                  <a:gd name="T66" fmla="*/ 512 w 607"/>
                  <a:gd name="T67" fmla="*/ 286 h 324"/>
                  <a:gd name="T68" fmla="*/ 527 w 607"/>
                  <a:gd name="T69" fmla="*/ 279 h 324"/>
                  <a:gd name="T70" fmla="*/ 543 w 607"/>
                  <a:gd name="T71" fmla="*/ 272 h 324"/>
                  <a:gd name="T72" fmla="*/ 558 w 607"/>
                  <a:gd name="T73" fmla="*/ 264 h 324"/>
                  <a:gd name="T74" fmla="*/ 570 w 607"/>
                  <a:gd name="T75" fmla="*/ 256 h 324"/>
                  <a:gd name="T76" fmla="*/ 584 w 607"/>
                  <a:gd name="T77" fmla="*/ 246 h 324"/>
                  <a:gd name="T78" fmla="*/ 595 w 607"/>
                  <a:gd name="T79" fmla="*/ 236 h 324"/>
                  <a:gd name="T80" fmla="*/ 606 w 607"/>
                  <a:gd name="T81" fmla="*/ 226 h 324"/>
                  <a:gd name="T82" fmla="*/ 607 w 607"/>
                  <a:gd name="T83" fmla="*/ 194 h 324"/>
                  <a:gd name="T84" fmla="*/ 568 w 607"/>
                  <a:gd name="T85" fmla="*/ 185 h 324"/>
                  <a:gd name="T86" fmla="*/ 574 w 607"/>
                  <a:gd name="T87" fmla="*/ 141 h 324"/>
                  <a:gd name="T88" fmla="*/ 558 w 607"/>
                  <a:gd name="T89" fmla="*/ 134 h 324"/>
                  <a:gd name="T90" fmla="*/ 540 w 607"/>
                  <a:gd name="T91" fmla="*/ 107 h 324"/>
                  <a:gd name="T92" fmla="*/ 467 w 607"/>
                  <a:gd name="T93" fmla="*/ 115 h 324"/>
                  <a:gd name="T94" fmla="*/ 465 w 607"/>
                  <a:gd name="T95" fmla="*/ 101 h 324"/>
                  <a:gd name="T96" fmla="*/ 442 w 607"/>
                  <a:gd name="T97" fmla="*/ 95 h 324"/>
                  <a:gd name="T98" fmla="*/ 440 w 607"/>
                  <a:gd name="T99" fmla="*/ 79 h 324"/>
                  <a:gd name="T100" fmla="*/ 405 w 607"/>
                  <a:gd name="T101" fmla="*/ 64 h 324"/>
                  <a:gd name="T102" fmla="*/ 355 w 607"/>
                  <a:gd name="T103" fmla="*/ 68 h 324"/>
                  <a:gd name="T104" fmla="*/ 350 w 607"/>
                  <a:gd name="T105" fmla="*/ 55 h 324"/>
                  <a:gd name="T106" fmla="*/ 329 w 607"/>
                  <a:gd name="T107" fmla="*/ 57 h 324"/>
                  <a:gd name="T108" fmla="*/ 297 w 607"/>
                  <a:gd name="T109" fmla="*/ 31 h 324"/>
                  <a:gd name="T110" fmla="*/ 295 w 607"/>
                  <a:gd name="T111" fmla="*/ 15 h 324"/>
                  <a:gd name="T112" fmla="*/ 258 w 607"/>
                  <a:gd name="T113" fmla="*/ 5 h 324"/>
                  <a:gd name="T114" fmla="*/ 208 w 607"/>
                  <a:gd name="T115" fmla="*/ 13 h 324"/>
                  <a:gd name="T116" fmla="*/ 105 w 607"/>
                  <a:gd name="T117" fmla="*/ 0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07" h="324">
                    <a:moveTo>
                      <a:pt x="105" y="0"/>
                    </a:moveTo>
                    <a:lnTo>
                      <a:pt x="60" y="30"/>
                    </a:lnTo>
                    <a:lnTo>
                      <a:pt x="30" y="63"/>
                    </a:lnTo>
                    <a:lnTo>
                      <a:pt x="9" y="101"/>
                    </a:lnTo>
                    <a:lnTo>
                      <a:pt x="0" y="138"/>
                    </a:lnTo>
                    <a:lnTo>
                      <a:pt x="0" y="176"/>
                    </a:lnTo>
                    <a:lnTo>
                      <a:pt x="11" y="212"/>
                    </a:lnTo>
                    <a:lnTo>
                      <a:pt x="30" y="243"/>
                    </a:lnTo>
                    <a:lnTo>
                      <a:pt x="59" y="271"/>
                    </a:lnTo>
                    <a:lnTo>
                      <a:pt x="69" y="278"/>
                    </a:lnTo>
                    <a:lnTo>
                      <a:pt x="82" y="284"/>
                    </a:lnTo>
                    <a:lnTo>
                      <a:pt x="94" y="291"/>
                    </a:lnTo>
                    <a:lnTo>
                      <a:pt x="110" y="296"/>
                    </a:lnTo>
                    <a:lnTo>
                      <a:pt x="124" y="301"/>
                    </a:lnTo>
                    <a:lnTo>
                      <a:pt x="142" y="306"/>
                    </a:lnTo>
                    <a:lnTo>
                      <a:pt x="160" y="310"/>
                    </a:lnTo>
                    <a:lnTo>
                      <a:pt x="178" y="314"/>
                    </a:lnTo>
                    <a:lnTo>
                      <a:pt x="195" y="317"/>
                    </a:lnTo>
                    <a:lnTo>
                      <a:pt x="215" y="319"/>
                    </a:lnTo>
                    <a:lnTo>
                      <a:pt x="234" y="321"/>
                    </a:lnTo>
                    <a:lnTo>
                      <a:pt x="254" y="324"/>
                    </a:lnTo>
                    <a:lnTo>
                      <a:pt x="274" y="324"/>
                    </a:lnTo>
                    <a:lnTo>
                      <a:pt x="295" y="324"/>
                    </a:lnTo>
                    <a:lnTo>
                      <a:pt x="314" y="324"/>
                    </a:lnTo>
                    <a:lnTo>
                      <a:pt x="336" y="323"/>
                    </a:lnTo>
                    <a:lnTo>
                      <a:pt x="357" y="321"/>
                    </a:lnTo>
                    <a:lnTo>
                      <a:pt x="378" y="318"/>
                    </a:lnTo>
                    <a:lnTo>
                      <a:pt x="398" y="316"/>
                    </a:lnTo>
                    <a:lnTo>
                      <a:pt x="419" y="312"/>
                    </a:lnTo>
                    <a:lnTo>
                      <a:pt x="439" y="308"/>
                    </a:lnTo>
                    <a:lnTo>
                      <a:pt x="458" y="303"/>
                    </a:lnTo>
                    <a:lnTo>
                      <a:pt x="478" y="298"/>
                    </a:lnTo>
                    <a:lnTo>
                      <a:pt x="496" y="292"/>
                    </a:lnTo>
                    <a:lnTo>
                      <a:pt x="512" y="286"/>
                    </a:lnTo>
                    <a:lnTo>
                      <a:pt x="527" y="279"/>
                    </a:lnTo>
                    <a:lnTo>
                      <a:pt x="543" y="272"/>
                    </a:lnTo>
                    <a:lnTo>
                      <a:pt x="558" y="264"/>
                    </a:lnTo>
                    <a:lnTo>
                      <a:pt x="570" y="256"/>
                    </a:lnTo>
                    <a:lnTo>
                      <a:pt x="584" y="246"/>
                    </a:lnTo>
                    <a:lnTo>
                      <a:pt x="595" y="236"/>
                    </a:lnTo>
                    <a:lnTo>
                      <a:pt x="606" y="226"/>
                    </a:lnTo>
                    <a:lnTo>
                      <a:pt x="607" y="194"/>
                    </a:lnTo>
                    <a:lnTo>
                      <a:pt x="568" y="185"/>
                    </a:lnTo>
                    <a:lnTo>
                      <a:pt x="574" y="141"/>
                    </a:lnTo>
                    <a:lnTo>
                      <a:pt x="558" y="134"/>
                    </a:lnTo>
                    <a:lnTo>
                      <a:pt x="540" y="107"/>
                    </a:lnTo>
                    <a:lnTo>
                      <a:pt x="467" y="115"/>
                    </a:lnTo>
                    <a:lnTo>
                      <a:pt x="465" y="101"/>
                    </a:lnTo>
                    <a:lnTo>
                      <a:pt x="442" y="95"/>
                    </a:lnTo>
                    <a:lnTo>
                      <a:pt x="440" y="79"/>
                    </a:lnTo>
                    <a:lnTo>
                      <a:pt x="405" y="64"/>
                    </a:lnTo>
                    <a:lnTo>
                      <a:pt x="355" y="68"/>
                    </a:lnTo>
                    <a:lnTo>
                      <a:pt x="350" y="55"/>
                    </a:lnTo>
                    <a:lnTo>
                      <a:pt x="329" y="57"/>
                    </a:lnTo>
                    <a:lnTo>
                      <a:pt x="297" y="31"/>
                    </a:lnTo>
                    <a:lnTo>
                      <a:pt x="295" y="15"/>
                    </a:lnTo>
                    <a:lnTo>
                      <a:pt x="258" y="5"/>
                    </a:lnTo>
                    <a:lnTo>
                      <a:pt x="208" y="13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24" name="Freeform 484"/>
              <p:cNvSpPr>
                <a:spLocks/>
              </p:cNvSpPr>
              <p:nvPr/>
            </p:nvSpPr>
            <p:spPr bwMode="auto">
              <a:xfrm>
                <a:off x="1020" y="3005"/>
                <a:ext cx="214" cy="41"/>
              </a:xfrm>
              <a:custGeom>
                <a:avLst/>
                <a:gdLst>
                  <a:gd name="T0" fmla="*/ 318 w 428"/>
                  <a:gd name="T1" fmla="*/ 0 h 41"/>
                  <a:gd name="T2" fmla="*/ 300 w 428"/>
                  <a:gd name="T3" fmla="*/ 6 h 41"/>
                  <a:gd name="T4" fmla="*/ 280 w 428"/>
                  <a:gd name="T5" fmla="*/ 11 h 41"/>
                  <a:gd name="T6" fmla="*/ 261 w 428"/>
                  <a:gd name="T7" fmla="*/ 16 h 41"/>
                  <a:gd name="T8" fmla="*/ 241 w 428"/>
                  <a:gd name="T9" fmla="*/ 20 h 41"/>
                  <a:gd name="T10" fmla="*/ 220 w 428"/>
                  <a:gd name="T11" fmla="*/ 24 h 41"/>
                  <a:gd name="T12" fmla="*/ 200 w 428"/>
                  <a:gd name="T13" fmla="*/ 26 h 41"/>
                  <a:gd name="T14" fmla="*/ 179 w 428"/>
                  <a:gd name="T15" fmla="*/ 29 h 41"/>
                  <a:gd name="T16" fmla="*/ 158 w 428"/>
                  <a:gd name="T17" fmla="*/ 31 h 41"/>
                  <a:gd name="T18" fmla="*/ 136 w 428"/>
                  <a:gd name="T19" fmla="*/ 32 h 41"/>
                  <a:gd name="T20" fmla="*/ 117 w 428"/>
                  <a:gd name="T21" fmla="*/ 32 h 41"/>
                  <a:gd name="T22" fmla="*/ 96 w 428"/>
                  <a:gd name="T23" fmla="*/ 32 h 41"/>
                  <a:gd name="T24" fmla="*/ 76 w 428"/>
                  <a:gd name="T25" fmla="*/ 32 h 41"/>
                  <a:gd name="T26" fmla="*/ 56 w 428"/>
                  <a:gd name="T27" fmla="*/ 29 h 41"/>
                  <a:gd name="T28" fmla="*/ 37 w 428"/>
                  <a:gd name="T29" fmla="*/ 27 h 41"/>
                  <a:gd name="T30" fmla="*/ 17 w 428"/>
                  <a:gd name="T31" fmla="*/ 25 h 41"/>
                  <a:gd name="T32" fmla="*/ 0 w 428"/>
                  <a:gd name="T33" fmla="*/ 22 h 41"/>
                  <a:gd name="T34" fmla="*/ 19 w 428"/>
                  <a:gd name="T35" fmla="*/ 27 h 41"/>
                  <a:gd name="T36" fmla="*/ 42 w 428"/>
                  <a:gd name="T37" fmla="*/ 32 h 41"/>
                  <a:gd name="T38" fmla="*/ 71 w 428"/>
                  <a:gd name="T39" fmla="*/ 35 h 41"/>
                  <a:gd name="T40" fmla="*/ 101 w 428"/>
                  <a:gd name="T41" fmla="*/ 38 h 41"/>
                  <a:gd name="T42" fmla="*/ 135 w 428"/>
                  <a:gd name="T43" fmla="*/ 39 h 41"/>
                  <a:gd name="T44" fmla="*/ 170 w 428"/>
                  <a:gd name="T45" fmla="*/ 41 h 41"/>
                  <a:gd name="T46" fmla="*/ 206 w 428"/>
                  <a:gd name="T47" fmla="*/ 41 h 41"/>
                  <a:gd name="T48" fmla="*/ 241 w 428"/>
                  <a:gd name="T49" fmla="*/ 41 h 41"/>
                  <a:gd name="T50" fmla="*/ 275 w 428"/>
                  <a:gd name="T51" fmla="*/ 40 h 41"/>
                  <a:gd name="T52" fmla="*/ 309 w 428"/>
                  <a:gd name="T53" fmla="*/ 38 h 41"/>
                  <a:gd name="T54" fmla="*/ 339 w 428"/>
                  <a:gd name="T55" fmla="*/ 36 h 41"/>
                  <a:gd name="T56" fmla="*/ 365 w 428"/>
                  <a:gd name="T57" fmla="*/ 34 h 41"/>
                  <a:gd name="T58" fmla="*/ 389 w 428"/>
                  <a:gd name="T59" fmla="*/ 31 h 41"/>
                  <a:gd name="T60" fmla="*/ 408 w 428"/>
                  <a:gd name="T61" fmla="*/ 26 h 41"/>
                  <a:gd name="T62" fmla="*/ 421 w 428"/>
                  <a:gd name="T63" fmla="*/ 22 h 41"/>
                  <a:gd name="T64" fmla="*/ 428 w 428"/>
                  <a:gd name="T65" fmla="*/ 17 h 41"/>
                  <a:gd name="T66" fmla="*/ 428 w 428"/>
                  <a:gd name="T67" fmla="*/ 12 h 41"/>
                  <a:gd name="T68" fmla="*/ 419 w 428"/>
                  <a:gd name="T69" fmla="*/ 8 h 41"/>
                  <a:gd name="T70" fmla="*/ 403 w 428"/>
                  <a:gd name="T71" fmla="*/ 5 h 41"/>
                  <a:gd name="T72" fmla="*/ 383 w 428"/>
                  <a:gd name="T73" fmla="*/ 2 h 41"/>
                  <a:gd name="T74" fmla="*/ 364 w 428"/>
                  <a:gd name="T75" fmla="*/ 1 h 41"/>
                  <a:gd name="T76" fmla="*/ 344 w 428"/>
                  <a:gd name="T77" fmla="*/ 0 h 41"/>
                  <a:gd name="T78" fmla="*/ 328 w 428"/>
                  <a:gd name="T79" fmla="*/ 0 h 41"/>
                  <a:gd name="T80" fmla="*/ 318 w 428"/>
                  <a:gd name="T81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28" h="41">
                    <a:moveTo>
                      <a:pt x="318" y="0"/>
                    </a:moveTo>
                    <a:lnTo>
                      <a:pt x="300" y="6"/>
                    </a:lnTo>
                    <a:lnTo>
                      <a:pt x="280" y="11"/>
                    </a:lnTo>
                    <a:lnTo>
                      <a:pt x="261" y="16"/>
                    </a:lnTo>
                    <a:lnTo>
                      <a:pt x="241" y="20"/>
                    </a:lnTo>
                    <a:lnTo>
                      <a:pt x="220" y="24"/>
                    </a:lnTo>
                    <a:lnTo>
                      <a:pt x="200" y="26"/>
                    </a:lnTo>
                    <a:lnTo>
                      <a:pt x="179" y="29"/>
                    </a:lnTo>
                    <a:lnTo>
                      <a:pt x="158" y="31"/>
                    </a:lnTo>
                    <a:lnTo>
                      <a:pt x="136" y="32"/>
                    </a:lnTo>
                    <a:lnTo>
                      <a:pt x="117" y="32"/>
                    </a:lnTo>
                    <a:lnTo>
                      <a:pt x="96" y="32"/>
                    </a:lnTo>
                    <a:lnTo>
                      <a:pt x="76" y="32"/>
                    </a:lnTo>
                    <a:lnTo>
                      <a:pt x="56" y="29"/>
                    </a:lnTo>
                    <a:lnTo>
                      <a:pt x="37" y="27"/>
                    </a:lnTo>
                    <a:lnTo>
                      <a:pt x="17" y="25"/>
                    </a:lnTo>
                    <a:lnTo>
                      <a:pt x="0" y="22"/>
                    </a:lnTo>
                    <a:lnTo>
                      <a:pt x="19" y="27"/>
                    </a:lnTo>
                    <a:lnTo>
                      <a:pt x="42" y="32"/>
                    </a:lnTo>
                    <a:lnTo>
                      <a:pt x="71" y="35"/>
                    </a:lnTo>
                    <a:lnTo>
                      <a:pt x="101" y="38"/>
                    </a:lnTo>
                    <a:lnTo>
                      <a:pt x="135" y="39"/>
                    </a:lnTo>
                    <a:lnTo>
                      <a:pt x="170" y="41"/>
                    </a:lnTo>
                    <a:lnTo>
                      <a:pt x="206" y="41"/>
                    </a:lnTo>
                    <a:lnTo>
                      <a:pt x="241" y="41"/>
                    </a:lnTo>
                    <a:lnTo>
                      <a:pt x="275" y="40"/>
                    </a:lnTo>
                    <a:lnTo>
                      <a:pt x="309" y="38"/>
                    </a:lnTo>
                    <a:lnTo>
                      <a:pt x="339" y="36"/>
                    </a:lnTo>
                    <a:lnTo>
                      <a:pt x="365" y="34"/>
                    </a:lnTo>
                    <a:lnTo>
                      <a:pt x="389" y="31"/>
                    </a:lnTo>
                    <a:lnTo>
                      <a:pt x="408" y="26"/>
                    </a:lnTo>
                    <a:lnTo>
                      <a:pt x="421" y="22"/>
                    </a:lnTo>
                    <a:lnTo>
                      <a:pt x="428" y="17"/>
                    </a:lnTo>
                    <a:lnTo>
                      <a:pt x="428" y="12"/>
                    </a:lnTo>
                    <a:lnTo>
                      <a:pt x="419" y="8"/>
                    </a:lnTo>
                    <a:lnTo>
                      <a:pt x="403" y="5"/>
                    </a:lnTo>
                    <a:lnTo>
                      <a:pt x="383" y="2"/>
                    </a:lnTo>
                    <a:lnTo>
                      <a:pt x="364" y="1"/>
                    </a:lnTo>
                    <a:lnTo>
                      <a:pt x="344" y="0"/>
                    </a:lnTo>
                    <a:lnTo>
                      <a:pt x="328" y="0"/>
                    </a:lnTo>
                    <a:lnTo>
                      <a:pt x="318" y="0"/>
                    </a:lnTo>
                    <a:close/>
                  </a:path>
                </a:pathLst>
              </a:custGeom>
              <a:solidFill>
                <a:srgbClr val="667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25" name="Freeform 485"/>
              <p:cNvSpPr>
                <a:spLocks/>
              </p:cNvSpPr>
              <p:nvPr/>
            </p:nvSpPr>
            <p:spPr bwMode="auto">
              <a:xfrm>
                <a:off x="942" y="2739"/>
                <a:ext cx="274" cy="281"/>
              </a:xfrm>
              <a:custGeom>
                <a:avLst/>
                <a:gdLst>
                  <a:gd name="T0" fmla="*/ 7 w 547"/>
                  <a:gd name="T1" fmla="*/ 84 h 281"/>
                  <a:gd name="T2" fmla="*/ 38 w 547"/>
                  <a:gd name="T3" fmla="*/ 218 h 281"/>
                  <a:gd name="T4" fmla="*/ 217 w 547"/>
                  <a:gd name="T5" fmla="*/ 253 h 281"/>
                  <a:gd name="T6" fmla="*/ 221 w 547"/>
                  <a:gd name="T7" fmla="*/ 259 h 281"/>
                  <a:gd name="T8" fmla="*/ 197 w 547"/>
                  <a:gd name="T9" fmla="*/ 268 h 281"/>
                  <a:gd name="T10" fmla="*/ 183 w 547"/>
                  <a:gd name="T11" fmla="*/ 273 h 281"/>
                  <a:gd name="T12" fmla="*/ 237 w 547"/>
                  <a:gd name="T13" fmla="*/ 266 h 281"/>
                  <a:gd name="T14" fmla="*/ 286 w 547"/>
                  <a:gd name="T15" fmla="*/ 251 h 281"/>
                  <a:gd name="T16" fmla="*/ 300 w 547"/>
                  <a:gd name="T17" fmla="*/ 249 h 281"/>
                  <a:gd name="T18" fmla="*/ 281 w 547"/>
                  <a:gd name="T19" fmla="*/ 260 h 281"/>
                  <a:gd name="T20" fmla="*/ 251 w 547"/>
                  <a:gd name="T21" fmla="*/ 271 h 281"/>
                  <a:gd name="T22" fmla="*/ 297 w 547"/>
                  <a:gd name="T23" fmla="*/ 265 h 281"/>
                  <a:gd name="T24" fmla="*/ 338 w 547"/>
                  <a:gd name="T25" fmla="*/ 250 h 281"/>
                  <a:gd name="T26" fmla="*/ 364 w 547"/>
                  <a:gd name="T27" fmla="*/ 239 h 281"/>
                  <a:gd name="T28" fmla="*/ 363 w 547"/>
                  <a:gd name="T29" fmla="*/ 247 h 281"/>
                  <a:gd name="T30" fmla="*/ 311 w 547"/>
                  <a:gd name="T31" fmla="*/ 271 h 281"/>
                  <a:gd name="T32" fmla="*/ 327 w 547"/>
                  <a:gd name="T33" fmla="*/ 273 h 281"/>
                  <a:gd name="T34" fmla="*/ 386 w 547"/>
                  <a:gd name="T35" fmla="*/ 250 h 281"/>
                  <a:gd name="T36" fmla="*/ 419 w 547"/>
                  <a:gd name="T37" fmla="*/ 232 h 281"/>
                  <a:gd name="T38" fmla="*/ 425 w 547"/>
                  <a:gd name="T39" fmla="*/ 235 h 281"/>
                  <a:gd name="T40" fmla="*/ 389 w 547"/>
                  <a:gd name="T41" fmla="*/ 260 h 281"/>
                  <a:gd name="T42" fmla="*/ 379 w 547"/>
                  <a:gd name="T43" fmla="*/ 272 h 281"/>
                  <a:gd name="T44" fmla="*/ 439 w 547"/>
                  <a:gd name="T45" fmla="*/ 250 h 281"/>
                  <a:gd name="T46" fmla="*/ 476 w 547"/>
                  <a:gd name="T47" fmla="*/ 227 h 281"/>
                  <a:gd name="T48" fmla="*/ 499 w 547"/>
                  <a:gd name="T49" fmla="*/ 217 h 281"/>
                  <a:gd name="T50" fmla="*/ 478 w 547"/>
                  <a:gd name="T51" fmla="*/ 236 h 281"/>
                  <a:gd name="T52" fmla="*/ 437 w 547"/>
                  <a:gd name="T53" fmla="*/ 260 h 281"/>
                  <a:gd name="T54" fmla="*/ 482 w 547"/>
                  <a:gd name="T55" fmla="*/ 245 h 281"/>
                  <a:gd name="T56" fmla="*/ 512 w 547"/>
                  <a:gd name="T57" fmla="*/ 234 h 281"/>
                  <a:gd name="T58" fmla="*/ 537 w 547"/>
                  <a:gd name="T59" fmla="*/ 223 h 281"/>
                  <a:gd name="T60" fmla="*/ 546 w 547"/>
                  <a:gd name="T61" fmla="*/ 207 h 281"/>
                  <a:gd name="T62" fmla="*/ 505 w 547"/>
                  <a:gd name="T63" fmla="*/ 196 h 281"/>
                  <a:gd name="T64" fmla="*/ 439 w 547"/>
                  <a:gd name="T65" fmla="*/ 195 h 281"/>
                  <a:gd name="T66" fmla="*/ 416 w 547"/>
                  <a:gd name="T67" fmla="*/ 172 h 281"/>
                  <a:gd name="T68" fmla="*/ 395 w 547"/>
                  <a:gd name="T69" fmla="*/ 177 h 281"/>
                  <a:gd name="T70" fmla="*/ 366 w 547"/>
                  <a:gd name="T71" fmla="*/ 183 h 281"/>
                  <a:gd name="T72" fmla="*/ 345 w 547"/>
                  <a:gd name="T73" fmla="*/ 184 h 281"/>
                  <a:gd name="T74" fmla="*/ 311 w 547"/>
                  <a:gd name="T75" fmla="*/ 183 h 281"/>
                  <a:gd name="T76" fmla="*/ 292 w 547"/>
                  <a:gd name="T77" fmla="*/ 178 h 281"/>
                  <a:gd name="T78" fmla="*/ 285 w 547"/>
                  <a:gd name="T79" fmla="*/ 160 h 281"/>
                  <a:gd name="T80" fmla="*/ 256 w 547"/>
                  <a:gd name="T81" fmla="*/ 159 h 281"/>
                  <a:gd name="T82" fmla="*/ 226 w 547"/>
                  <a:gd name="T83" fmla="*/ 172 h 281"/>
                  <a:gd name="T84" fmla="*/ 219 w 547"/>
                  <a:gd name="T85" fmla="*/ 193 h 281"/>
                  <a:gd name="T86" fmla="*/ 192 w 547"/>
                  <a:gd name="T87" fmla="*/ 206 h 281"/>
                  <a:gd name="T88" fmla="*/ 183 w 547"/>
                  <a:gd name="T89" fmla="*/ 202 h 281"/>
                  <a:gd name="T90" fmla="*/ 205 w 547"/>
                  <a:gd name="T91" fmla="*/ 185 h 281"/>
                  <a:gd name="T92" fmla="*/ 201 w 547"/>
                  <a:gd name="T93" fmla="*/ 177 h 281"/>
                  <a:gd name="T94" fmla="*/ 196 w 547"/>
                  <a:gd name="T95" fmla="*/ 104 h 281"/>
                  <a:gd name="T96" fmla="*/ 75 w 547"/>
                  <a:gd name="T97" fmla="*/ 77 h 281"/>
                  <a:gd name="T98" fmla="*/ 86 w 547"/>
                  <a:gd name="T99" fmla="*/ 43 h 281"/>
                  <a:gd name="T100" fmla="*/ 73 w 547"/>
                  <a:gd name="T101" fmla="*/ 0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47" h="281">
                    <a:moveTo>
                      <a:pt x="73" y="0"/>
                    </a:moveTo>
                    <a:lnTo>
                      <a:pt x="32" y="38"/>
                    </a:lnTo>
                    <a:lnTo>
                      <a:pt x="7" y="84"/>
                    </a:lnTo>
                    <a:lnTo>
                      <a:pt x="0" y="132"/>
                    </a:lnTo>
                    <a:lnTo>
                      <a:pt x="11" y="178"/>
                    </a:lnTo>
                    <a:lnTo>
                      <a:pt x="38" y="218"/>
                    </a:lnTo>
                    <a:lnTo>
                      <a:pt x="82" y="247"/>
                    </a:lnTo>
                    <a:lnTo>
                      <a:pt x="141" y="260"/>
                    </a:lnTo>
                    <a:lnTo>
                      <a:pt x="217" y="253"/>
                    </a:lnTo>
                    <a:lnTo>
                      <a:pt x="221" y="254"/>
                    </a:lnTo>
                    <a:lnTo>
                      <a:pt x="222" y="256"/>
                    </a:lnTo>
                    <a:lnTo>
                      <a:pt x="221" y="259"/>
                    </a:lnTo>
                    <a:lnTo>
                      <a:pt x="217" y="262"/>
                    </a:lnTo>
                    <a:lnTo>
                      <a:pt x="208" y="265"/>
                    </a:lnTo>
                    <a:lnTo>
                      <a:pt x="197" y="268"/>
                    </a:lnTo>
                    <a:lnTo>
                      <a:pt x="183" y="270"/>
                    </a:lnTo>
                    <a:lnTo>
                      <a:pt x="167" y="272"/>
                    </a:lnTo>
                    <a:lnTo>
                      <a:pt x="183" y="273"/>
                    </a:lnTo>
                    <a:lnTo>
                      <a:pt x="201" y="272"/>
                    </a:lnTo>
                    <a:lnTo>
                      <a:pt x="219" y="269"/>
                    </a:lnTo>
                    <a:lnTo>
                      <a:pt x="237" y="266"/>
                    </a:lnTo>
                    <a:lnTo>
                      <a:pt x="254" y="261"/>
                    </a:lnTo>
                    <a:lnTo>
                      <a:pt x="270" y="257"/>
                    </a:lnTo>
                    <a:lnTo>
                      <a:pt x="286" y="251"/>
                    </a:lnTo>
                    <a:lnTo>
                      <a:pt x="300" y="246"/>
                    </a:lnTo>
                    <a:lnTo>
                      <a:pt x="302" y="247"/>
                    </a:lnTo>
                    <a:lnTo>
                      <a:pt x="300" y="249"/>
                    </a:lnTo>
                    <a:lnTo>
                      <a:pt x="297" y="253"/>
                    </a:lnTo>
                    <a:lnTo>
                      <a:pt x="290" y="256"/>
                    </a:lnTo>
                    <a:lnTo>
                      <a:pt x="281" y="260"/>
                    </a:lnTo>
                    <a:lnTo>
                      <a:pt x="272" y="264"/>
                    </a:lnTo>
                    <a:lnTo>
                      <a:pt x="261" y="268"/>
                    </a:lnTo>
                    <a:lnTo>
                      <a:pt x="251" y="271"/>
                    </a:lnTo>
                    <a:lnTo>
                      <a:pt x="265" y="271"/>
                    </a:lnTo>
                    <a:lnTo>
                      <a:pt x="281" y="269"/>
                    </a:lnTo>
                    <a:lnTo>
                      <a:pt x="297" y="265"/>
                    </a:lnTo>
                    <a:lnTo>
                      <a:pt x="311" y="260"/>
                    </a:lnTo>
                    <a:lnTo>
                      <a:pt x="325" y="255"/>
                    </a:lnTo>
                    <a:lnTo>
                      <a:pt x="338" y="250"/>
                    </a:lnTo>
                    <a:lnTo>
                      <a:pt x="348" y="245"/>
                    </a:lnTo>
                    <a:lnTo>
                      <a:pt x="357" y="241"/>
                    </a:lnTo>
                    <a:lnTo>
                      <a:pt x="364" y="239"/>
                    </a:lnTo>
                    <a:lnTo>
                      <a:pt x="368" y="240"/>
                    </a:lnTo>
                    <a:lnTo>
                      <a:pt x="368" y="242"/>
                    </a:lnTo>
                    <a:lnTo>
                      <a:pt x="363" y="247"/>
                    </a:lnTo>
                    <a:lnTo>
                      <a:pt x="352" y="254"/>
                    </a:lnTo>
                    <a:lnTo>
                      <a:pt x="336" y="262"/>
                    </a:lnTo>
                    <a:lnTo>
                      <a:pt x="311" y="271"/>
                    </a:lnTo>
                    <a:lnTo>
                      <a:pt x="277" y="281"/>
                    </a:lnTo>
                    <a:lnTo>
                      <a:pt x="304" y="278"/>
                    </a:lnTo>
                    <a:lnTo>
                      <a:pt x="327" y="273"/>
                    </a:lnTo>
                    <a:lnTo>
                      <a:pt x="350" y="266"/>
                    </a:lnTo>
                    <a:lnTo>
                      <a:pt x="370" y="258"/>
                    </a:lnTo>
                    <a:lnTo>
                      <a:pt x="386" y="250"/>
                    </a:lnTo>
                    <a:lnTo>
                      <a:pt x="400" y="243"/>
                    </a:lnTo>
                    <a:lnTo>
                      <a:pt x="411" y="236"/>
                    </a:lnTo>
                    <a:lnTo>
                      <a:pt x="419" y="232"/>
                    </a:lnTo>
                    <a:lnTo>
                      <a:pt x="428" y="229"/>
                    </a:lnTo>
                    <a:lnTo>
                      <a:pt x="430" y="230"/>
                    </a:lnTo>
                    <a:lnTo>
                      <a:pt x="425" y="235"/>
                    </a:lnTo>
                    <a:lnTo>
                      <a:pt x="416" y="242"/>
                    </a:lnTo>
                    <a:lnTo>
                      <a:pt x="403" y="251"/>
                    </a:lnTo>
                    <a:lnTo>
                      <a:pt x="389" y="260"/>
                    </a:lnTo>
                    <a:lnTo>
                      <a:pt x="372" y="268"/>
                    </a:lnTo>
                    <a:lnTo>
                      <a:pt x="354" y="274"/>
                    </a:lnTo>
                    <a:lnTo>
                      <a:pt x="379" y="272"/>
                    </a:lnTo>
                    <a:lnTo>
                      <a:pt x="400" y="266"/>
                    </a:lnTo>
                    <a:lnTo>
                      <a:pt x="421" y="259"/>
                    </a:lnTo>
                    <a:lnTo>
                      <a:pt x="439" y="250"/>
                    </a:lnTo>
                    <a:lnTo>
                      <a:pt x="453" y="242"/>
                    </a:lnTo>
                    <a:lnTo>
                      <a:pt x="467" y="233"/>
                    </a:lnTo>
                    <a:lnTo>
                      <a:pt x="476" y="227"/>
                    </a:lnTo>
                    <a:lnTo>
                      <a:pt x="483" y="223"/>
                    </a:lnTo>
                    <a:lnTo>
                      <a:pt x="496" y="217"/>
                    </a:lnTo>
                    <a:lnTo>
                      <a:pt x="499" y="217"/>
                    </a:lnTo>
                    <a:lnTo>
                      <a:pt x="498" y="221"/>
                    </a:lnTo>
                    <a:lnTo>
                      <a:pt x="491" y="228"/>
                    </a:lnTo>
                    <a:lnTo>
                      <a:pt x="478" y="236"/>
                    </a:lnTo>
                    <a:lnTo>
                      <a:pt x="466" y="245"/>
                    </a:lnTo>
                    <a:lnTo>
                      <a:pt x="451" y="253"/>
                    </a:lnTo>
                    <a:lnTo>
                      <a:pt x="437" y="260"/>
                    </a:lnTo>
                    <a:lnTo>
                      <a:pt x="455" y="254"/>
                    </a:lnTo>
                    <a:lnTo>
                      <a:pt x="469" y="249"/>
                    </a:lnTo>
                    <a:lnTo>
                      <a:pt x="482" y="245"/>
                    </a:lnTo>
                    <a:lnTo>
                      <a:pt x="494" y="241"/>
                    </a:lnTo>
                    <a:lnTo>
                      <a:pt x="503" y="237"/>
                    </a:lnTo>
                    <a:lnTo>
                      <a:pt x="512" y="234"/>
                    </a:lnTo>
                    <a:lnTo>
                      <a:pt x="519" y="231"/>
                    </a:lnTo>
                    <a:lnTo>
                      <a:pt x="526" y="228"/>
                    </a:lnTo>
                    <a:lnTo>
                      <a:pt x="537" y="223"/>
                    </a:lnTo>
                    <a:lnTo>
                      <a:pt x="544" y="216"/>
                    </a:lnTo>
                    <a:lnTo>
                      <a:pt x="547" y="211"/>
                    </a:lnTo>
                    <a:lnTo>
                      <a:pt x="546" y="207"/>
                    </a:lnTo>
                    <a:lnTo>
                      <a:pt x="535" y="203"/>
                    </a:lnTo>
                    <a:lnTo>
                      <a:pt x="519" y="199"/>
                    </a:lnTo>
                    <a:lnTo>
                      <a:pt x="505" y="196"/>
                    </a:lnTo>
                    <a:lnTo>
                      <a:pt x="499" y="195"/>
                    </a:lnTo>
                    <a:lnTo>
                      <a:pt x="489" y="202"/>
                    </a:lnTo>
                    <a:lnTo>
                      <a:pt x="439" y="195"/>
                    </a:lnTo>
                    <a:lnTo>
                      <a:pt x="430" y="175"/>
                    </a:lnTo>
                    <a:lnTo>
                      <a:pt x="418" y="171"/>
                    </a:lnTo>
                    <a:lnTo>
                      <a:pt x="416" y="172"/>
                    </a:lnTo>
                    <a:lnTo>
                      <a:pt x="411" y="173"/>
                    </a:lnTo>
                    <a:lnTo>
                      <a:pt x="403" y="175"/>
                    </a:lnTo>
                    <a:lnTo>
                      <a:pt x="395" y="177"/>
                    </a:lnTo>
                    <a:lnTo>
                      <a:pt x="384" y="180"/>
                    </a:lnTo>
                    <a:lnTo>
                      <a:pt x="375" y="182"/>
                    </a:lnTo>
                    <a:lnTo>
                      <a:pt x="366" y="183"/>
                    </a:lnTo>
                    <a:lnTo>
                      <a:pt x="361" y="184"/>
                    </a:lnTo>
                    <a:lnTo>
                      <a:pt x="354" y="184"/>
                    </a:lnTo>
                    <a:lnTo>
                      <a:pt x="345" y="184"/>
                    </a:lnTo>
                    <a:lnTo>
                      <a:pt x="334" y="184"/>
                    </a:lnTo>
                    <a:lnTo>
                      <a:pt x="324" y="184"/>
                    </a:lnTo>
                    <a:lnTo>
                      <a:pt x="311" y="183"/>
                    </a:lnTo>
                    <a:lnTo>
                      <a:pt x="302" y="182"/>
                    </a:lnTo>
                    <a:lnTo>
                      <a:pt x="295" y="180"/>
                    </a:lnTo>
                    <a:lnTo>
                      <a:pt x="292" y="178"/>
                    </a:lnTo>
                    <a:lnTo>
                      <a:pt x="290" y="173"/>
                    </a:lnTo>
                    <a:lnTo>
                      <a:pt x="286" y="166"/>
                    </a:lnTo>
                    <a:lnTo>
                      <a:pt x="285" y="160"/>
                    </a:lnTo>
                    <a:lnTo>
                      <a:pt x="285" y="157"/>
                    </a:lnTo>
                    <a:lnTo>
                      <a:pt x="270" y="158"/>
                    </a:lnTo>
                    <a:lnTo>
                      <a:pt x="256" y="159"/>
                    </a:lnTo>
                    <a:lnTo>
                      <a:pt x="245" y="162"/>
                    </a:lnTo>
                    <a:lnTo>
                      <a:pt x="235" y="166"/>
                    </a:lnTo>
                    <a:lnTo>
                      <a:pt x="226" y="172"/>
                    </a:lnTo>
                    <a:lnTo>
                      <a:pt x="221" y="178"/>
                    </a:lnTo>
                    <a:lnTo>
                      <a:pt x="219" y="185"/>
                    </a:lnTo>
                    <a:lnTo>
                      <a:pt x="219" y="193"/>
                    </a:lnTo>
                    <a:lnTo>
                      <a:pt x="213" y="197"/>
                    </a:lnTo>
                    <a:lnTo>
                      <a:pt x="203" y="198"/>
                    </a:lnTo>
                    <a:lnTo>
                      <a:pt x="192" y="206"/>
                    </a:lnTo>
                    <a:lnTo>
                      <a:pt x="196" y="216"/>
                    </a:lnTo>
                    <a:lnTo>
                      <a:pt x="182" y="207"/>
                    </a:lnTo>
                    <a:lnTo>
                      <a:pt x="183" y="202"/>
                    </a:lnTo>
                    <a:lnTo>
                      <a:pt x="192" y="200"/>
                    </a:lnTo>
                    <a:lnTo>
                      <a:pt x="203" y="193"/>
                    </a:lnTo>
                    <a:lnTo>
                      <a:pt x="205" y="185"/>
                    </a:lnTo>
                    <a:lnTo>
                      <a:pt x="203" y="184"/>
                    </a:lnTo>
                    <a:lnTo>
                      <a:pt x="201" y="181"/>
                    </a:lnTo>
                    <a:lnTo>
                      <a:pt x="201" y="177"/>
                    </a:lnTo>
                    <a:lnTo>
                      <a:pt x="205" y="172"/>
                    </a:lnTo>
                    <a:lnTo>
                      <a:pt x="174" y="142"/>
                    </a:lnTo>
                    <a:lnTo>
                      <a:pt x="196" y="104"/>
                    </a:lnTo>
                    <a:lnTo>
                      <a:pt x="132" y="86"/>
                    </a:lnTo>
                    <a:lnTo>
                      <a:pt x="86" y="92"/>
                    </a:lnTo>
                    <a:lnTo>
                      <a:pt x="75" y="77"/>
                    </a:lnTo>
                    <a:lnTo>
                      <a:pt x="93" y="60"/>
                    </a:lnTo>
                    <a:lnTo>
                      <a:pt x="91" y="55"/>
                    </a:lnTo>
                    <a:lnTo>
                      <a:pt x="86" y="43"/>
                    </a:lnTo>
                    <a:lnTo>
                      <a:pt x="75" y="30"/>
                    </a:lnTo>
                    <a:lnTo>
                      <a:pt x="63" y="21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26" name="Freeform 486"/>
              <p:cNvSpPr>
                <a:spLocks/>
              </p:cNvSpPr>
              <p:nvPr/>
            </p:nvSpPr>
            <p:spPr bwMode="auto">
              <a:xfrm>
                <a:off x="990" y="2725"/>
                <a:ext cx="236" cy="216"/>
              </a:xfrm>
              <a:custGeom>
                <a:avLst/>
                <a:gdLst>
                  <a:gd name="T0" fmla="*/ 2 w 473"/>
                  <a:gd name="T1" fmla="*/ 2 h 216"/>
                  <a:gd name="T2" fmla="*/ 112 w 473"/>
                  <a:gd name="T3" fmla="*/ 9 h 216"/>
                  <a:gd name="T4" fmla="*/ 123 w 473"/>
                  <a:gd name="T5" fmla="*/ 0 h 216"/>
                  <a:gd name="T6" fmla="*/ 149 w 473"/>
                  <a:gd name="T7" fmla="*/ 14 h 216"/>
                  <a:gd name="T8" fmla="*/ 155 w 473"/>
                  <a:gd name="T9" fmla="*/ 32 h 216"/>
                  <a:gd name="T10" fmla="*/ 190 w 473"/>
                  <a:gd name="T11" fmla="*/ 52 h 216"/>
                  <a:gd name="T12" fmla="*/ 219 w 473"/>
                  <a:gd name="T13" fmla="*/ 50 h 216"/>
                  <a:gd name="T14" fmla="*/ 233 w 473"/>
                  <a:gd name="T15" fmla="*/ 66 h 216"/>
                  <a:gd name="T16" fmla="*/ 292 w 473"/>
                  <a:gd name="T17" fmla="*/ 63 h 216"/>
                  <a:gd name="T18" fmla="*/ 302 w 473"/>
                  <a:gd name="T19" fmla="*/ 77 h 216"/>
                  <a:gd name="T20" fmla="*/ 292 w 473"/>
                  <a:gd name="T21" fmla="*/ 86 h 216"/>
                  <a:gd name="T22" fmla="*/ 322 w 473"/>
                  <a:gd name="T23" fmla="*/ 101 h 216"/>
                  <a:gd name="T24" fmla="*/ 323 w 473"/>
                  <a:gd name="T25" fmla="*/ 114 h 216"/>
                  <a:gd name="T26" fmla="*/ 354 w 473"/>
                  <a:gd name="T27" fmla="*/ 116 h 216"/>
                  <a:gd name="T28" fmla="*/ 409 w 473"/>
                  <a:gd name="T29" fmla="*/ 109 h 216"/>
                  <a:gd name="T30" fmla="*/ 423 w 473"/>
                  <a:gd name="T31" fmla="*/ 127 h 216"/>
                  <a:gd name="T32" fmla="*/ 441 w 473"/>
                  <a:gd name="T33" fmla="*/ 132 h 216"/>
                  <a:gd name="T34" fmla="*/ 425 w 473"/>
                  <a:gd name="T35" fmla="*/ 180 h 216"/>
                  <a:gd name="T36" fmla="*/ 473 w 473"/>
                  <a:gd name="T37" fmla="*/ 187 h 216"/>
                  <a:gd name="T38" fmla="*/ 466 w 473"/>
                  <a:gd name="T39" fmla="*/ 216 h 216"/>
                  <a:gd name="T40" fmla="*/ 412 w 473"/>
                  <a:gd name="T41" fmla="*/ 204 h 216"/>
                  <a:gd name="T42" fmla="*/ 396 w 473"/>
                  <a:gd name="T43" fmla="*/ 209 h 216"/>
                  <a:gd name="T44" fmla="*/ 366 w 473"/>
                  <a:gd name="T45" fmla="*/ 197 h 216"/>
                  <a:gd name="T46" fmla="*/ 361 w 473"/>
                  <a:gd name="T47" fmla="*/ 182 h 216"/>
                  <a:gd name="T48" fmla="*/ 325 w 473"/>
                  <a:gd name="T49" fmla="*/ 173 h 216"/>
                  <a:gd name="T50" fmla="*/ 274 w 473"/>
                  <a:gd name="T51" fmla="*/ 190 h 216"/>
                  <a:gd name="T52" fmla="*/ 233 w 473"/>
                  <a:gd name="T53" fmla="*/ 189 h 216"/>
                  <a:gd name="T54" fmla="*/ 228 w 473"/>
                  <a:gd name="T55" fmla="*/ 171 h 216"/>
                  <a:gd name="T56" fmla="*/ 196 w 473"/>
                  <a:gd name="T57" fmla="*/ 161 h 216"/>
                  <a:gd name="T58" fmla="*/ 116 w 473"/>
                  <a:gd name="T59" fmla="*/ 174 h 216"/>
                  <a:gd name="T60" fmla="*/ 105 w 473"/>
                  <a:gd name="T61" fmla="*/ 159 h 216"/>
                  <a:gd name="T62" fmla="*/ 130 w 473"/>
                  <a:gd name="T63" fmla="*/ 127 h 216"/>
                  <a:gd name="T64" fmla="*/ 125 w 473"/>
                  <a:gd name="T65" fmla="*/ 112 h 216"/>
                  <a:gd name="T66" fmla="*/ 52 w 473"/>
                  <a:gd name="T67" fmla="*/ 94 h 216"/>
                  <a:gd name="T68" fmla="*/ 62 w 473"/>
                  <a:gd name="T69" fmla="*/ 86 h 216"/>
                  <a:gd name="T70" fmla="*/ 59 w 473"/>
                  <a:gd name="T71" fmla="*/ 82 h 216"/>
                  <a:gd name="T72" fmla="*/ 36 w 473"/>
                  <a:gd name="T73" fmla="*/ 91 h 216"/>
                  <a:gd name="T74" fmla="*/ 20 w 473"/>
                  <a:gd name="T75" fmla="*/ 88 h 216"/>
                  <a:gd name="T76" fmla="*/ 57 w 473"/>
                  <a:gd name="T77" fmla="*/ 67 h 216"/>
                  <a:gd name="T78" fmla="*/ 52 w 473"/>
                  <a:gd name="T79" fmla="*/ 61 h 216"/>
                  <a:gd name="T80" fmla="*/ 32 w 473"/>
                  <a:gd name="T81" fmla="*/ 71 h 216"/>
                  <a:gd name="T82" fmla="*/ 32 w 473"/>
                  <a:gd name="T83" fmla="*/ 60 h 216"/>
                  <a:gd name="T84" fmla="*/ 61 w 473"/>
                  <a:gd name="T85" fmla="*/ 43 h 216"/>
                  <a:gd name="T86" fmla="*/ 54 w 473"/>
                  <a:gd name="T87" fmla="*/ 38 h 216"/>
                  <a:gd name="T88" fmla="*/ 23 w 473"/>
                  <a:gd name="T89" fmla="*/ 54 h 216"/>
                  <a:gd name="T90" fmla="*/ 16 w 473"/>
                  <a:gd name="T91" fmla="*/ 47 h 216"/>
                  <a:gd name="T92" fmla="*/ 30 w 473"/>
                  <a:gd name="T93" fmla="*/ 35 h 216"/>
                  <a:gd name="T94" fmla="*/ 64 w 473"/>
                  <a:gd name="T95" fmla="*/ 18 h 216"/>
                  <a:gd name="T96" fmla="*/ 52 w 473"/>
                  <a:gd name="T97" fmla="*/ 16 h 216"/>
                  <a:gd name="T98" fmla="*/ 27 w 473"/>
                  <a:gd name="T99" fmla="*/ 27 h 216"/>
                  <a:gd name="T100" fmla="*/ 20 w 473"/>
                  <a:gd name="T101" fmla="*/ 24 h 216"/>
                  <a:gd name="T102" fmla="*/ 46 w 473"/>
                  <a:gd name="T103" fmla="*/ 10 h 216"/>
                  <a:gd name="T104" fmla="*/ 36 w 473"/>
                  <a:gd name="T105" fmla="*/ 6 h 216"/>
                  <a:gd name="T106" fmla="*/ 11 w 473"/>
                  <a:gd name="T107" fmla="*/ 20 h 216"/>
                  <a:gd name="T108" fmla="*/ 0 w 473"/>
                  <a:gd name="T109" fmla="*/ 19 h 216"/>
                  <a:gd name="T110" fmla="*/ 2 w 473"/>
                  <a:gd name="T111" fmla="*/ 2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73" h="216">
                    <a:moveTo>
                      <a:pt x="2" y="2"/>
                    </a:moveTo>
                    <a:lnTo>
                      <a:pt x="112" y="9"/>
                    </a:lnTo>
                    <a:lnTo>
                      <a:pt x="123" y="0"/>
                    </a:lnTo>
                    <a:lnTo>
                      <a:pt x="149" y="14"/>
                    </a:lnTo>
                    <a:lnTo>
                      <a:pt x="155" y="32"/>
                    </a:lnTo>
                    <a:lnTo>
                      <a:pt x="190" y="52"/>
                    </a:lnTo>
                    <a:lnTo>
                      <a:pt x="219" y="50"/>
                    </a:lnTo>
                    <a:lnTo>
                      <a:pt x="233" y="66"/>
                    </a:lnTo>
                    <a:lnTo>
                      <a:pt x="292" y="63"/>
                    </a:lnTo>
                    <a:lnTo>
                      <a:pt x="302" y="77"/>
                    </a:lnTo>
                    <a:lnTo>
                      <a:pt x="292" y="86"/>
                    </a:lnTo>
                    <a:lnTo>
                      <a:pt x="322" y="101"/>
                    </a:lnTo>
                    <a:lnTo>
                      <a:pt x="323" y="114"/>
                    </a:lnTo>
                    <a:lnTo>
                      <a:pt x="354" y="116"/>
                    </a:lnTo>
                    <a:lnTo>
                      <a:pt x="409" y="109"/>
                    </a:lnTo>
                    <a:lnTo>
                      <a:pt x="423" y="127"/>
                    </a:lnTo>
                    <a:lnTo>
                      <a:pt x="441" y="132"/>
                    </a:lnTo>
                    <a:lnTo>
                      <a:pt x="425" y="180"/>
                    </a:lnTo>
                    <a:lnTo>
                      <a:pt x="473" y="187"/>
                    </a:lnTo>
                    <a:lnTo>
                      <a:pt x="466" y="216"/>
                    </a:lnTo>
                    <a:lnTo>
                      <a:pt x="412" y="204"/>
                    </a:lnTo>
                    <a:lnTo>
                      <a:pt x="396" y="209"/>
                    </a:lnTo>
                    <a:lnTo>
                      <a:pt x="366" y="197"/>
                    </a:lnTo>
                    <a:lnTo>
                      <a:pt x="361" y="182"/>
                    </a:lnTo>
                    <a:lnTo>
                      <a:pt x="325" y="173"/>
                    </a:lnTo>
                    <a:lnTo>
                      <a:pt x="274" y="190"/>
                    </a:lnTo>
                    <a:lnTo>
                      <a:pt x="233" y="189"/>
                    </a:lnTo>
                    <a:lnTo>
                      <a:pt x="228" y="171"/>
                    </a:lnTo>
                    <a:lnTo>
                      <a:pt x="196" y="161"/>
                    </a:lnTo>
                    <a:lnTo>
                      <a:pt x="116" y="174"/>
                    </a:lnTo>
                    <a:lnTo>
                      <a:pt x="105" y="159"/>
                    </a:lnTo>
                    <a:lnTo>
                      <a:pt x="130" y="127"/>
                    </a:lnTo>
                    <a:lnTo>
                      <a:pt x="125" y="112"/>
                    </a:lnTo>
                    <a:lnTo>
                      <a:pt x="52" y="94"/>
                    </a:lnTo>
                    <a:lnTo>
                      <a:pt x="62" y="86"/>
                    </a:lnTo>
                    <a:lnTo>
                      <a:pt x="59" y="82"/>
                    </a:lnTo>
                    <a:lnTo>
                      <a:pt x="36" y="91"/>
                    </a:lnTo>
                    <a:lnTo>
                      <a:pt x="20" y="88"/>
                    </a:lnTo>
                    <a:lnTo>
                      <a:pt x="57" y="67"/>
                    </a:lnTo>
                    <a:lnTo>
                      <a:pt x="52" y="61"/>
                    </a:lnTo>
                    <a:lnTo>
                      <a:pt x="32" y="71"/>
                    </a:lnTo>
                    <a:lnTo>
                      <a:pt x="32" y="60"/>
                    </a:lnTo>
                    <a:lnTo>
                      <a:pt x="61" y="43"/>
                    </a:lnTo>
                    <a:lnTo>
                      <a:pt x="54" y="38"/>
                    </a:lnTo>
                    <a:lnTo>
                      <a:pt x="23" y="54"/>
                    </a:lnTo>
                    <a:lnTo>
                      <a:pt x="16" y="47"/>
                    </a:lnTo>
                    <a:lnTo>
                      <a:pt x="30" y="35"/>
                    </a:lnTo>
                    <a:lnTo>
                      <a:pt x="64" y="18"/>
                    </a:lnTo>
                    <a:lnTo>
                      <a:pt x="52" y="16"/>
                    </a:lnTo>
                    <a:lnTo>
                      <a:pt x="27" y="27"/>
                    </a:lnTo>
                    <a:lnTo>
                      <a:pt x="20" y="24"/>
                    </a:lnTo>
                    <a:lnTo>
                      <a:pt x="46" y="10"/>
                    </a:lnTo>
                    <a:lnTo>
                      <a:pt x="36" y="6"/>
                    </a:lnTo>
                    <a:lnTo>
                      <a:pt x="11" y="20"/>
                    </a:lnTo>
                    <a:lnTo>
                      <a:pt x="0" y="19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27" name="Freeform 487"/>
              <p:cNvSpPr>
                <a:spLocks/>
              </p:cNvSpPr>
              <p:nvPr/>
            </p:nvSpPr>
            <p:spPr bwMode="auto">
              <a:xfrm>
                <a:off x="1185" y="2290"/>
                <a:ext cx="511" cy="598"/>
              </a:xfrm>
              <a:custGeom>
                <a:avLst/>
                <a:gdLst>
                  <a:gd name="T0" fmla="*/ 9 w 1021"/>
                  <a:gd name="T1" fmla="*/ 96 h 598"/>
                  <a:gd name="T2" fmla="*/ 50 w 1021"/>
                  <a:gd name="T3" fmla="*/ 57 h 598"/>
                  <a:gd name="T4" fmla="*/ 99 w 1021"/>
                  <a:gd name="T5" fmla="*/ 29 h 598"/>
                  <a:gd name="T6" fmla="*/ 135 w 1021"/>
                  <a:gd name="T7" fmla="*/ 15 h 598"/>
                  <a:gd name="T8" fmla="*/ 190 w 1021"/>
                  <a:gd name="T9" fmla="*/ 2 h 598"/>
                  <a:gd name="T10" fmla="*/ 247 w 1021"/>
                  <a:gd name="T11" fmla="*/ 4 h 598"/>
                  <a:gd name="T12" fmla="*/ 316 w 1021"/>
                  <a:gd name="T13" fmla="*/ 4 h 598"/>
                  <a:gd name="T14" fmla="*/ 371 w 1021"/>
                  <a:gd name="T15" fmla="*/ 26 h 598"/>
                  <a:gd name="T16" fmla="*/ 412 w 1021"/>
                  <a:gd name="T17" fmla="*/ 46 h 598"/>
                  <a:gd name="T18" fmla="*/ 456 w 1021"/>
                  <a:gd name="T19" fmla="*/ 62 h 598"/>
                  <a:gd name="T20" fmla="*/ 463 w 1021"/>
                  <a:gd name="T21" fmla="*/ 88 h 598"/>
                  <a:gd name="T22" fmla="*/ 499 w 1021"/>
                  <a:gd name="T23" fmla="*/ 113 h 598"/>
                  <a:gd name="T24" fmla="*/ 515 w 1021"/>
                  <a:gd name="T25" fmla="*/ 137 h 598"/>
                  <a:gd name="T26" fmla="*/ 554 w 1021"/>
                  <a:gd name="T27" fmla="*/ 152 h 598"/>
                  <a:gd name="T28" fmla="*/ 568 w 1021"/>
                  <a:gd name="T29" fmla="*/ 177 h 598"/>
                  <a:gd name="T30" fmla="*/ 604 w 1021"/>
                  <a:gd name="T31" fmla="*/ 189 h 598"/>
                  <a:gd name="T32" fmla="*/ 643 w 1021"/>
                  <a:gd name="T33" fmla="*/ 187 h 598"/>
                  <a:gd name="T34" fmla="*/ 682 w 1021"/>
                  <a:gd name="T35" fmla="*/ 186 h 598"/>
                  <a:gd name="T36" fmla="*/ 730 w 1021"/>
                  <a:gd name="T37" fmla="*/ 197 h 598"/>
                  <a:gd name="T38" fmla="*/ 767 w 1021"/>
                  <a:gd name="T39" fmla="*/ 207 h 598"/>
                  <a:gd name="T40" fmla="*/ 788 w 1021"/>
                  <a:gd name="T41" fmla="*/ 208 h 598"/>
                  <a:gd name="T42" fmla="*/ 836 w 1021"/>
                  <a:gd name="T43" fmla="*/ 231 h 598"/>
                  <a:gd name="T44" fmla="*/ 835 w 1021"/>
                  <a:gd name="T45" fmla="*/ 252 h 598"/>
                  <a:gd name="T46" fmla="*/ 886 w 1021"/>
                  <a:gd name="T47" fmla="*/ 272 h 598"/>
                  <a:gd name="T48" fmla="*/ 927 w 1021"/>
                  <a:gd name="T49" fmla="*/ 296 h 598"/>
                  <a:gd name="T50" fmla="*/ 943 w 1021"/>
                  <a:gd name="T51" fmla="*/ 332 h 598"/>
                  <a:gd name="T52" fmla="*/ 978 w 1021"/>
                  <a:gd name="T53" fmla="*/ 372 h 598"/>
                  <a:gd name="T54" fmla="*/ 1012 w 1021"/>
                  <a:gd name="T55" fmla="*/ 393 h 598"/>
                  <a:gd name="T56" fmla="*/ 1021 w 1021"/>
                  <a:gd name="T57" fmla="*/ 450 h 598"/>
                  <a:gd name="T58" fmla="*/ 998 w 1021"/>
                  <a:gd name="T59" fmla="*/ 485 h 598"/>
                  <a:gd name="T60" fmla="*/ 978 w 1021"/>
                  <a:gd name="T61" fmla="*/ 530 h 598"/>
                  <a:gd name="T62" fmla="*/ 925 w 1021"/>
                  <a:gd name="T63" fmla="*/ 567 h 598"/>
                  <a:gd name="T64" fmla="*/ 886 w 1021"/>
                  <a:gd name="T65" fmla="*/ 580 h 598"/>
                  <a:gd name="T66" fmla="*/ 886 w 1021"/>
                  <a:gd name="T67" fmla="*/ 598 h 598"/>
                  <a:gd name="T68" fmla="*/ 836 w 1021"/>
                  <a:gd name="T69" fmla="*/ 583 h 598"/>
                  <a:gd name="T70" fmla="*/ 797 w 1021"/>
                  <a:gd name="T71" fmla="*/ 563 h 598"/>
                  <a:gd name="T72" fmla="*/ 737 w 1021"/>
                  <a:gd name="T73" fmla="*/ 559 h 598"/>
                  <a:gd name="T74" fmla="*/ 739 w 1021"/>
                  <a:gd name="T75" fmla="*/ 591 h 598"/>
                  <a:gd name="T76" fmla="*/ 673 w 1021"/>
                  <a:gd name="T77" fmla="*/ 586 h 598"/>
                  <a:gd name="T78" fmla="*/ 625 w 1021"/>
                  <a:gd name="T79" fmla="*/ 590 h 598"/>
                  <a:gd name="T80" fmla="*/ 584 w 1021"/>
                  <a:gd name="T81" fmla="*/ 582 h 598"/>
                  <a:gd name="T82" fmla="*/ 538 w 1021"/>
                  <a:gd name="T83" fmla="*/ 574 h 598"/>
                  <a:gd name="T84" fmla="*/ 495 w 1021"/>
                  <a:gd name="T85" fmla="*/ 574 h 598"/>
                  <a:gd name="T86" fmla="*/ 447 w 1021"/>
                  <a:gd name="T87" fmla="*/ 565 h 598"/>
                  <a:gd name="T88" fmla="*/ 391 w 1021"/>
                  <a:gd name="T89" fmla="*/ 564 h 598"/>
                  <a:gd name="T90" fmla="*/ 311 w 1021"/>
                  <a:gd name="T91" fmla="*/ 552 h 598"/>
                  <a:gd name="T92" fmla="*/ 277 w 1021"/>
                  <a:gd name="T93" fmla="*/ 512 h 598"/>
                  <a:gd name="T94" fmla="*/ 224 w 1021"/>
                  <a:gd name="T95" fmla="*/ 493 h 598"/>
                  <a:gd name="T96" fmla="*/ 176 w 1021"/>
                  <a:gd name="T97" fmla="*/ 465 h 598"/>
                  <a:gd name="T98" fmla="*/ 128 w 1021"/>
                  <a:gd name="T99" fmla="*/ 436 h 598"/>
                  <a:gd name="T100" fmla="*/ 94 w 1021"/>
                  <a:gd name="T101" fmla="*/ 414 h 598"/>
                  <a:gd name="T102" fmla="*/ 62 w 1021"/>
                  <a:gd name="T103" fmla="*/ 389 h 598"/>
                  <a:gd name="T104" fmla="*/ 19 w 1021"/>
                  <a:gd name="T105" fmla="*/ 362 h 598"/>
                  <a:gd name="T106" fmla="*/ 0 w 1021"/>
                  <a:gd name="T107" fmla="*/ 323 h 598"/>
                  <a:gd name="T108" fmla="*/ 2 w 1021"/>
                  <a:gd name="T109" fmla="*/ 289 h 598"/>
                  <a:gd name="T110" fmla="*/ 44 w 1021"/>
                  <a:gd name="T111" fmla="*/ 246 h 598"/>
                  <a:gd name="T112" fmla="*/ 41 w 1021"/>
                  <a:gd name="T113" fmla="*/ 213 h 598"/>
                  <a:gd name="T114" fmla="*/ 59 w 1021"/>
                  <a:gd name="T115" fmla="*/ 187 h 598"/>
                  <a:gd name="T116" fmla="*/ 48 w 1021"/>
                  <a:gd name="T117" fmla="*/ 175 h 598"/>
                  <a:gd name="T118" fmla="*/ 48 w 1021"/>
                  <a:gd name="T119" fmla="*/ 163 h 598"/>
                  <a:gd name="T120" fmla="*/ 32 w 1021"/>
                  <a:gd name="T121" fmla="*/ 134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21" h="598">
                    <a:moveTo>
                      <a:pt x="11" y="121"/>
                    </a:moveTo>
                    <a:lnTo>
                      <a:pt x="5" y="115"/>
                    </a:lnTo>
                    <a:lnTo>
                      <a:pt x="4" y="110"/>
                    </a:lnTo>
                    <a:lnTo>
                      <a:pt x="4" y="103"/>
                    </a:lnTo>
                    <a:lnTo>
                      <a:pt x="9" y="96"/>
                    </a:lnTo>
                    <a:lnTo>
                      <a:pt x="23" y="92"/>
                    </a:lnTo>
                    <a:lnTo>
                      <a:pt x="16" y="82"/>
                    </a:lnTo>
                    <a:lnTo>
                      <a:pt x="18" y="71"/>
                    </a:lnTo>
                    <a:lnTo>
                      <a:pt x="28" y="62"/>
                    </a:lnTo>
                    <a:lnTo>
                      <a:pt x="50" y="57"/>
                    </a:lnTo>
                    <a:lnTo>
                      <a:pt x="48" y="47"/>
                    </a:lnTo>
                    <a:lnTo>
                      <a:pt x="57" y="39"/>
                    </a:lnTo>
                    <a:lnTo>
                      <a:pt x="71" y="33"/>
                    </a:lnTo>
                    <a:lnTo>
                      <a:pt x="94" y="33"/>
                    </a:lnTo>
                    <a:lnTo>
                      <a:pt x="99" y="29"/>
                    </a:lnTo>
                    <a:lnTo>
                      <a:pt x="105" y="25"/>
                    </a:lnTo>
                    <a:lnTo>
                      <a:pt x="112" y="21"/>
                    </a:lnTo>
                    <a:lnTo>
                      <a:pt x="119" y="18"/>
                    </a:lnTo>
                    <a:lnTo>
                      <a:pt x="126" y="16"/>
                    </a:lnTo>
                    <a:lnTo>
                      <a:pt x="135" y="15"/>
                    </a:lnTo>
                    <a:lnTo>
                      <a:pt x="144" y="14"/>
                    </a:lnTo>
                    <a:lnTo>
                      <a:pt x="154" y="15"/>
                    </a:lnTo>
                    <a:lnTo>
                      <a:pt x="165" y="9"/>
                    </a:lnTo>
                    <a:lnTo>
                      <a:pt x="178" y="5"/>
                    </a:lnTo>
                    <a:lnTo>
                      <a:pt x="190" y="2"/>
                    </a:lnTo>
                    <a:lnTo>
                      <a:pt x="202" y="4"/>
                    </a:lnTo>
                    <a:lnTo>
                      <a:pt x="215" y="6"/>
                    </a:lnTo>
                    <a:lnTo>
                      <a:pt x="227" y="7"/>
                    </a:lnTo>
                    <a:lnTo>
                      <a:pt x="236" y="6"/>
                    </a:lnTo>
                    <a:lnTo>
                      <a:pt x="247" y="4"/>
                    </a:lnTo>
                    <a:lnTo>
                      <a:pt x="256" y="2"/>
                    </a:lnTo>
                    <a:lnTo>
                      <a:pt x="268" y="1"/>
                    </a:lnTo>
                    <a:lnTo>
                      <a:pt x="284" y="0"/>
                    </a:lnTo>
                    <a:lnTo>
                      <a:pt x="300" y="0"/>
                    </a:lnTo>
                    <a:lnTo>
                      <a:pt x="316" y="4"/>
                    </a:lnTo>
                    <a:lnTo>
                      <a:pt x="328" y="8"/>
                    </a:lnTo>
                    <a:lnTo>
                      <a:pt x="339" y="15"/>
                    </a:lnTo>
                    <a:lnTo>
                      <a:pt x="343" y="26"/>
                    </a:lnTo>
                    <a:lnTo>
                      <a:pt x="357" y="26"/>
                    </a:lnTo>
                    <a:lnTo>
                      <a:pt x="371" y="26"/>
                    </a:lnTo>
                    <a:lnTo>
                      <a:pt x="384" y="28"/>
                    </a:lnTo>
                    <a:lnTo>
                      <a:pt x="394" y="30"/>
                    </a:lnTo>
                    <a:lnTo>
                      <a:pt x="403" y="34"/>
                    </a:lnTo>
                    <a:lnTo>
                      <a:pt x="408" y="39"/>
                    </a:lnTo>
                    <a:lnTo>
                      <a:pt x="412" y="46"/>
                    </a:lnTo>
                    <a:lnTo>
                      <a:pt x="414" y="54"/>
                    </a:lnTo>
                    <a:lnTo>
                      <a:pt x="428" y="55"/>
                    </a:lnTo>
                    <a:lnTo>
                      <a:pt x="439" y="57"/>
                    </a:lnTo>
                    <a:lnTo>
                      <a:pt x="449" y="59"/>
                    </a:lnTo>
                    <a:lnTo>
                      <a:pt x="456" y="62"/>
                    </a:lnTo>
                    <a:lnTo>
                      <a:pt x="462" y="66"/>
                    </a:lnTo>
                    <a:lnTo>
                      <a:pt x="463" y="71"/>
                    </a:lnTo>
                    <a:lnTo>
                      <a:pt x="462" y="78"/>
                    </a:lnTo>
                    <a:lnTo>
                      <a:pt x="455" y="85"/>
                    </a:lnTo>
                    <a:lnTo>
                      <a:pt x="463" y="88"/>
                    </a:lnTo>
                    <a:lnTo>
                      <a:pt x="474" y="92"/>
                    </a:lnTo>
                    <a:lnTo>
                      <a:pt x="483" y="96"/>
                    </a:lnTo>
                    <a:lnTo>
                      <a:pt x="492" y="101"/>
                    </a:lnTo>
                    <a:lnTo>
                      <a:pt x="497" y="107"/>
                    </a:lnTo>
                    <a:lnTo>
                      <a:pt x="499" y="113"/>
                    </a:lnTo>
                    <a:lnTo>
                      <a:pt x="497" y="119"/>
                    </a:lnTo>
                    <a:lnTo>
                      <a:pt x="490" y="126"/>
                    </a:lnTo>
                    <a:lnTo>
                      <a:pt x="499" y="128"/>
                    </a:lnTo>
                    <a:lnTo>
                      <a:pt x="508" y="132"/>
                    </a:lnTo>
                    <a:lnTo>
                      <a:pt x="515" y="137"/>
                    </a:lnTo>
                    <a:lnTo>
                      <a:pt x="517" y="142"/>
                    </a:lnTo>
                    <a:lnTo>
                      <a:pt x="526" y="142"/>
                    </a:lnTo>
                    <a:lnTo>
                      <a:pt x="536" y="144"/>
                    </a:lnTo>
                    <a:lnTo>
                      <a:pt x="545" y="147"/>
                    </a:lnTo>
                    <a:lnTo>
                      <a:pt x="554" y="152"/>
                    </a:lnTo>
                    <a:lnTo>
                      <a:pt x="559" y="157"/>
                    </a:lnTo>
                    <a:lnTo>
                      <a:pt x="563" y="163"/>
                    </a:lnTo>
                    <a:lnTo>
                      <a:pt x="563" y="170"/>
                    </a:lnTo>
                    <a:lnTo>
                      <a:pt x="558" y="177"/>
                    </a:lnTo>
                    <a:lnTo>
                      <a:pt x="568" y="177"/>
                    </a:lnTo>
                    <a:lnTo>
                      <a:pt x="579" y="178"/>
                    </a:lnTo>
                    <a:lnTo>
                      <a:pt x="586" y="181"/>
                    </a:lnTo>
                    <a:lnTo>
                      <a:pt x="591" y="185"/>
                    </a:lnTo>
                    <a:lnTo>
                      <a:pt x="597" y="188"/>
                    </a:lnTo>
                    <a:lnTo>
                      <a:pt x="604" y="189"/>
                    </a:lnTo>
                    <a:lnTo>
                      <a:pt x="613" y="189"/>
                    </a:lnTo>
                    <a:lnTo>
                      <a:pt x="622" y="189"/>
                    </a:lnTo>
                    <a:lnTo>
                      <a:pt x="627" y="188"/>
                    </a:lnTo>
                    <a:lnTo>
                      <a:pt x="634" y="188"/>
                    </a:lnTo>
                    <a:lnTo>
                      <a:pt x="643" y="187"/>
                    </a:lnTo>
                    <a:lnTo>
                      <a:pt x="652" y="186"/>
                    </a:lnTo>
                    <a:lnTo>
                      <a:pt x="661" y="185"/>
                    </a:lnTo>
                    <a:lnTo>
                      <a:pt x="669" y="185"/>
                    </a:lnTo>
                    <a:lnTo>
                      <a:pt x="677" y="185"/>
                    </a:lnTo>
                    <a:lnTo>
                      <a:pt x="682" y="186"/>
                    </a:lnTo>
                    <a:lnTo>
                      <a:pt x="691" y="188"/>
                    </a:lnTo>
                    <a:lnTo>
                      <a:pt x="701" y="191"/>
                    </a:lnTo>
                    <a:lnTo>
                      <a:pt x="709" y="194"/>
                    </a:lnTo>
                    <a:lnTo>
                      <a:pt x="714" y="198"/>
                    </a:lnTo>
                    <a:lnTo>
                      <a:pt x="730" y="197"/>
                    </a:lnTo>
                    <a:lnTo>
                      <a:pt x="746" y="197"/>
                    </a:lnTo>
                    <a:lnTo>
                      <a:pt x="756" y="199"/>
                    </a:lnTo>
                    <a:lnTo>
                      <a:pt x="765" y="202"/>
                    </a:lnTo>
                    <a:lnTo>
                      <a:pt x="767" y="205"/>
                    </a:lnTo>
                    <a:lnTo>
                      <a:pt x="767" y="207"/>
                    </a:lnTo>
                    <a:lnTo>
                      <a:pt x="765" y="210"/>
                    </a:lnTo>
                    <a:lnTo>
                      <a:pt x="762" y="213"/>
                    </a:lnTo>
                    <a:lnTo>
                      <a:pt x="772" y="211"/>
                    </a:lnTo>
                    <a:lnTo>
                      <a:pt x="781" y="209"/>
                    </a:lnTo>
                    <a:lnTo>
                      <a:pt x="788" y="208"/>
                    </a:lnTo>
                    <a:lnTo>
                      <a:pt x="792" y="208"/>
                    </a:lnTo>
                    <a:lnTo>
                      <a:pt x="799" y="212"/>
                    </a:lnTo>
                    <a:lnTo>
                      <a:pt x="815" y="219"/>
                    </a:lnTo>
                    <a:lnTo>
                      <a:pt x="831" y="227"/>
                    </a:lnTo>
                    <a:lnTo>
                      <a:pt x="836" y="231"/>
                    </a:lnTo>
                    <a:lnTo>
                      <a:pt x="835" y="235"/>
                    </a:lnTo>
                    <a:lnTo>
                      <a:pt x="831" y="240"/>
                    </a:lnTo>
                    <a:lnTo>
                      <a:pt x="828" y="246"/>
                    </a:lnTo>
                    <a:lnTo>
                      <a:pt x="824" y="250"/>
                    </a:lnTo>
                    <a:lnTo>
                      <a:pt x="835" y="252"/>
                    </a:lnTo>
                    <a:lnTo>
                      <a:pt x="847" y="255"/>
                    </a:lnTo>
                    <a:lnTo>
                      <a:pt x="858" y="258"/>
                    </a:lnTo>
                    <a:lnTo>
                      <a:pt x="870" y="263"/>
                    </a:lnTo>
                    <a:lnTo>
                      <a:pt x="879" y="267"/>
                    </a:lnTo>
                    <a:lnTo>
                      <a:pt x="886" y="272"/>
                    </a:lnTo>
                    <a:lnTo>
                      <a:pt x="891" y="277"/>
                    </a:lnTo>
                    <a:lnTo>
                      <a:pt x="893" y="282"/>
                    </a:lnTo>
                    <a:lnTo>
                      <a:pt x="906" y="282"/>
                    </a:lnTo>
                    <a:lnTo>
                      <a:pt x="920" y="287"/>
                    </a:lnTo>
                    <a:lnTo>
                      <a:pt x="927" y="296"/>
                    </a:lnTo>
                    <a:lnTo>
                      <a:pt x="927" y="312"/>
                    </a:lnTo>
                    <a:lnTo>
                      <a:pt x="934" y="314"/>
                    </a:lnTo>
                    <a:lnTo>
                      <a:pt x="941" y="319"/>
                    </a:lnTo>
                    <a:lnTo>
                      <a:pt x="943" y="325"/>
                    </a:lnTo>
                    <a:lnTo>
                      <a:pt x="943" y="332"/>
                    </a:lnTo>
                    <a:lnTo>
                      <a:pt x="962" y="336"/>
                    </a:lnTo>
                    <a:lnTo>
                      <a:pt x="977" y="344"/>
                    </a:lnTo>
                    <a:lnTo>
                      <a:pt x="980" y="356"/>
                    </a:lnTo>
                    <a:lnTo>
                      <a:pt x="968" y="371"/>
                    </a:lnTo>
                    <a:lnTo>
                      <a:pt x="978" y="372"/>
                    </a:lnTo>
                    <a:lnTo>
                      <a:pt x="989" y="375"/>
                    </a:lnTo>
                    <a:lnTo>
                      <a:pt x="1000" y="379"/>
                    </a:lnTo>
                    <a:lnTo>
                      <a:pt x="1007" y="383"/>
                    </a:lnTo>
                    <a:lnTo>
                      <a:pt x="1012" y="388"/>
                    </a:lnTo>
                    <a:lnTo>
                      <a:pt x="1012" y="393"/>
                    </a:lnTo>
                    <a:lnTo>
                      <a:pt x="1009" y="398"/>
                    </a:lnTo>
                    <a:lnTo>
                      <a:pt x="1000" y="404"/>
                    </a:lnTo>
                    <a:lnTo>
                      <a:pt x="1014" y="419"/>
                    </a:lnTo>
                    <a:lnTo>
                      <a:pt x="1021" y="435"/>
                    </a:lnTo>
                    <a:lnTo>
                      <a:pt x="1021" y="450"/>
                    </a:lnTo>
                    <a:lnTo>
                      <a:pt x="1014" y="461"/>
                    </a:lnTo>
                    <a:lnTo>
                      <a:pt x="1003" y="469"/>
                    </a:lnTo>
                    <a:lnTo>
                      <a:pt x="998" y="475"/>
                    </a:lnTo>
                    <a:lnTo>
                      <a:pt x="996" y="480"/>
                    </a:lnTo>
                    <a:lnTo>
                      <a:pt x="998" y="485"/>
                    </a:lnTo>
                    <a:lnTo>
                      <a:pt x="1000" y="492"/>
                    </a:lnTo>
                    <a:lnTo>
                      <a:pt x="998" y="500"/>
                    </a:lnTo>
                    <a:lnTo>
                      <a:pt x="991" y="508"/>
                    </a:lnTo>
                    <a:lnTo>
                      <a:pt x="975" y="514"/>
                    </a:lnTo>
                    <a:lnTo>
                      <a:pt x="978" y="530"/>
                    </a:lnTo>
                    <a:lnTo>
                      <a:pt x="975" y="544"/>
                    </a:lnTo>
                    <a:lnTo>
                      <a:pt x="961" y="555"/>
                    </a:lnTo>
                    <a:lnTo>
                      <a:pt x="934" y="558"/>
                    </a:lnTo>
                    <a:lnTo>
                      <a:pt x="931" y="562"/>
                    </a:lnTo>
                    <a:lnTo>
                      <a:pt x="925" y="567"/>
                    </a:lnTo>
                    <a:lnTo>
                      <a:pt x="920" y="571"/>
                    </a:lnTo>
                    <a:lnTo>
                      <a:pt x="913" y="575"/>
                    </a:lnTo>
                    <a:lnTo>
                      <a:pt x="906" y="578"/>
                    </a:lnTo>
                    <a:lnTo>
                      <a:pt x="895" y="580"/>
                    </a:lnTo>
                    <a:lnTo>
                      <a:pt x="886" y="580"/>
                    </a:lnTo>
                    <a:lnTo>
                      <a:pt x="874" y="579"/>
                    </a:lnTo>
                    <a:lnTo>
                      <a:pt x="872" y="583"/>
                    </a:lnTo>
                    <a:lnTo>
                      <a:pt x="874" y="588"/>
                    </a:lnTo>
                    <a:lnTo>
                      <a:pt x="877" y="593"/>
                    </a:lnTo>
                    <a:lnTo>
                      <a:pt x="886" y="598"/>
                    </a:lnTo>
                    <a:lnTo>
                      <a:pt x="875" y="594"/>
                    </a:lnTo>
                    <a:lnTo>
                      <a:pt x="865" y="592"/>
                    </a:lnTo>
                    <a:lnTo>
                      <a:pt x="854" y="589"/>
                    </a:lnTo>
                    <a:lnTo>
                      <a:pt x="845" y="586"/>
                    </a:lnTo>
                    <a:lnTo>
                      <a:pt x="836" y="583"/>
                    </a:lnTo>
                    <a:lnTo>
                      <a:pt x="831" y="578"/>
                    </a:lnTo>
                    <a:lnTo>
                      <a:pt x="828" y="573"/>
                    </a:lnTo>
                    <a:lnTo>
                      <a:pt x="826" y="567"/>
                    </a:lnTo>
                    <a:lnTo>
                      <a:pt x="813" y="566"/>
                    </a:lnTo>
                    <a:lnTo>
                      <a:pt x="797" y="563"/>
                    </a:lnTo>
                    <a:lnTo>
                      <a:pt x="785" y="557"/>
                    </a:lnTo>
                    <a:lnTo>
                      <a:pt x="774" y="550"/>
                    </a:lnTo>
                    <a:lnTo>
                      <a:pt x="767" y="563"/>
                    </a:lnTo>
                    <a:lnTo>
                      <a:pt x="733" y="549"/>
                    </a:lnTo>
                    <a:lnTo>
                      <a:pt x="737" y="559"/>
                    </a:lnTo>
                    <a:lnTo>
                      <a:pt x="744" y="570"/>
                    </a:lnTo>
                    <a:lnTo>
                      <a:pt x="755" y="580"/>
                    </a:lnTo>
                    <a:lnTo>
                      <a:pt x="767" y="587"/>
                    </a:lnTo>
                    <a:lnTo>
                      <a:pt x="753" y="589"/>
                    </a:lnTo>
                    <a:lnTo>
                      <a:pt x="739" y="591"/>
                    </a:lnTo>
                    <a:lnTo>
                      <a:pt x="725" y="591"/>
                    </a:lnTo>
                    <a:lnTo>
                      <a:pt x="710" y="591"/>
                    </a:lnTo>
                    <a:lnTo>
                      <a:pt x="696" y="591"/>
                    </a:lnTo>
                    <a:lnTo>
                      <a:pt x="684" y="589"/>
                    </a:lnTo>
                    <a:lnTo>
                      <a:pt x="673" y="586"/>
                    </a:lnTo>
                    <a:lnTo>
                      <a:pt x="666" y="581"/>
                    </a:lnTo>
                    <a:lnTo>
                      <a:pt x="657" y="584"/>
                    </a:lnTo>
                    <a:lnTo>
                      <a:pt x="648" y="587"/>
                    </a:lnTo>
                    <a:lnTo>
                      <a:pt x="637" y="589"/>
                    </a:lnTo>
                    <a:lnTo>
                      <a:pt x="625" y="590"/>
                    </a:lnTo>
                    <a:lnTo>
                      <a:pt x="616" y="590"/>
                    </a:lnTo>
                    <a:lnTo>
                      <a:pt x="606" y="589"/>
                    </a:lnTo>
                    <a:lnTo>
                      <a:pt x="598" y="587"/>
                    </a:lnTo>
                    <a:lnTo>
                      <a:pt x="595" y="582"/>
                    </a:lnTo>
                    <a:lnTo>
                      <a:pt x="584" y="582"/>
                    </a:lnTo>
                    <a:lnTo>
                      <a:pt x="574" y="581"/>
                    </a:lnTo>
                    <a:lnTo>
                      <a:pt x="565" y="581"/>
                    </a:lnTo>
                    <a:lnTo>
                      <a:pt x="554" y="579"/>
                    </a:lnTo>
                    <a:lnTo>
                      <a:pt x="547" y="577"/>
                    </a:lnTo>
                    <a:lnTo>
                      <a:pt x="538" y="574"/>
                    </a:lnTo>
                    <a:lnTo>
                      <a:pt x="533" y="569"/>
                    </a:lnTo>
                    <a:lnTo>
                      <a:pt x="529" y="564"/>
                    </a:lnTo>
                    <a:lnTo>
                      <a:pt x="519" y="568"/>
                    </a:lnTo>
                    <a:lnTo>
                      <a:pt x="506" y="571"/>
                    </a:lnTo>
                    <a:lnTo>
                      <a:pt x="495" y="574"/>
                    </a:lnTo>
                    <a:lnTo>
                      <a:pt x="485" y="575"/>
                    </a:lnTo>
                    <a:lnTo>
                      <a:pt x="474" y="575"/>
                    </a:lnTo>
                    <a:lnTo>
                      <a:pt x="463" y="573"/>
                    </a:lnTo>
                    <a:lnTo>
                      <a:pt x="455" y="570"/>
                    </a:lnTo>
                    <a:lnTo>
                      <a:pt x="447" y="565"/>
                    </a:lnTo>
                    <a:lnTo>
                      <a:pt x="437" y="571"/>
                    </a:lnTo>
                    <a:lnTo>
                      <a:pt x="424" y="572"/>
                    </a:lnTo>
                    <a:lnTo>
                      <a:pt x="412" y="569"/>
                    </a:lnTo>
                    <a:lnTo>
                      <a:pt x="401" y="559"/>
                    </a:lnTo>
                    <a:lnTo>
                      <a:pt x="391" y="564"/>
                    </a:lnTo>
                    <a:lnTo>
                      <a:pt x="375" y="567"/>
                    </a:lnTo>
                    <a:lnTo>
                      <a:pt x="357" y="567"/>
                    </a:lnTo>
                    <a:lnTo>
                      <a:pt x="339" y="565"/>
                    </a:lnTo>
                    <a:lnTo>
                      <a:pt x="323" y="560"/>
                    </a:lnTo>
                    <a:lnTo>
                      <a:pt x="311" y="552"/>
                    </a:lnTo>
                    <a:lnTo>
                      <a:pt x="304" y="540"/>
                    </a:lnTo>
                    <a:lnTo>
                      <a:pt x="307" y="525"/>
                    </a:lnTo>
                    <a:lnTo>
                      <a:pt x="291" y="525"/>
                    </a:lnTo>
                    <a:lnTo>
                      <a:pt x="281" y="521"/>
                    </a:lnTo>
                    <a:lnTo>
                      <a:pt x="277" y="512"/>
                    </a:lnTo>
                    <a:lnTo>
                      <a:pt x="284" y="495"/>
                    </a:lnTo>
                    <a:lnTo>
                      <a:pt x="272" y="495"/>
                    </a:lnTo>
                    <a:lnTo>
                      <a:pt x="256" y="495"/>
                    </a:lnTo>
                    <a:lnTo>
                      <a:pt x="240" y="495"/>
                    </a:lnTo>
                    <a:lnTo>
                      <a:pt x="224" y="493"/>
                    </a:lnTo>
                    <a:lnTo>
                      <a:pt x="210" y="490"/>
                    </a:lnTo>
                    <a:lnTo>
                      <a:pt x="199" y="485"/>
                    </a:lnTo>
                    <a:lnTo>
                      <a:pt x="194" y="477"/>
                    </a:lnTo>
                    <a:lnTo>
                      <a:pt x="194" y="465"/>
                    </a:lnTo>
                    <a:lnTo>
                      <a:pt x="176" y="465"/>
                    </a:lnTo>
                    <a:lnTo>
                      <a:pt x="160" y="460"/>
                    </a:lnTo>
                    <a:lnTo>
                      <a:pt x="149" y="452"/>
                    </a:lnTo>
                    <a:lnTo>
                      <a:pt x="146" y="440"/>
                    </a:lnTo>
                    <a:lnTo>
                      <a:pt x="137" y="439"/>
                    </a:lnTo>
                    <a:lnTo>
                      <a:pt x="128" y="436"/>
                    </a:lnTo>
                    <a:lnTo>
                      <a:pt x="119" y="433"/>
                    </a:lnTo>
                    <a:lnTo>
                      <a:pt x="110" y="429"/>
                    </a:lnTo>
                    <a:lnTo>
                      <a:pt x="103" y="424"/>
                    </a:lnTo>
                    <a:lnTo>
                      <a:pt x="98" y="419"/>
                    </a:lnTo>
                    <a:lnTo>
                      <a:pt x="94" y="414"/>
                    </a:lnTo>
                    <a:lnTo>
                      <a:pt x="92" y="409"/>
                    </a:lnTo>
                    <a:lnTo>
                      <a:pt x="80" y="411"/>
                    </a:lnTo>
                    <a:lnTo>
                      <a:pt x="69" y="409"/>
                    </a:lnTo>
                    <a:lnTo>
                      <a:pt x="62" y="403"/>
                    </a:lnTo>
                    <a:lnTo>
                      <a:pt x="62" y="389"/>
                    </a:lnTo>
                    <a:lnTo>
                      <a:pt x="44" y="390"/>
                    </a:lnTo>
                    <a:lnTo>
                      <a:pt x="34" y="388"/>
                    </a:lnTo>
                    <a:lnTo>
                      <a:pt x="28" y="380"/>
                    </a:lnTo>
                    <a:lnTo>
                      <a:pt x="34" y="364"/>
                    </a:lnTo>
                    <a:lnTo>
                      <a:pt x="19" y="362"/>
                    </a:lnTo>
                    <a:lnTo>
                      <a:pt x="12" y="355"/>
                    </a:lnTo>
                    <a:lnTo>
                      <a:pt x="12" y="346"/>
                    </a:lnTo>
                    <a:lnTo>
                      <a:pt x="18" y="336"/>
                    </a:lnTo>
                    <a:lnTo>
                      <a:pt x="7" y="329"/>
                    </a:lnTo>
                    <a:lnTo>
                      <a:pt x="0" y="323"/>
                    </a:lnTo>
                    <a:lnTo>
                      <a:pt x="2" y="315"/>
                    </a:lnTo>
                    <a:lnTo>
                      <a:pt x="14" y="307"/>
                    </a:lnTo>
                    <a:lnTo>
                      <a:pt x="7" y="302"/>
                    </a:lnTo>
                    <a:lnTo>
                      <a:pt x="4" y="295"/>
                    </a:lnTo>
                    <a:lnTo>
                      <a:pt x="2" y="289"/>
                    </a:lnTo>
                    <a:lnTo>
                      <a:pt x="2" y="282"/>
                    </a:lnTo>
                    <a:lnTo>
                      <a:pt x="7" y="274"/>
                    </a:lnTo>
                    <a:lnTo>
                      <a:pt x="14" y="265"/>
                    </a:lnTo>
                    <a:lnTo>
                      <a:pt x="27" y="256"/>
                    </a:lnTo>
                    <a:lnTo>
                      <a:pt x="44" y="246"/>
                    </a:lnTo>
                    <a:lnTo>
                      <a:pt x="35" y="241"/>
                    </a:lnTo>
                    <a:lnTo>
                      <a:pt x="32" y="235"/>
                    </a:lnTo>
                    <a:lnTo>
                      <a:pt x="34" y="228"/>
                    </a:lnTo>
                    <a:lnTo>
                      <a:pt x="39" y="220"/>
                    </a:lnTo>
                    <a:lnTo>
                      <a:pt x="41" y="213"/>
                    </a:lnTo>
                    <a:lnTo>
                      <a:pt x="44" y="206"/>
                    </a:lnTo>
                    <a:lnTo>
                      <a:pt x="51" y="199"/>
                    </a:lnTo>
                    <a:lnTo>
                      <a:pt x="62" y="196"/>
                    </a:lnTo>
                    <a:lnTo>
                      <a:pt x="60" y="192"/>
                    </a:lnTo>
                    <a:lnTo>
                      <a:pt x="59" y="187"/>
                    </a:lnTo>
                    <a:lnTo>
                      <a:pt x="55" y="184"/>
                    </a:lnTo>
                    <a:lnTo>
                      <a:pt x="53" y="182"/>
                    </a:lnTo>
                    <a:lnTo>
                      <a:pt x="51" y="180"/>
                    </a:lnTo>
                    <a:lnTo>
                      <a:pt x="50" y="177"/>
                    </a:lnTo>
                    <a:lnTo>
                      <a:pt x="48" y="175"/>
                    </a:lnTo>
                    <a:lnTo>
                      <a:pt x="46" y="173"/>
                    </a:lnTo>
                    <a:lnTo>
                      <a:pt x="46" y="170"/>
                    </a:lnTo>
                    <a:lnTo>
                      <a:pt x="46" y="167"/>
                    </a:lnTo>
                    <a:lnTo>
                      <a:pt x="46" y="165"/>
                    </a:lnTo>
                    <a:lnTo>
                      <a:pt x="48" y="163"/>
                    </a:lnTo>
                    <a:lnTo>
                      <a:pt x="41" y="164"/>
                    </a:lnTo>
                    <a:lnTo>
                      <a:pt x="34" y="162"/>
                    </a:lnTo>
                    <a:lnTo>
                      <a:pt x="32" y="156"/>
                    </a:lnTo>
                    <a:lnTo>
                      <a:pt x="39" y="140"/>
                    </a:lnTo>
                    <a:lnTo>
                      <a:pt x="32" y="134"/>
                    </a:lnTo>
                    <a:lnTo>
                      <a:pt x="25" y="129"/>
                    </a:lnTo>
                    <a:lnTo>
                      <a:pt x="18" y="124"/>
                    </a:lnTo>
                    <a:lnTo>
                      <a:pt x="11" y="121"/>
                    </a:lnTo>
                    <a:close/>
                  </a:path>
                </a:pathLst>
              </a:custGeom>
              <a:solidFill>
                <a:srgbClr val="FFED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28" name="Freeform 488"/>
              <p:cNvSpPr>
                <a:spLocks/>
              </p:cNvSpPr>
              <p:nvPr/>
            </p:nvSpPr>
            <p:spPr bwMode="auto">
              <a:xfrm>
                <a:off x="1243" y="2397"/>
                <a:ext cx="37" cy="30"/>
              </a:xfrm>
              <a:custGeom>
                <a:avLst/>
                <a:gdLst>
                  <a:gd name="T0" fmla="*/ 20 w 75"/>
                  <a:gd name="T1" fmla="*/ 6 h 30"/>
                  <a:gd name="T2" fmla="*/ 29 w 75"/>
                  <a:gd name="T3" fmla="*/ 2 h 30"/>
                  <a:gd name="T4" fmla="*/ 39 w 75"/>
                  <a:gd name="T5" fmla="*/ 0 h 30"/>
                  <a:gd name="T6" fmla="*/ 48 w 75"/>
                  <a:gd name="T7" fmla="*/ 0 h 30"/>
                  <a:gd name="T8" fmla="*/ 57 w 75"/>
                  <a:gd name="T9" fmla="*/ 1 h 30"/>
                  <a:gd name="T10" fmla="*/ 63 w 75"/>
                  <a:gd name="T11" fmla="*/ 3 h 30"/>
                  <a:gd name="T12" fmla="*/ 68 w 75"/>
                  <a:gd name="T13" fmla="*/ 6 h 30"/>
                  <a:gd name="T14" fmla="*/ 71 w 75"/>
                  <a:gd name="T15" fmla="*/ 11 h 30"/>
                  <a:gd name="T16" fmla="*/ 71 w 75"/>
                  <a:gd name="T17" fmla="*/ 16 h 30"/>
                  <a:gd name="T18" fmla="*/ 75 w 75"/>
                  <a:gd name="T19" fmla="*/ 18 h 30"/>
                  <a:gd name="T20" fmla="*/ 73 w 75"/>
                  <a:gd name="T21" fmla="*/ 22 h 30"/>
                  <a:gd name="T22" fmla="*/ 68 w 75"/>
                  <a:gd name="T23" fmla="*/ 26 h 30"/>
                  <a:gd name="T24" fmla="*/ 59 w 75"/>
                  <a:gd name="T25" fmla="*/ 29 h 30"/>
                  <a:gd name="T26" fmla="*/ 52 w 75"/>
                  <a:gd name="T27" fmla="*/ 30 h 30"/>
                  <a:gd name="T28" fmla="*/ 45 w 75"/>
                  <a:gd name="T29" fmla="*/ 30 h 30"/>
                  <a:gd name="T30" fmla="*/ 36 w 75"/>
                  <a:gd name="T31" fmla="*/ 30 h 30"/>
                  <a:gd name="T32" fmla="*/ 27 w 75"/>
                  <a:gd name="T33" fmla="*/ 30 h 30"/>
                  <a:gd name="T34" fmla="*/ 20 w 75"/>
                  <a:gd name="T35" fmla="*/ 29 h 30"/>
                  <a:gd name="T36" fmla="*/ 11 w 75"/>
                  <a:gd name="T37" fmla="*/ 28 h 30"/>
                  <a:gd name="T38" fmla="*/ 6 w 75"/>
                  <a:gd name="T39" fmla="*/ 27 h 30"/>
                  <a:gd name="T40" fmla="*/ 0 w 75"/>
                  <a:gd name="T41" fmla="*/ 26 h 30"/>
                  <a:gd name="T42" fmla="*/ 2 w 75"/>
                  <a:gd name="T43" fmla="*/ 23 h 30"/>
                  <a:gd name="T44" fmla="*/ 4 w 75"/>
                  <a:gd name="T45" fmla="*/ 19 h 30"/>
                  <a:gd name="T46" fmla="*/ 7 w 75"/>
                  <a:gd name="T47" fmla="*/ 15 h 30"/>
                  <a:gd name="T48" fmla="*/ 11 w 75"/>
                  <a:gd name="T49" fmla="*/ 12 h 30"/>
                  <a:gd name="T50" fmla="*/ 18 w 75"/>
                  <a:gd name="T51" fmla="*/ 15 h 30"/>
                  <a:gd name="T52" fmla="*/ 25 w 75"/>
                  <a:gd name="T53" fmla="*/ 16 h 30"/>
                  <a:gd name="T54" fmla="*/ 32 w 75"/>
                  <a:gd name="T55" fmla="*/ 16 h 30"/>
                  <a:gd name="T56" fmla="*/ 36 w 75"/>
                  <a:gd name="T57" fmla="*/ 14 h 30"/>
                  <a:gd name="T58" fmla="*/ 38 w 75"/>
                  <a:gd name="T59" fmla="*/ 12 h 30"/>
                  <a:gd name="T60" fmla="*/ 36 w 75"/>
                  <a:gd name="T61" fmla="*/ 9 h 30"/>
                  <a:gd name="T62" fmla="*/ 31 w 75"/>
                  <a:gd name="T63" fmla="*/ 7 h 30"/>
                  <a:gd name="T64" fmla="*/ 20 w 75"/>
                  <a:gd name="T65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5" h="30">
                    <a:moveTo>
                      <a:pt x="20" y="6"/>
                    </a:moveTo>
                    <a:lnTo>
                      <a:pt x="29" y="2"/>
                    </a:lnTo>
                    <a:lnTo>
                      <a:pt x="39" y="0"/>
                    </a:lnTo>
                    <a:lnTo>
                      <a:pt x="48" y="0"/>
                    </a:lnTo>
                    <a:lnTo>
                      <a:pt x="57" y="1"/>
                    </a:lnTo>
                    <a:lnTo>
                      <a:pt x="63" y="3"/>
                    </a:lnTo>
                    <a:lnTo>
                      <a:pt x="68" y="6"/>
                    </a:lnTo>
                    <a:lnTo>
                      <a:pt x="71" y="11"/>
                    </a:lnTo>
                    <a:lnTo>
                      <a:pt x="71" y="16"/>
                    </a:lnTo>
                    <a:lnTo>
                      <a:pt x="75" y="18"/>
                    </a:lnTo>
                    <a:lnTo>
                      <a:pt x="73" y="22"/>
                    </a:lnTo>
                    <a:lnTo>
                      <a:pt x="68" y="26"/>
                    </a:lnTo>
                    <a:lnTo>
                      <a:pt x="59" y="29"/>
                    </a:lnTo>
                    <a:lnTo>
                      <a:pt x="52" y="30"/>
                    </a:lnTo>
                    <a:lnTo>
                      <a:pt x="45" y="30"/>
                    </a:lnTo>
                    <a:lnTo>
                      <a:pt x="36" y="30"/>
                    </a:lnTo>
                    <a:lnTo>
                      <a:pt x="27" y="30"/>
                    </a:lnTo>
                    <a:lnTo>
                      <a:pt x="20" y="29"/>
                    </a:lnTo>
                    <a:lnTo>
                      <a:pt x="11" y="28"/>
                    </a:lnTo>
                    <a:lnTo>
                      <a:pt x="6" y="27"/>
                    </a:lnTo>
                    <a:lnTo>
                      <a:pt x="0" y="26"/>
                    </a:lnTo>
                    <a:lnTo>
                      <a:pt x="2" y="23"/>
                    </a:lnTo>
                    <a:lnTo>
                      <a:pt x="4" y="19"/>
                    </a:lnTo>
                    <a:lnTo>
                      <a:pt x="7" y="15"/>
                    </a:lnTo>
                    <a:lnTo>
                      <a:pt x="11" y="12"/>
                    </a:lnTo>
                    <a:lnTo>
                      <a:pt x="18" y="15"/>
                    </a:lnTo>
                    <a:lnTo>
                      <a:pt x="25" y="16"/>
                    </a:lnTo>
                    <a:lnTo>
                      <a:pt x="32" y="16"/>
                    </a:lnTo>
                    <a:lnTo>
                      <a:pt x="36" y="14"/>
                    </a:lnTo>
                    <a:lnTo>
                      <a:pt x="38" y="12"/>
                    </a:lnTo>
                    <a:lnTo>
                      <a:pt x="36" y="9"/>
                    </a:lnTo>
                    <a:lnTo>
                      <a:pt x="31" y="7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29" name="Freeform 489"/>
              <p:cNvSpPr>
                <a:spLocks/>
              </p:cNvSpPr>
              <p:nvPr/>
            </p:nvSpPr>
            <p:spPr bwMode="auto">
              <a:xfrm>
                <a:off x="1337" y="2622"/>
                <a:ext cx="33" cy="62"/>
              </a:xfrm>
              <a:custGeom>
                <a:avLst/>
                <a:gdLst>
                  <a:gd name="T0" fmla="*/ 12 w 65"/>
                  <a:gd name="T1" fmla="*/ 0 h 62"/>
                  <a:gd name="T2" fmla="*/ 26 w 65"/>
                  <a:gd name="T3" fmla="*/ 4 h 62"/>
                  <a:gd name="T4" fmla="*/ 35 w 65"/>
                  <a:gd name="T5" fmla="*/ 9 h 62"/>
                  <a:gd name="T6" fmla="*/ 39 w 65"/>
                  <a:gd name="T7" fmla="*/ 13 h 62"/>
                  <a:gd name="T8" fmla="*/ 42 w 65"/>
                  <a:gd name="T9" fmla="*/ 18 h 62"/>
                  <a:gd name="T10" fmla="*/ 42 w 65"/>
                  <a:gd name="T11" fmla="*/ 23 h 62"/>
                  <a:gd name="T12" fmla="*/ 46 w 65"/>
                  <a:gd name="T13" fmla="*/ 28 h 62"/>
                  <a:gd name="T14" fmla="*/ 53 w 65"/>
                  <a:gd name="T15" fmla="*/ 33 h 62"/>
                  <a:gd name="T16" fmla="*/ 65 w 65"/>
                  <a:gd name="T17" fmla="*/ 38 h 62"/>
                  <a:gd name="T18" fmla="*/ 55 w 65"/>
                  <a:gd name="T19" fmla="*/ 40 h 62"/>
                  <a:gd name="T20" fmla="*/ 46 w 65"/>
                  <a:gd name="T21" fmla="*/ 45 h 62"/>
                  <a:gd name="T22" fmla="*/ 39 w 65"/>
                  <a:gd name="T23" fmla="*/ 52 h 62"/>
                  <a:gd name="T24" fmla="*/ 35 w 65"/>
                  <a:gd name="T25" fmla="*/ 62 h 62"/>
                  <a:gd name="T26" fmla="*/ 33 w 65"/>
                  <a:gd name="T27" fmla="*/ 55 h 62"/>
                  <a:gd name="T28" fmla="*/ 33 w 65"/>
                  <a:gd name="T29" fmla="*/ 49 h 62"/>
                  <a:gd name="T30" fmla="*/ 33 w 65"/>
                  <a:gd name="T31" fmla="*/ 44 h 62"/>
                  <a:gd name="T32" fmla="*/ 35 w 65"/>
                  <a:gd name="T33" fmla="*/ 39 h 62"/>
                  <a:gd name="T34" fmla="*/ 30 w 65"/>
                  <a:gd name="T35" fmla="*/ 36 h 62"/>
                  <a:gd name="T36" fmla="*/ 24 w 65"/>
                  <a:gd name="T37" fmla="*/ 33 h 62"/>
                  <a:gd name="T38" fmla="*/ 19 w 65"/>
                  <a:gd name="T39" fmla="*/ 28 h 62"/>
                  <a:gd name="T40" fmla="*/ 17 w 65"/>
                  <a:gd name="T41" fmla="*/ 24 h 62"/>
                  <a:gd name="T42" fmla="*/ 14 w 65"/>
                  <a:gd name="T43" fmla="*/ 28 h 62"/>
                  <a:gd name="T44" fmla="*/ 10 w 65"/>
                  <a:gd name="T45" fmla="*/ 32 h 62"/>
                  <a:gd name="T46" fmla="*/ 9 w 65"/>
                  <a:gd name="T47" fmla="*/ 37 h 62"/>
                  <a:gd name="T48" fmla="*/ 7 w 65"/>
                  <a:gd name="T49" fmla="*/ 43 h 62"/>
                  <a:gd name="T50" fmla="*/ 3 w 65"/>
                  <a:gd name="T51" fmla="*/ 37 h 62"/>
                  <a:gd name="T52" fmla="*/ 1 w 65"/>
                  <a:gd name="T53" fmla="*/ 31 h 62"/>
                  <a:gd name="T54" fmla="*/ 0 w 65"/>
                  <a:gd name="T55" fmla="*/ 26 h 62"/>
                  <a:gd name="T56" fmla="*/ 0 w 65"/>
                  <a:gd name="T57" fmla="*/ 21 h 62"/>
                  <a:gd name="T58" fmla="*/ 1 w 65"/>
                  <a:gd name="T59" fmla="*/ 16 h 62"/>
                  <a:gd name="T60" fmla="*/ 7 w 65"/>
                  <a:gd name="T61" fmla="*/ 10 h 62"/>
                  <a:gd name="T62" fmla="*/ 10 w 65"/>
                  <a:gd name="T63" fmla="*/ 5 h 62"/>
                  <a:gd name="T64" fmla="*/ 12 w 65"/>
                  <a:gd name="T65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5" h="62">
                    <a:moveTo>
                      <a:pt x="12" y="0"/>
                    </a:moveTo>
                    <a:lnTo>
                      <a:pt x="26" y="4"/>
                    </a:lnTo>
                    <a:lnTo>
                      <a:pt x="35" y="9"/>
                    </a:lnTo>
                    <a:lnTo>
                      <a:pt x="39" y="13"/>
                    </a:lnTo>
                    <a:lnTo>
                      <a:pt x="42" y="18"/>
                    </a:lnTo>
                    <a:lnTo>
                      <a:pt x="42" y="23"/>
                    </a:lnTo>
                    <a:lnTo>
                      <a:pt x="46" y="28"/>
                    </a:lnTo>
                    <a:lnTo>
                      <a:pt x="53" y="33"/>
                    </a:lnTo>
                    <a:lnTo>
                      <a:pt x="65" y="38"/>
                    </a:lnTo>
                    <a:lnTo>
                      <a:pt x="55" y="40"/>
                    </a:lnTo>
                    <a:lnTo>
                      <a:pt x="46" y="45"/>
                    </a:lnTo>
                    <a:lnTo>
                      <a:pt x="39" y="52"/>
                    </a:lnTo>
                    <a:lnTo>
                      <a:pt x="35" y="62"/>
                    </a:lnTo>
                    <a:lnTo>
                      <a:pt x="33" y="55"/>
                    </a:lnTo>
                    <a:lnTo>
                      <a:pt x="33" y="49"/>
                    </a:lnTo>
                    <a:lnTo>
                      <a:pt x="33" y="44"/>
                    </a:lnTo>
                    <a:lnTo>
                      <a:pt x="35" y="39"/>
                    </a:lnTo>
                    <a:lnTo>
                      <a:pt x="30" y="36"/>
                    </a:lnTo>
                    <a:lnTo>
                      <a:pt x="24" y="33"/>
                    </a:lnTo>
                    <a:lnTo>
                      <a:pt x="19" y="28"/>
                    </a:lnTo>
                    <a:lnTo>
                      <a:pt x="17" y="24"/>
                    </a:lnTo>
                    <a:lnTo>
                      <a:pt x="14" y="28"/>
                    </a:lnTo>
                    <a:lnTo>
                      <a:pt x="10" y="32"/>
                    </a:lnTo>
                    <a:lnTo>
                      <a:pt x="9" y="37"/>
                    </a:lnTo>
                    <a:lnTo>
                      <a:pt x="7" y="43"/>
                    </a:lnTo>
                    <a:lnTo>
                      <a:pt x="3" y="37"/>
                    </a:lnTo>
                    <a:lnTo>
                      <a:pt x="1" y="31"/>
                    </a:lnTo>
                    <a:lnTo>
                      <a:pt x="0" y="26"/>
                    </a:lnTo>
                    <a:lnTo>
                      <a:pt x="0" y="21"/>
                    </a:lnTo>
                    <a:lnTo>
                      <a:pt x="1" y="16"/>
                    </a:lnTo>
                    <a:lnTo>
                      <a:pt x="7" y="10"/>
                    </a:lnTo>
                    <a:lnTo>
                      <a:pt x="10" y="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30" name="Freeform 490"/>
              <p:cNvSpPr>
                <a:spLocks/>
              </p:cNvSpPr>
              <p:nvPr/>
            </p:nvSpPr>
            <p:spPr bwMode="auto">
              <a:xfrm>
                <a:off x="1379" y="2682"/>
                <a:ext cx="214" cy="150"/>
              </a:xfrm>
              <a:custGeom>
                <a:avLst/>
                <a:gdLst>
                  <a:gd name="T0" fmla="*/ 13 w 428"/>
                  <a:gd name="T1" fmla="*/ 10 h 150"/>
                  <a:gd name="T2" fmla="*/ 32 w 428"/>
                  <a:gd name="T3" fmla="*/ 20 h 150"/>
                  <a:gd name="T4" fmla="*/ 66 w 428"/>
                  <a:gd name="T5" fmla="*/ 24 h 150"/>
                  <a:gd name="T6" fmla="*/ 59 w 428"/>
                  <a:gd name="T7" fmla="*/ 46 h 150"/>
                  <a:gd name="T8" fmla="*/ 76 w 428"/>
                  <a:gd name="T9" fmla="*/ 61 h 150"/>
                  <a:gd name="T10" fmla="*/ 107 w 428"/>
                  <a:gd name="T11" fmla="*/ 69 h 150"/>
                  <a:gd name="T12" fmla="*/ 139 w 428"/>
                  <a:gd name="T13" fmla="*/ 73 h 150"/>
                  <a:gd name="T14" fmla="*/ 147 w 428"/>
                  <a:gd name="T15" fmla="*/ 89 h 150"/>
                  <a:gd name="T16" fmla="*/ 176 w 428"/>
                  <a:gd name="T17" fmla="*/ 94 h 150"/>
                  <a:gd name="T18" fmla="*/ 213 w 428"/>
                  <a:gd name="T19" fmla="*/ 94 h 150"/>
                  <a:gd name="T20" fmla="*/ 235 w 428"/>
                  <a:gd name="T21" fmla="*/ 110 h 150"/>
                  <a:gd name="T22" fmla="*/ 268 w 428"/>
                  <a:gd name="T23" fmla="*/ 115 h 150"/>
                  <a:gd name="T24" fmla="*/ 300 w 428"/>
                  <a:gd name="T25" fmla="*/ 114 h 150"/>
                  <a:gd name="T26" fmla="*/ 323 w 428"/>
                  <a:gd name="T27" fmla="*/ 111 h 150"/>
                  <a:gd name="T28" fmla="*/ 330 w 428"/>
                  <a:gd name="T29" fmla="*/ 97 h 150"/>
                  <a:gd name="T30" fmla="*/ 361 w 428"/>
                  <a:gd name="T31" fmla="*/ 96 h 150"/>
                  <a:gd name="T32" fmla="*/ 373 w 428"/>
                  <a:gd name="T33" fmla="*/ 81 h 150"/>
                  <a:gd name="T34" fmla="*/ 375 w 428"/>
                  <a:gd name="T35" fmla="*/ 63 h 150"/>
                  <a:gd name="T36" fmla="*/ 346 w 428"/>
                  <a:gd name="T37" fmla="*/ 22 h 150"/>
                  <a:gd name="T38" fmla="*/ 362 w 428"/>
                  <a:gd name="T39" fmla="*/ 25 h 150"/>
                  <a:gd name="T40" fmla="*/ 380 w 428"/>
                  <a:gd name="T41" fmla="*/ 34 h 150"/>
                  <a:gd name="T42" fmla="*/ 407 w 428"/>
                  <a:gd name="T43" fmla="*/ 37 h 150"/>
                  <a:gd name="T44" fmla="*/ 407 w 428"/>
                  <a:gd name="T45" fmla="*/ 62 h 150"/>
                  <a:gd name="T46" fmla="*/ 412 w 428"/>
                  <a:gd name="T47" fmla="*/ 69 h 150"/>
                  <a:gd name="T48" fmla="*/ 396 w 428"/>
                  <a:gd name="T49" fmla="*/ 70 h 150"/>
                  <a:gd name="T50" fmla="*/ 394 w 428"/>
                  <a:gd name="T51" fmla="*/ 87 h 150"/>
                  <a:gd name="T52" fmla="*/ 403 w 428"/>
                  <a:gd name="T53" fmla="*/ 117 h 150"/>
                  <a:gd name="T54" fmla="*/ 389 w 428"/>
                  <a:gd name="T55" fmla="*/ 116 h 150"/>
                  <a:gd name="T56" fmla="*/ 373 w 428"/>
                  <a:gd name="T57" fmla="*/ 114 h 150"/>
                  <a:gd name="T58" fmla="*/ 341 w 428"/>
                  <a:gd name="T59" fmla="*/ 120 h 150"/>
                  <a:gd name="T60" fmla="*/ 343 w 428"/>
                  <a:gd name="T61" fmla="*/ 133 h 150"/>
                  <a:gd name="T62" fmla="*/ 338 w 428"/>
                  <a:gd name="T63" fmla="*/ 133 h 150"/>
                  <a:gd name="T64" fmla="*/ 327 w 428"/>
                  <a:gd name="T65" fmla="*/ 131 h 150"/>
                  <a:gd name="T66" fmla="*/ 297 w 428"/>
                  <a:gd name="T67" fmla="*/ 133 h 150"/>
                  <a:gd name="T68" fmla="*/ 268 w 428"/>
                  <a:gd name="T69" fmla="*/ 133 h 150"/>
                  <a:gd name="T70" fmla="*/ 254 w 428"/>
                  <a:gd name="T71" fmla="*/ 142 h 150"/>
                  <a:gd name="T72" fmla="*/ 243 w 428"/>
                  <a:gd name="T73" fmla="*/ 140 h 150"/>
                  <a:gd name="T74" fmla="*/ 210 w 428"/>
                  <a:gd name="T75" fmla="*/ 115 h 150"/>
                  <a:gd name="T76" fmla="*/ 211 w 428"/>
                  <a:gd name="T77" fmla="*/ 136 h 150"/>
                  <a:gd name="T78" fmla="*/ 197 w 428"/>
                  <a:gd name="T79" fmla="*/ 135 h 150"/>
                  <a:gd name="T80" fmla="*/ 174 w 428"/>
                  <a:gd name="T81" fmla="*/ 122 h 150"/>
                  <a:gd name="T82" fmla="*/ 147 w 428"/>
                  <a:gd name="T83" fmla="*/ 115 h 150"/>
                  <a:gd name="T84" fmla="*/ 149 w 428"/>
                  <a:gd name="T85" fmla="*/ 125 h 150"/>
                  <a:gd name="T86" fmla="*/ 135 w 428"/>
                  <a:gd name="T87" fmla="*/ 116 h 150"/>
                  <a:gd name="T88" fmla="*/ 123 w 428"/>
                  <a:gd name="T89" fmla="*/ 102 h 150"/>
                  <a:gd name="T90" fmla="*/ 82 w 428"/>
                  <a:gd name="T91" fmla="*/ 111 h 150"/>
                  <a:gd name="T92" fmla="*/ 110 w 428"/>
                  <a:gd name="T93" fmla="*/ 90 h 150"/>
                  <a:gd name="T94" fmla="*/ 96 w 428"/>
                  <a:gd name="T95" fmla="*/ 89 h 150"/>
                  <a:gd name="T96" fmla="*/ 75 w 428"/>
                  <a:gd name="T97" fmla="*/ 89 h 150"/>
                  <a:gd name="T98" fmla="*/ 80 w 428"/>
                  <a:gd name="T99" fmla="*/ 72 h 150"/>
                  <a:gd name="T100" fmla="*/ 62 w 428"/>
                  <a:gd name="T101" fmla="*/ 70 h 150"/>
                  <a:gd name="T102" fmla="*/ 53 w 428"/>
                  <a:gd name="T103" fmla="*/ 76 h 150"/>
                  <a:gd name="T104" fmla="*/ 39 w 428"/>
                  <a:gd name="T105" fmla="*/ 73 h 150"/>
                  <a:gd name="T106" fmla="*/ 34 w 428"/>
                  <a:gd name="T107" fmla="*/ 31 h 150"/>
                  <a:gd name="T108" fmla="*/ 11 w 428"/>
                  <a:gd name="T109" fmla="*/ 37 h 150"/>
                  <a:gd name="T110" fmla="*/ 2 w 428"/>
                  <a:gd name="T111" fmla="*/ 36 h 150"/>
                  <a:gd name="T112" fmla="*/ 4 w 428"/>
                  <a:gd name="T113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28" h="150">
                    <a:moveTo>
                      <a:pt x="4" y="0"/>
                    </a:moveTo>
                    <a:lnTo>
                      <a:pt x="7" y="6"/>
                    </a:lnTo>
                    <a:lnTo>
                      <a:pt x="13" y="10"/>
                    </a:lnTo>
                    <a:lnTo>
                      <a:pt x="18" y="14"/>
                    </a:lnTo>
                    <a:lnTo>
                      <a:pt x="25" y="17"/>
                    </a:lnTo>
                    <a:lnTo>
                      <a:pt x="32" y="20"/>
                    </a:lnTo>
                    <a:lnTo>
                      <a:pt x="41" y="22"/>
                    </a:lnTo>
                    <a:lnTo>
                      <a:pt x="53" y="23"/>
                    </a:lnTo>
                    <a:lnTo>
                      <a:pt x="66" y="24"/>
                    </a:lnTo>
                    <a:lnTo>
                      <a:pt x="60" y="32"/>
                    </a:lnTo>
                    <a:lnTo>
                      <a:pt x="59" y="39"/>
                    </a:lnTo>
                    <a:lnTo>
                      <a:pt x="59" y="46"/>
                    </a:lnTo>
                    <a:lnTo>
                      <a:pt x="62" y="52"/>
                    </a:lnTo>
                    <a:lnTo>
                      <a:pt x="68" y="58"/>
                    </a:lnTo>
                    <a:lnTo>
                      <a:pt x="76" y="61"/>
                    </a:lnTo>
                    <a:lnTo>
                      <a:pt x="89" y="63"/>
                    </a:lnTo>
                    <a:lnTo>
                      <a:pt x="103" y="62"/>
                    </a:lnTo>
                    <a:lnTo>
                      <a:pt x="107" y="69"/>
                    </a:lnTo>
                    <a:lnTo>
                      <a:pt x="114" y="74"/>
                    </a:lnTo>
                    <a:lnTo>
                      <a:pt x="124" y="75"/>
                    </a:lnTo>
                    <a:lnTo>
                      <a:pt x="139" y="73"/>
                    </a:lnTo>
                    <a:lnTo>
                      <a:pt x="139" y="79"/>
                    </a:lnTo>
                    <a:lnTo>
                      <a:pt x="142" y="84"/>
                    </a:lnTo>
                    <a:lnTo>
                      <a:pt x="147" y="89"/>
                    </a:lnTo>
                    <a:lnTo>
                      <a:pt x="155" y="92"/>
                    </a:lnTo>
                    <a:lnTo>
                      <a:pt x="163" y="94"/>
                    </a:lnTo>
                    <a:lnTo>
                      <a:pt x="176" y="94"/>
                    </a:lnTo>
                    <a:lnTo>
                      <a:pt x="192" y="92"/>
                    </a:lnTo>
                    <a:lnTo>
                      <a:pt x="211" y="88"/>
                    </a:lnTo>
                    <a:lnTo>
                      <a:pt x="213" y="94"/>
                    </a:lnTo>
                    <a:lnTo>
                      <a:pt x="219" y="99"/>
                    </a:lnTo>
                    <a:lnTo>
                      <a:pt x="226" y="105"/>
                    </a:lnTo>
                    <a:lnTo>
                      <a:pt x="235" y="110"/>
                    </a:lnTo>
                    <a:lnTo>
                      <a:pt x="243" y="114"/>
                    </a:lnTo>
                    <a:lnTo>
                      <a:pt x="256" y="115"/>
                    </a:lnTo>
                    <a:lnTo>
                      <a:pt x="268" y="115"/>
                    </a:lnTo>
                    <a:lnTo>
                      <a:pt x="282" y="111"/>
                    </a:lnTo>
                    <a:lnTo>
                      <a:pt x="291" y="113"/>
                    </a:lnTo>
                    <a:lnTo>
                      <a:pt x="300" y="114"/>
                    </a:lnTo>
                    <a:lnTo>
                      <a:pt x="309" y="114"/>
                    </a:lnTo>
                    <a:lnTo>
                      <a:pt x="318" y="113"/>
                    </a:lnTo>
                    <a:lnTo>
                      <a:pt x="323" y="111"/>
                    </a:lnTo>
                    <a:lnTo>
                      <a:pt x="329" y="108"/>
                    </a:lnTo>
                    <a:lnTo>
                      <a:pt x="330" y="103"/>
                    </a:lnTo>
                    <a:lnTo>
                      <a:pt x="330" y="97"/>
                    </a:lnTo>
                    <a:lnTo>
                      <a:pt x="341" y="98"/>
                    </a:lnTo>
                    <a:lnTo>
                      <a:pt x="352" y="98"/>
                    </a:lnTo>
                    <a:lnTo>
                      <a:pt x="361" y="96"/>
                    </a:lnTo>
                    <a:lnTo>
                      <a:pt x="368" y="92"/>
                    </a:lnTo>
                    <a:lnTo>
                      <a:pt x="371" y="87"/>
                    </a:lnTo>
                    <a:lnTo>
                      <a:pt x="373" y="81"/>
                    </a:lnTo>
                    <a:lnTo>
                      <a:pt x="369" y="74"/>
                    </a:lnTo>
                    <a:lnTo>
                      <a:pt x="362" y="67"/>
                    </a:lnTo>
                    <a:lnTo>
                      <a:pt x="375" y="63"/>
                    </a:lnTo>
                    <a:lnTo>
                      <a:pt x="378" y="52"/>
                    </a:lnTo>
                    <a:lnTo>
                      <a:pt x="369" y="38"/>
                    </a:lnTo>
                    <a:lnTo>
                      <a:pt x="346" y="22"/>
                    </a:lnTo>
                    <a:lnTo>
                      <a:pt x="352" y="17"/>
                    </a:lnTo>
                    <a:lnTo>
                      <a:pt x="357" y="21"/>
                    </a:lnTo>
                    <a:lnTo>
                      <a:pt x="362" y="25"/>
                    </a:lnTo>
                    <a:lnTo>
                      <a:pt x="368" y="28"/>
                    </a:lnTo>
                    <a:lnTo>
                      <a:pt x="375" y="31"/>
                    </a:lnTo>
                    <a:lnTo>
                      <a:pt x="380" y="34"/>
                    </a:lnTo>
                    <a:lnTo>
                      <a:pt x="389" y="36"/>
                    </a:lnTo>
                    <a:lnTo>
                      <a:pt x="398" y="37"/>
                    </a:lnTo>
                    <a:lnTo>
                      <a:pt x="407" y="37"/>
                    </a:lnTo>
                    <a:lnTo>
                      <a:pt x="400" y="44"/>
                    </a:lnTo>
                    <a:lnTo>
                      <a:pt x="398" y="52"/>
                    </a:lnTo>
                    <a:lnTo>
                      <a:pt x="407" y="62"/>
                    </a:lnTo>
                    <a:lnTo>
                      <a:pt x="428" y="69"/>
                    </a:lnTo>
                    <a:lnTo>
                      <a:pt x="421" y="69"/>
                    </a:lnTo>
                    <a:lnTo>
                      <a:pt x="412" y="69"/>
                    </a:lnTo>
                    <a:lnTo>
                      <a:pt x="403" y="68"/>
                    </a:lnTo>
                    <a:lnTo>
                      <a:pt x="394" y="65"/>
                    </a:lnTo>
                    <a:lnTo>
                      <a:pt x="396" y="70"/>
                    </a:lnTo>
                    <a:lnTo>
                      <a:pt x="398" y="76"/>
                    </a:lnTo>
                    <a:lnTo>
                      <a:pt x="396" y="82"/>
                    </a:lnTo>
                    <a:lnTo>
                      <a:pt x="394" y="87"/>
                    </a:lnTo>
                    <a:lnTo>
                      <a:pt x="401" y="97"/>
                    </a:lnTo>
                    <a:lnTo>
                      <a:pt x="405" y="107"/>
                    </a:lnTo>
                    <a:lnTo>
                      <a:pt x="403" y="117"/>
                    </a:lnTo>
                    <a:lnTo>
                      <a:pt x="396" y="127"/>
                    </a:lnTo>
                    <a:lnTo>
                      <a:pt x="393" y="122"/>
                    </a:lnTo>
                    <a:lnTo>
                      <a:pt x="389" y="116"/>
                    </a:lnTo>
                    <a:lnTo>
                      <a:pt x="384" y="112"/>
                    </a:lnTo>
                    <a:lnTo>
                      <a:pt x="375" y="109"/>
                    </a:lnTo>
                    <a:lnTo>
                      <a:pt x="373" y="114"/>
                    </a:lnTo>
                    <a:lnTo>
                      <a:pt x="368" y="117"/>
                    </a:lnTo>
                    <a:lnTo>
                      <a:pt x="357" y="119"/>
                    </a:lnTo>
                    <a:lnTo>
                      <a:pt x="341" y="120"/>
                    </a:lnTo>
                    <a:lnTo>
                      <a:pt x="341" y="124"/>
                    </a:lnTo>
                    <a:lnTo>
                      <a:pt x="341" y="128"/>
                    </a:lnTo>
                    <a:lnTo>
                      <a:pt x="343" y="133"/>
                    </a:lnTo>
                    <a:lnTo>
                      <a:pt x="345" y="137"/>
                    </a:lnTo>
                    <a:lnTo>
                      <a:pt x="341" y="135"/>
                    </a:lnTo>
                    <a:lnTo>
                      <a:pt x="338" y="133"/>
                    </a:lnTo>
                    <a:lnTo>
                      <a:pt x="336" y="131"/>
                    </a:lnTo>
                    <a:lnTo>
                      <a:pt x="334" y="129"/>
                    </a:lnTo>
                    <a:lnTo>
                      <a:pt x="327" y="131"/>
                    </a:lnTo>
                    <a:lnTo>
                      <a:pt x="318" y="131"/>
                    </a:lnTo>
                    <a:lnTo>
                      <a:pt x="307" y="132"/>
                    </a:lnTo>
                    <a:lnTo>
                      <a:pt x="297" y="133"/>
                    </a:lnTo>
                    <a:lnTo>
                      <a:pt x="286" y="133"/>
                    </a:lnTo>
                    <a:lnTo>
                      <a:pt x="277" y="133"/>
                    </a:lnTo>
                    <a:lnTo>
                      <a:pt x="268" y="133"/>
                    </a:lnTo>
                    <a:lnTo>
                      <a:pt x="263" y="133"/>
                    </a:lnTo>
                    <a:lnTo>
                      <a:pt x="259" y="137"/>
                    </a:lnTo>
                    <a:lnTo>
                      <a:pt x="254" y="142"/>
                    </a:lnTo>
                    <a:lnTo>
                      <a:pt x="247" y="146"/>
                    </a:lnTo>
                    <a:lnTo>
                      <a:pt x="240" y="150"/>
                    </a:lnTo>
                    <a:lnTo>
                      <a:pt x="243" y="140"/>
                    </a:lnTo>
                    <a:lnTo>
                      <a:pt x="240" y="129"/>
                    </a:lnTo>
                    <a:lnTo>
                      <a:pt x="229" y="121"/>
                    </a:lnTo>
                    <a:lnTo>
                      <a:pt x="210" y="115"/>
                    </a:lnTo>
                    <a:lnTo>
                      <a:pt x="213" y="121"/>
                    </a:lnTo>
                    <a:lnTo>
                      <a:pt x="213" y="128"/>
                    </a:lnTo>
                    <a:lnTo>
                      <a:pt x="211" y="136"/>
                    </a:lnTo>
                    <a:lnTo>
                      <a:pt x="204" y="143"/>
                    </a:lnTo>
                    <a:lnTo>
                      <a:pt x="201" y="139"/>
                    </a:lnTo>
                    <a:lnTo>
                      <a:pt x="197" y="135"/>
                    </a:lnTo>
                    <a:lnTo>
                      <a:pt x="190" y="131"/>
                    </a:lnTo>
                    <a:lnTo>
                      <a:pt x="183" y="126"/>
                    </a:lnTo>
                    <a:lnTo>
                      <a:pt x="174" y="122"/>
                    </a:lnTo>
                    <a:lnTo>
                      <a:pt x="165" y="119"/>
                    </a:lnTo>
                    <a:lnTo>
                      <a:pt x="156" y="117"/>
                    </a:lnTo>
                    <a:lnTo>
                      <a:pt x="147" y="115"/>
                    </a:lnTo>
                    <a:lnTo>
                      <a:pt x="147" y="118"/>
                    </a:lnTo>
                    <a:lnTo>
                      <a:pt x="147" y="121"/>
                    </a:lnTo>
                    <a:lnTo>
                      <a:pt x="149" y="125"/>
                    </a:lnTo>
                    <a:lnTo>
                      <a:pt x="151" y="128"/>
                    </a:lnTo>
                    <a:lnTo>
                      <a:pt x="142" y="123"/>
                    </a:lnTo>
                    <a:lnTo>
                      <a:pt x="135" y="116"/>
                    </a:lnTo>
                    <a:lnTo>
                      <a:pt x="132" y="107"/>
                    </a:lnTo>
                    <a:lnTo>
                      <a:pt x="128" y="95"/>
                    </a:lnTo>
                    <a:lnTo>
                      <a:pt x="123" y="102"/>
                    </a:lnTo>
                    <a:lnTo>
                      <a:pt x="114" y="107"/>
                    </a:lnTo>
                    <a:lnTo>
                      <a:pt x="100" y="110"/>
                    </a:lnTo>
                    <a:lnTo>
                      <a:pt x="82" y="111"/>
                    </a:lnTo>
                    <a:lnTo>
                      <a:pt x="96" y="105"/>
                    </a:lnTo>
                    <a:lnTo>
                      <a:pt x="105" y="99"/>
                    </a:lnTo>
                    <a:lnTo>
                      <a:pt x="110" y="90"/>
                    </a:lnTo>
                    <a:lnTo>
                      <a:pt x="107" y="79"/>
                    </a:lnTo>
                    <a:lnTo>
                      <a:pt x="101" y="84"/>
                    </a:lnTo>
                    <a:lnTo>
                      <a:pt x="96" y="89"/>
                    </a:lnTo>
                    <a:lnTo>
                      <a:pt x="87" y="93"/>
                    </a:lnTo>
                    <a:lnTo>
                      <a:pt x="78" y="95"/>
                    </a:lnTo>
                    <a:lnTo>
                      <a:pt x="75" y="89"/>
                    </a:lnTo>
                    <a:lnTo>
                      <a:pt x="75" y="83"/>
                    </a:lnTo>
                    <a:lnTo>
                      <a:pt x="76" y="78"/>
                    </a:lnTo>
                    <a:lnTo>
                      <a:pt x="80" y="72"/>
                    </a:lnTo>
                    <a:lnTo>
                      <a:pt x="73" y="72"/>
                    </a:lnTo>
                    <a:lnTo>
                      <a:pt x="68" y="71"/>
                    </a:lnTo>
                    <a:lnTo>
                      <a:pt x="62" y="70"/>
                    </a:lnTo>
                    <a:lnTo>
                      <a:pt x="60" y="69"/>
                    </a:lnTo>
                    <a:lnTo>
                      <a:pt x="57" y="72"/>
                    </a:lnTo>
                    <a:lnTo>
                      <a:pt x="53" y="76"/>
                    </a:lnTo>
                    <a:lnTo>
                      <a:pt x="48" y="81"/>
                    </a:lnTo>
                    <a:lnTo>
                      <a:pt x="46" y="84"/>
                    </a:lnTo>
                    <a:lnTo>
                      <a:pt x="39" y="73"/>
                    </a:lnTo>
                    <a:lnTo>
                      <a:pt x="32" y="61"/>
                    </a:lnTo>
                    <a:lnTo>
                      <a:pt x="30" y="47"/>
                    </a:lnTo>
                    <a:lnTo>
                      <a:pt x="34" y="31"/>
                    </a:lnTo>
                    <a:lnTo>
                      <a:pt x="23" y="29"/>
                    </a:lnTo>
                    <a:lnTo>
                      <a:pt x="16" y="33"/>
                    </a:lnTo>
                    <a:lnTo>
                      <a:pt x="11" y="37"/>
                    </a:lnTo>
                    <a:lnTo>
                      <a:pt x="5" y="42"/>
                    </a:lnTo>
                    <a:lnTo>
                      <a:pt x="4" y="47"/>
                    </a:lnTo>
                    <a:lnTo>
                      <a:pt x="2" y="36"/>
                    </a:lnTo>
                    <a:lnTo>
                      <a:pt x="0" y="25"/>
                    </a:lnTo>
                    <a:lnTo>
                      <a:pt x="0" y="1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31" name="Freeform 491"/>
              <p:cNvSpPr>
                <a:spLocks/>
              </p:cNvSpPr>
              <p:nvPr/>
            </p:nvSpPr>
            <p:spPr bwMode="auto">
              <a:xfrm>
                <a:off x="1547" y="2676"/>
                <a:ext cx="19" cy="19"/>
              </a:xfrm>
              <a:custGeom>
                <a:avLst/>
                <a:gdLst>
                  <a:gd name="T0" fmla="*/ 3 w 37"/>
                  <a:gd name="T1" fmla="*/ 0 h 19"/>
                  <a:gd name="T2" fmla="*/ 9 w 37"/>
                  <a:gd name="T3" fmla="*/ 4 h 19"/>
                  <a:gd name="T4" fmla="*/ 17 w 37"/>
                  <a:gd name="T5" fmla="*/ 8 h 19"/>
                  <a:gd name="T6" fmla="*/ 26 w 37"/>
                  <a:gd name="T7" fmla="*/ 11 h 19"/>
                  <a:gd name="T8" fmla="*/ 37 w 37"/>
                  <a:gd name="T9" fmla="*/ 13 h 19"/>
                  <a:gd name="T10" fmla="*/ 35 w 37"/>
                  <a:gd name="T11" fmla="*/ 19 h 19"/>
                  <a:gd name="T12" fmla="*/ 21 w 37"/>
                  <a:gd name="T13" fmla="*/ 18 h 19"/>
                  <a:gd name="T14" fmla="*/ 9 w 37"/>
                  <a:gd name="T15" fmla="*/ 14 h 19"/>
                  <a:gd name="T16" fmla="*/ 0 w 37"/>
                  <a:gd name="T17" fmla="*/ 8 h 19"/>
                  <a:gd name="T18" fmla="*/ 3 w 37"/>
                  <a:gd name="T1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" h="19">
                    <a:moveTo>
                      <a:pt x="3" y="0"/>
                    </a:moveTo>
                    <a:lnTo>
                      <a:pt x="9" y="4"/>
                    </a:lnTo>
                    <a:lnTo>
                      <a:pt x="17" y="8"/>
                    </a:lnTo>
                    <a:lnTo>
                      <a:pt x="26" y="11"/>
                    </a:lnTo>
                    <a:lnTo>
                      <a:pt x="37" y="13"/>
                    </a:lnTo>
                    <a:lnTo>
                      <a:pt x="35" y="19"/>
                    </a:lnTo>
                    <a:lnTo>
                      <a:pt x="21" y="18"/>
                    </a:lnTo>
                    <a:lnTo>
                      <a:pt x="9" y="14"/>
                    </a:lnTo>
                    <a:lnTo>
                      <a:pt x="0" y="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32" name="Freeform 492"/>
              <p:cNvSpPr>
                <a:spLocks/>
              </p:cNvSpPr>
              <p:nvPr/>
            </p:nvSpPr>
            <p:spPr bwMode="auto">
              <a:xfrm>
                <a:off x="1156" y="2256"/>
                <a:ext cx="386" cy="223"/>
              </a:xfrm>
              <a:custGeom>
                <a:avLst/>
                <a:gdLst>
                  <a:gd name="T0" fmla="*/ 75 w 771"/>
                  <a:gd name="T1" fmla="*/ 116 h 223"/>
                  <a:gd name="T2" fmla="*/ 130 w 771"/>
                  <a:gd name="T3" fmla="*/ 67 h 223"/>
                  <a:gd name="T4" fmla="*/ 185 w 771"/>
                  <a:gd name="T5" fmla="*/ 50 h 223"/>
                  <a:gd name="T6" fmla="*/ 249 w 771"/>
                  <a:gd name="T7" fmla="*/ 36 h 223"/>
                  <a:gd name="T8" fmla="*/ 315 w 771"/>
                  <a:gd name="T9" fmla="*/ 36 h 223"/>
                  <a:gd name="T10" fmla="*/ 398 w 771"/>
                  <a:gd name="T11" fmla="*/ 49 h 223"/>
                  <a:gd name="T12" fmla="*/ 462 w 771"/>
                  <a:gd name="T13" fmla="*/ 68 h 223"/>
                  <a:gd name="T14" fmla="*/ 508 w 771"/>
                  <a:gd name="T15" fmla="*/ 93 h 223"/>
                  <a:gd name="T16" fmla="*/ 522 w 771"/>
                  <a:gd name="T17" fmla="*/ 122 h 223"/>
                  <a:gd name="T18" fmla="*/ 556 w 771"/>
                  <a:gd name="T19" fmla="*/ 153 h 223"/>
                  <a:gd name="T20" fmla="*/ 585 w 771"/>
                  <a:gd name="T21" fmla="*/ 176 h 223"/>
                  <a:gd name="T22" fmla="*/ 622 w 771"/>
                  <a:gd name="T23" fmla="*/ 204 h 223"/>
                  <a:gd name="T24" fmla="*/ 656 w 771"/>
                  <a:gd name="T25" fmla="*/ 222 h 223"/>
                  <a:gd name="T26" fmla="*/ 702 w 771"/>
                  <a:gd name="T27" fmla="*/ 221 h 223"/>
                  <a:gd name="T28" fmla="*/ 732 w 771"/>
                  <a:gd name="T29" fmla="*/ 206 h 223"/>
                  <a:gd name="T30" fmla="*/ 744 w 771"/>
                  <a:gd name="T31" fmla="*/ 190 h 223"/>
                  <a:gd name="T32" fmla="*/ 675 w 771"/>
                  <a:gd name="T33" fmla="*/ 194 h 223"/>
                  <a:gd name="T34" fmla="*/ 691 w 771"/>
                  <a:gd name="T35" fmla="*/ 179 h 223"/>
                  <a:gd name="T36" fmla="*/ 636 w 771"/>
                  <a:gd name="T37" fmla="*/ 178 h 223"/>
                  <a:gd name="T38" fmla="*/ 652 w 771"/>
                  <a:gd name="T39" fmla="*/ 170 h 223"/>
                  <a:gd name="T40" fmla="*/ 641 w 771"/>
                  <a:gd name="T41" fmla="*/ 152 h 223"/>
                  <a:gd name="T42" fmla="*/ 608 w 771"/>
                  <a:gd name="T43" fmla="*/ 153 h 223"/>
                  <a:gd name="T44" fmla="*/ 601 w 771"/>
                  <a:gd name="T45" fmla="*/ 141 h 223"/>
                  <a:gd name="T46" fmla="*/ 579 w 771"/>
                  <a:gd name="T47" fmla="*/ 135 h 223"/>
                  <a:gd name="T48" fmla="*/ 629 w 771"/>
                  <a:gd name="T49" fmla="*/ 127 h 223"/>
                  <a:gd name="T50" fmla="*/ 581 w 771"/>
                  <a:gd name="T51" fmla="*/ 116 h 223"/>
                  <a:gd name="T52" fmla="*/ 574 w 771"/>
                  <a:gd name="T53" fmla="*/ 101 h 223"/>
                  <a:gd name="T54" fmla="*/ 556 w 771"/>
                  <a:gd name="T55" fmla="*/ 93 h 223"/>
                  <a:gd name="T56" fmla="*/ 547 w 771"/>
                  <a:gd name="T57" fmla="*/ 79 h 223"/>
                  <a:gd name="T58" fmla="*/ 514 w 771"/>
                  <a:gd name="T59" fmla="*/ 71 h 223"/>
                  <a:gd name="T60" fmla="*/ 531 w 771"/>
                  <a:gd name="T61" fmla="*/ 59 h 223"/>
                  <a:gd name="T62" fmla="*/ 485 w 771"/>
                  <a:gd name="T63" fmla="*/ 50 h 223"/>
                  <a:gd name="T64" fmla="*/ 483 w 771"/>
                  <a:gd name="T65" fmla="*/ 46 h 223"/>
                  <a:gd name="T66" fmla="*/ 427 w 771"/>
                  <a:gd name="T67" fmla="*/ 41 h 223"/>
                  <a:gd name="T68" fmla="*/ 419 w 771"/>
                  <a:gd name="T69" fmla="*/ 32 h 223"/>
                  <a:gd name="T70" fmla="*/ 427 w 771"/>
                  <a:gd name="T71" fmla="*/ 13 h 223"/>
                  <a:gd name="T72" fmla="*/ 359 w 771"/>
                  <a:gd name="T73" fmla="*/ 19 h 223"/>
                  <a:gd name="T74" fmla="*/ 373 w 771"/>
                  <a:gd name="T75" fmla="*/ 3 h 223"/>
                  <a:gd name="T76" fmla="*/ 322 w 771"/>
                  <a:gd name="T77" fmla="*/ 17 h 223"/>
                  <a:gd name="T78" fmla="*/ 297 w 771"/>
                  <a:gd name="T79" fmla="*/ 16 h 223"/>
                  <a:gd name="T80" fmla="*/ 260 w 771"/>
                  <a:gd name="T81" fmla="*/ 7 h 223"/>
                  <a:gd name="T82" fmla="*/ 210 w 771"/>
                  <a:gd name="T83" fmla="*/ 26 h 223"/>
                  <a:gd name="T84" fmla="*/ 197 w 771"/>
                  <a:gd name="T85" fmla="*/ 21 h 223"/>
                  <a:gd name="T86" fmla="*/ 153 w 771"/>
                  <a:gd name="T87" fmla="*/ 33 h 223"/>
                  <a:gd name="T88" fmla="*/ 135 w 771"/>
                  <a:gd name="T89" fmla="*/ 38 h 223"/>
                  <a:gd name="T90" fmla="*/ 107 w 771"/>
                  <a:gd name="T91" fmla="*/ 43 h 223"/>
                  <a:gd name="T92" fmla="*/ 91 w 771"/>
                  <a:gd name="T93" fmla="*/ 53 h 223"/>
                  <a:gd name="T94" fmla="*/ 68 w 771"/>
                  <a:gd name="T95" fmla="*/ 58 h 223"/>
                  <a:gd name="T96" fmla="*/ 55 w 771"/>
                  <a:gd name="T97" fmla="*/ 83 h 223"/>
                  <a:gd name="T98" fmla="*/ 39 w 771"/>
                  <a:gd name="T99" fmla="*/ 95 h 223"/>
                  <a:gd name="T100" fmla="*/ 52 w 771"/>
                  <a:gd name="T101" fmla="*/ 103 h 223"/>
                  <a:gd name="T102" fmla="*/ 15 w 771"/>
                  <a:gd name="T103" fmla="*/ 109 h 223"/>
                  <a:gd name="T104" fmla="*/ 39 w 771"/>
                  <a:gd name="T105" fmla="*/ 127 h 223"/>
                  <a:gd name="T106" fmla="*/ 9 w 771"/>
                  <a:gd name="T107" fmla="*/ 141 h 223"/>
                  <a:gd name="T108" fmla="*/ 20 w 771"/>
                  <a:gd name="T109" fmla="*/ 158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71" h="223">
                    <a:moveTo>
                      <a:pt x="64" y="149"/>
                    </a:moveTo>
                    <a:lnTo>
                      <a:pt x="63" y="144"/>
                    </a:lnTo>
                    <a:lnTo>
                      <a:pt x="63" y="137"/>
                    </a:lnTo>
                    <a:lnTo>
                      <a:pt x="68" y="130"/>
                    </a:lnTo>
                    <a:lnTo>
                      <a:pt x="82" y="126"/>
                    </a:lnTo>
                    <a:lnTo>
                      <a:pt x="75" y="116"/>
                    </a:lnTo>
                    <a:lnTo>
                      <a:pt x="77" y="105"/>
                    </a:lnTo>
                    <a:lnTo>
                      <a:pt x="87" y="96"/>
                    </a:lnTo>
                    <a:lnTo>
                      <a:pt x="109" y="91"/>
                    </a:lnTo>
                    <a:lnTo>
                      <a:pt x="107" y="81"/>
                    </a:lnTo>
                    <a:lnTo>
                      <a:pt x="116" y="73"/>
                    </a:lnTo>
                    <a:lnTo>
                      <a:pt x="130" y="67"/>
                    </a:lnTo>
                    <a:lnTo>
                      <a:pt x="153" y="67"/>
                    </a:lnTo>
                    <a:lnTo>
                      <a:pt x="158" y="63"/>
                    </a:lnTo>
                    <a:lnTo>
                      <a:pt x="164" y="59"/>
                    </a:lnTo>
                    <a:lnTo>
                      <a:pt x="171" y="55"/>
                    </a:lnTo>
                    <a:lnTo>
                      <a:pt x="178" y="52"/>
                    </a:lnTo>
                    <a:lnTo>
                      <a:pt x="185" y="50"/>
                    </a:lnTo>
                    <a:lnTo>
                      <a:pt x="194" y="49"/>
                    </a:lnTo>
                    <a:lnTo>
                      <a:pt x="203" y="48"/>
                    </a:lnTo>
                    <a:lnTo>
                      <a:pt x="213" y="49"/>
                    </a:lnTo>
                    <a:lnTo>
                      <a:pt x="224" y="43"/>
                    </a:lnTo>
                    <a:lnTo>
                      <a:pt x="237" y="39"/>
                    </a:lnTo>
                    <a:lnTo>
                      <a:pt x="249" y="36"/>
                    </a:lnTo>
                    <a:lnTo>
                      <a:pt x="261" y="38"/>
                    </a:lnTo>
                    <a:lnTo>
                      <a:pt x="274" y="40"/>
                    </a:lnTo>
                    <a:lnTo>
                      <a:pt x="286" y="41"/>
                    </a:lnTo>
                    <a:lnTo>
                      <a:pt x="295" y="40"/>
                    </a:lnTo>
                    <a:lnTo>
                      <a:pt x="306" y="38"/>
                    </a:lnTo>
                    <a:lnTo>
                      <a:pt x="315" y="36"/>
                    </a:lnTo>
                    <a:lnTo>
                      <a:pt x="327" y="35"/>
                    </a:lnTo>
                    <a:lnTo>
                      <a:pt x="343" y="34"/>
                    </a:lnTo>
                    <a:lnTo>
                      <a:pt x="359" y="34"/>
                    </a:lnTo>
                    <a:lnTo>
                      <a:pt x="375" y="38"/>
                    </a:lnTo>
                    <a:lnTo>
                      <a:pt x="387" y="42"/>
                    </a:lnTo>
                    <a:lnTo>
                      <a:pt x="398" y="49"/>
                    </a:lnTo>
                    <a:lnTo>
                      <a:pt x="402" y="60"/>
                    </a:lnTo>
                    <a:lnTo>
                      <a:pt x="416" y="60"/>
                    </a:lnTo>
                    <a:lnTo>
                      <a:pt x="430" y="60"/>
                    </a:lnTo>
                    <a:lnTo>
                      <a:pt x="443" y="62"/>
                    </a:lnTo>
                    <a:lnTo>
                      <a:pt x="453" y="64"/>
                    </a:lnTo>
                    <a:lnTo>
                      <a:pt x="462" y="68"/>
                    </a:lnTo>
                    <a:lnTo>
                      <a:pt x="467" y="73"/>
                    </a:lnTo>
                    <a:lnTo>
                      <a:pt x="471" y="80"/>
                    </a:lnTo>
                    <a:lnTo>
                      <a:pt x="473" y="88"/>
                    </a:lnTo>
                    <a:lnTo>
                      <a:pt x="487" y="89"/>
                    </a:lnTo>
                    <a:lnTo>
                      <a:pt x="498" y="91"/>
                    </a:lnTo>
                    <a:lnTo>
                      <a:pt x="508" y="93"/>
                    </a:lnTo>
                    <a:lnTo>
                      <a:pt x="515" y="96"/>
                    </a:lnTo>
                    <a:lnTo>
                      <a:pt x="521" y="100"/>
                    </a:lnTo>
                    <a:lnTo>
                      <a:pt x="522" y="105"/>
                    </a:lnTo>
                    <a:lnTo>
                      <a:pt x="521" y="112"/>
                    </a:lnTo>
                    <a:lnTo>
                      <a:pt x="514" y="119"/>
                    </a:lnTo>
                    <a:lnTo>
                      <a:pt x="522" y="122"/>
                    </a:lnTo>
                    <a:lnTo>
                      <a:pt x="533" y="126"/>
                    </a:lnTo>
                    <a:lnTo>
                      <a:pt x="542" y="130"/>
                    </a:lnTo>
                    <a:lnTo>
                      <a:pt x="551" y="135"/>
                    </a:lnTo>
                    <a:lnTo>
                      <a:pt x="556" y="141"/>
                    </a:lnTo>
                    <a:lnTo>
                      <a:pt x="558" y="147"/>
                    </a:lnTo>
                    <a:lnTo>
                      <a:pt x="556" y="153"/>
                    </a:lnTo>
                    <a:lnTo>
                      <a:pt x="549" y="160"/>
                    </a:lnTo>
                    <a:lnTo>
                      <a:pt x="558" y="162"/>
                    </a:lnTo>
                    <a:lnTo>
                      <a:pt x="567" y="166"/>
                    </a:lnTo>
                    <a:lnTo>
                      <a:pt x="574" y="171"/>
                    </a:lnTo>
                    <a:lnTo>
                      <a:pt x="576" y="176"/>
                    </a:lnTo>
                    <a:lnTo>
                      <a:pt x="585" y="176"/>
                    </a:lnTo>
                    <a:lnTo>
                      <a:pt x="595" y="178"/>
                    </a:lnTo>
                    <a:lnTo>
                      <a:pt x="604" y="181"/>
                    </a:lnTo>
                    <a:lnTo>
                      <a:pt x="613" y="186"/>
                    </a:lnTo>
                    <a:lnTo>
                      <a:pt x="618" y="191"/>
                    </a:lnTo>
                    <a:lnTo>
                      <a:pt x="622" y="197"/>
                    </a:lnTo>
                    <a:lnTo>
                      <a:pt x="622" y="204"/>
                    </a:lnTo>
                    <a:lnTo>
                      <a:pt x="617" y="211"/>
                    </a:lnTo>
                    <a:lnTo>
                      <a:pt x="627" y="211"/>
                    </a:lnTo>
                    <a:lnTo>
                      <a:pt x="638" y="212"/>
                    </a:lnTo>
                    <a:lnTo>
                      <a:pt x="645" y="215"/>
                    </a:lnTo>
                    <a:lnTo>
                      <a:pt x="650" y="219"/>
                    </a:lnTo>
                    <a:lnTo>
                      <a:pt x="656" y="222"/>
                    </a:lnTo>
                    <a:lnTo>
                      <a:pt x="663" y="223"/>
                    </a:lnTo>
                    <a:lnTo>
                      <a:pt x="672" y="223"/>
                    </a:lnTo>
                    <a:lnTo>
                      <a:pt x="681" y="223"/>
                    </a:lnTo>
                    <a:lnTo>
                      <a:pt x="686" y="222"/>
                    </a:lnTo>
                    <a:lnTo>
                      <a:pt x="693" y="222"/>
                    </a:lnTo>
                    <a:lnTo>
                      <a:pt x="702" y="221"/>
                    </a:lnTo>
                    <a:lnTo>
                      <a:pt x="711" y="220"/>
                    </a:lnTo>
                    <a:lnTo>
                      <a:pt x="720" y="219"/>
                    </a:lnTo>
                    <a:lnTo>
                      <a:pt x="728" y="219"/>
                    </a:lnTo>
                    <a:lnTo>
                      <a:pt x="736" y="219"/>
                    </a:lnTo>
                    <a:lnTo>
                      <a:pt x="741" y="220"/>
                    </a:lnTo>
                    <a:lnTo>
                      <a:pt x="732" y="206"/>
                    </a:lnTo>
                    <a:lnTo>
                      <a:pt x="737" y="203"/>
                    </a:lnTo>
                    <a:lnTo>
                      <a:pt x="746" y="199"/>
                    </a:lnTo>
                    <a:lnTo>
                      <a:pt x="757" y="196"/>
                    </a:lnTo>
                    <a:lnTo>
                      <a:pt x="771" y="194"/>
                    </a:lnTo>
                    <a:lnTo>
                      <a:pt x="760" y="191"/>
                    </a:lnTo>
                    <a:lnTo>
                      <a:pt x="744" y="190"/>
                    </a:lnTo>
                    <a:lnTo>
                      <a:pt x="730" y="191"/>
                    </a:lnTo>
                    <a:lnTo>
                      <a:pt x="720" y="192"/>
                    </a:lnTo>
                    <a:lnTo>
                      <a:pt x="712" y="186"/>
                    </a:lnTo>
                    <a:lnTo>
                      <a:pt x="702" y="191"/>
                    </a:lnTo>
                    <a:lnTo>
                      <a:pt x="689" y="194"/>
                    </a:lnTo>
                    <a:lnTo>
                      <a:pt x="675" y="194"/>
                    </a:lnTo>
                    <a:lnTo>
                      <a:pt x="665" y="193"/>
                    </a:lnTo>
                    <a:lnTo>
                      <a:pt x="675" y="191"/>
                    </a:lnTo>
                    <a:lnTo>
                      <a:pt x="686" y="187"/>
                    </a:lnTo>
                    <a:lnTo>
                      <a:pt x="693" y="181"/>
                    </a:lnTo>
                    <a:lnTo>
                      <a:pt x="698" y="177"/>
                    </a:lnTo>
                    <a:lnTo>
                      <a:pt x="691" y="179"/>
                    </a:lnTo>
                    <a:lnTo>
                      <a:pt x="682" y="181"/>
                    </a:lnTo>
                    <a:lnTo>
                      <a:pt x="672" y="183"/>
                    </a:lnTo>
                    <a:lnTo>
                      <a:pt x="663" y="183"/>
                    </a:lnTo>
                    <a:lnTo>
                      <a:pt x="652" y="183"/>
                    </a:lnTo>
                    <a:lnTo>
                      <a:pt x="643" y="181"/>
                    </a:lnTo>
                    <a:lnTo>
                      <a:pt x="636" y="178"/>
                    </a:lnTo>
                    <a:lnTo>
                      <a:pt x="631" y="174"/>
                    </a:lnTo>
                    <a:lnTo>
                      <a:pt x="638" y="173"/>
                    </a:lnTo>
                    <a:lnTo>
                      <a:pt x="645" y="173"/>
                    </a:lnTo>
                    <a:lnTo>
                      <a:pt x="652" y="173"/>
                    </a:lnTo>
                    <a:lnTo>
                      <a:pt x="659" y="173"/>
                    </a:lnTo>
                    <a:lnTo>
                      <a:pt x="652" y="170"/>
                    </a:lnTo>
                    <a:lnTo>
                      <a:pt x="641" y="166"/>
                    </a:lnTo>
                    <a:lnTo>
                      <a:pt x="629" y="162"/>
                    </a:lnTo>
                    <a:lnTo>
                      <a:pt x="617" y="160"/>
                    </a:lnTo>
                    <a:lnTo>
                      <a:pt x="625" y="159"/>
                    </a:lnTo>
                    <a:lnTo>
                      <a:pt x="634" y="156"/>
                    </a:lnTo>
                    <a:lnTo>
                      <a:pt x="641" y="152"/>
                    </a:lnTo>
                    <a:lnTo>
                      <a:pt x="647" y="149"/>
                    </a:lnTo>
                    <a:lnTo>
                      <a:pt x="641" y="150"/>
                    </a:lnTo>
                    <a:lnTo>
                      <a:pt x="634" y="151"/>
                    </a:lnTo>
                    <a:lnTo>
                      <a:pt x="625" y="152"/>
                    </a:lnTo>
                    <a:lnTo>
                      <a:pt x="617" y="153"/>
                    </a:lnTo>
                    <a:lnTo>
                      <a:pt x="608" y="153"/>
                    </a:lnTo>
                    <a:lnTo>
                      <a:pt x="599" y="153"/>
                    </a:lnTo>
                    <a:lnTo>
                      <a:pt x="592" y="152"/>
                    </a:lnTo>
                    <a:lnTo>
                      <a:pt x="585" y="151"/>
                    </a:lnTo>
                    <a:lnTo>
                      <a:pt x="586" y="146"/>
                    </a:lnTo>
                    <a:lnTo>
                      <a:pt x="592" y="142"/>
                    </a:lnTo>
                    <a:lnTo>
                      <a:pt x="601" y="141"/>
                    </a:lnTo>
                    <a:lnTo>
                      <a:pt x="613" y="140"/>
                    </a:lnTo>
                    <a:lnTo>
                      <a:pt x="606" y="137"/>
                    </a:lnTo>
                    <a:lnTo>
                      <a:pt x="597" y="136"/>
                    </a:lnTo>
                    <a:lnTo>
                      <a:pt x="588" y="136"/>
                    </a:lnTo>
                    <a:lnTo>
                      <a:pt x="578" y="137"/>
                    </a:lnTo>
                    <a:lnTo>
                      <a:pt x="579" y="135"/>
                    </a:lnTo>
                    <a:lnTo>
                      <a:pt x="585" y="133"/>
                    </a:lnTo>
                    <a:lnTo>
                      <a:pt x="592" y="131"/>
                    </a:lnTo>
                    <a:lnTo>
                      <a:pt x="601" y="130"/>
                    </a:lnTo>
                    <a:lnTo>
                      <a:pt x="609" y="129"/>
                    </a:lnTo>
                    <a:lnTo>
                      <a:pt x="618" y="128"/>
                    </a:lnTo>
                    <a:lnTo>
                      <a:pt x="629" y="127"/>
                    </a:lnTo>
                    <a:lnTo>
                      <a:pt x="638" y="127"/>
                    </a:lnTo>
                    <a:lnTo>
                      <a:pt x="629" y="124"/>
                    </a:lnTo>
                    <a:lnTo>
                      <a:pt x="618" y="121"/>
                    </a:lnTo>
                    <a:lnTo>
                      <a:pt x="606" y="119"/>
                    </a:lnTo>
                    <a:lnTo>
                      <a:pt x="595" y="117"/>
                    </a:lnTo>
                    <a:lnTo>
                      <a:pt x="581" y="116"/>
                    </a:lnTo>
                    <a:lnTo>
                      <a:pt x="569" y="114"/>
                    </a:lnTo>
                    <a:lnTo>
                      <a:pt x="556" y="114"/>
                    </a:lnTo>
                    <a:lnTo>
                      <a:pt x="546" y="114"/>
                    </a:lnTo>
                    <a:lnTo>
                      <a:pt x="553" y="109"/>
                    </a:lnTo>
                    <a:lnTo>
                      <a:pt x="562" y="104"/>
                    </a:lnTo>
                    <a:lnTo>
                      <a:pt x="574" y="101"/>
                    </a:lnTo>
                    <a:lnTo>
                      <a:pt x="588" y="98"/>
                    </a:lnTo>
                    <a:lnTo>
                      <a:pt x="579" y="97"/>
                    </a:lnTo>
                    <a:lnTo>
                      <a:pt x="570" y="96"/>
                    </a:lnTo>
                    <a:lnTo>
                      <a:pt x="556" y="96"/>
                    </a:lnTo>
                    <a:lnTo>
                      <a:pt x="540" y="96"/>
                    </a:lnTo>
                    <a:lnTo>
                      <a:pt x="556" y="93"/>
                    </a:lnTo>
                    <a:lnTo>
                      <a:pt x="569" y="89"/>
                    </a:lnTo>
                    <a:lnTo>
                      <a:pt x="579" y="83"/>
                    </a:lnTo>
                    <a:lnTo>
                      <a:pt x="583" y="78"/>
                    </a:lnTo>
                    <a:lnTo>
                      <a:pt x="570" y="79"/>
                    </a:lnTo>
                    <a:lnTo>
                      <a:pt x="560" y="79"/>
                    </a:lnTo>
                    <a:lnTo>
                      <a:pt x="547" y="79"/>
                    </a:lnTo>
                    <a:lnTo>
                      <a:pt x="537" y="79"/>
                    </a:lnTo>
                    <a:lnTo>
                      <a:pt x="526" y="78"/>
                    </a:lnTo>
                    <a:lnTo>
                      <a:pt x="519" y="77"/>
                    </a:lnTo>
                    <a:lnTo>
                      <a:pt x="512" y="76"/>
                    </a:lnTo>
                    <a:lnTo>
                      <a:pt x="506" y="74"/>
                    </a:lnTo>
                    <a:lnTo>
                      <a:pt x="514" y="71"/>
                    </a:lnTo>
                    <a:lnTo>
                      <a:pt x="524" y="70"/>
                    </a:lnTo>
                    <a:lnTo>
                      <a:pt x="537" y="69"/>
                    </a:lnTo>
                    <a:lnTo>
                      <a:pt x="553" y="69"/>
                    </a:lnTo>
                    <a:lnTo>
                      <a:pt x="547" y="65"/>
                    </a:lnTo>
                    <a:lnTo>
                      <a:pt x="540" y="62"/>
                    </a:lnTo>
                    <a:lnTo>
                      <a:pt x="531" y="59"/>
                    </a:lnTo>
                    <a:lnTo>
                      <a:pt x="521" y="57"/>
                    </a:lnTo>
                    <a:lnTo>
                      <a:pt x="510" y="55"/>
                    </a:lnTo>
                    <a:lnTo>
                      <a:pt x="498" y="54"/>
                    </a:lnTo>
                    <a:lnTo>
                      <a:pt x="487" y="53"/>
                    </a:lnTo>
                    <a:lnTo>
                      <a:pt x="478" y="52"/>
                    </a:lnTo>
                    <a:lnTo>
                      <a:pt x="485" y="50"/>
                    </a:lnTo>
                    <a:lnTo>
                      <a:pt x="492" y="48"/>
                    </a:lnTo>
                    <a:lnTo>
                      <a:pt x="501" y="47"/>
                    </a:lnTo>
                    <a:lnTo>
                      <a:pt x="510" y="46"/>
                    </a:lnTo>
                    <a:lnTo>
                      <a:pt x="505" y="45"/>
                    </a:lnTo>
                    <a:lnTo>
                      <a:pt x="496" y="45"/>
                    </a:lnTo>
                    <a:lnTo>
                      <a:pt x="483" y="46"/>
                    </a:lnTo>
                    <a:lnTo>
                      <a:pt x="473" y="48"/>
                    </a:lnTo>
                    <a:lnTo>
                      <a:pt x="459" y="49"/>
                    </a:lnTo>
                    <a:lnTo>
                      <a:pt x="446" y="49"/>
                    </a:lnTo>
                    <a:lnTo>
                      <a:pt x="434" y="48"/>
                    </a:lnTo>
                    <a:lnTo>
                      <a:pt x="423" y="44"/>
                    </a:lnTo>
                    <a:lnTo>
                      <a:pt x="427" y="41"/>
                    </a:lnTo>
                    <a:lnTo>
                      <a:pt x="434" y="36"/>
                    </a:lnTo>
                    <a:lnTo>
                      <a:pt x="446" y="32"/>
                    </a:lnTo>
                    <a:lnTo>
                      <a:pt x="459" y="29"/>
                    </a:lnTo>
                    <a:lnTo>
                      <a:pt x="446" y="29"/>
                    </a:lnTo>
                    <a:lnTo>
                      <a:pt x="432" y="30"/>
                    </a:lnTo>
                    <a:lnTo>
                      <a:pt x="419" y="32"/>
                    </a:lnTo>
                    <a:lnTo>
                      <a:pt x="411" y="35"/>
                    </a:lnTo>
                    <a:lnTo>
                      <a:pt x="412" y="29"/>
                    </a:lnTo>
                    <a:lnTo>
                      <a:pt x="418" y="23"/>
                    </a:lnTo>
                    <a:lnTo>
                      <a:pt x="425" y="17"/>
                    </a:lnTo>
                    <a:lnTo>
                      <a:pt x="434" y="12"/>
                    </a:lnTo>
                    <a:lnTo>
                      <a:pt x="427" y="13"/>
                    </a:lnTo>
                    <a:lnTo>
                      <a:pt x="416" y="14"/>
                    </a:lnTo>
                    <a:lnTo>
                      <a:pt x="405" y="15"/>
                    </a:lnTo>
                    <a:lnTo>
                      <a:pt x="393" y="16"/>
                    </a:lnTo>
                    <a:lnTo>
                      <a:pt x="380" y="17"/>
                    </a:lnTo>
                    <a:lnTo>
                      <a:pt x="368" y="18"/>
                    </a:lnTo>
                    <a:lnTo>
                      <a:pt x="359" y="19"/>
                    </a:lnTo>
                    <a:lnTo>
                      <a:pt x="350" y="19"/>
                    </a:lnTo>
                    <a:lnTo>
                      <a:pt x="354" y="14"/>
                    </a:lnTo>
                    <a:lnTo>
                      <a:pt x="361" y="9"/>
                    </a:lnTo>
                    <a:lnTo>
                      <a:pt x="372" y="5"/>
                    </a:lnTo>
                    <a:lnTo>
                      <a:pt x="382" y="3"/>
                    </a:lnTo>
                    <a:lnTo>
                      <a:pt x="373" y="3"/>
                    </a:lnTo>
                    <a:lnTo>
                      <a:pt x="363" y="4"/>
                    </a:lnTo>
                    <a:lnTo>
                      <a:pt x="354" y="6"/>
                    </a:lnTo>
                    <a:lnTo>
                      <a:pt x="345" y="8"/>
                    </a:lnTo>
                    <a:lnTo>
                      <a:pt x="336" y="11"/>
                    </a:lnTo>
                    <a:lnTo>
                      <a:pt x="327" y="14"/>
                    </a:lnTo>
                    <a:lnTo>
                      <a:pt x="322" y="17"/>
                    </a:lnTo>
                    <a:lnTo>
                      <a:pt x="316" y="20"/>
                    </a:lnTo>
                    <a:lnTo>
                      <a:pt x="315" y="17"/>
                    </a:lnTo>
                    <a:lnTo>
                      <a:pt x="313" y="13"/>
                    </a:lnTo>
                    <a:lnTo>
                      <a:pt x="309" y="10"/>
                    </a:lnTo>
                    <a:lnTo>
                      <a:pt x="306" y="7"/>
                    </a:lnTo>
                    <a:lnTo>
                      <a:pt x="297" y="16"/>
                    </a:lnTo>
                    <a:lnTo>
                      <a:pt x="284" y="22"/>
                    </a:lnTo>
                    <a:lnTo>
                      <a:pt x="272" y="24"/>
                    </a:lnTo>
                    <a:lnTo>
                      <a:pt x="263" y="25"/>
                    </a:lnTo>
                    <a:lnTo>
                      <a:pt x="261" y="22"/>
                    </a:lnTo>
                    <a:lnTo>
                      <a:pt x="260" y="15"/>
                    </a:lnTo>
                    <a:lnTo>
                      <a:pt x="260" y="7"/>
                    </a:lnTo>
                    <a:lnTo>
                      <a:pt x="260" y="0"/>
                    </a:lnTo>
                    <a:lnTo>
                      <a:pt x="253" y="9"/>
                    </a:lnTo>
                    <a:lnTo>
                      <a:pt x="240" y="19"/>
                    </a:lnTo>
                    <a:lnTo>
                      <a:pt x="226" y="27"/>
                    </a:lnTo>
                    <a:lnTo>
                      <a:pt x="210" y="30"/>
                    </a:lnTo>
                    <a:lnTo>
                      <a:pt x="210" y="26"/>
                    </a:lnTo>
                    <a:lnTo>
                      <a:pt x="212" y="23"/>
                    </a:lnTo>
                    <a:lnTo>
                      <a:pt x="213" y="19"/>
                    </a:lnTo>
                    <a:lnTo>
                      <a:pt x="217" y="14"/>
                    </a:lnTo>
                    <a:lnTo>
                      <a:pt x="210" y="15"/>
                    </a:lnTo>
                    <a:lnTo>
                      <a:pt x="205" y="17"/>
                    </a:lnTo>
                    <a:lnTo>
                      <a:pt x="197" y="21"/>
                    </a:lnTo>
                    <a:lnTo>
                      <a:pt x="189" y="26"/>
                    </a:lnTo>
                    <a:lnTo>
                      <a:pt x="181" y="31"/>
                    </a:lnTo>
                    <a:lnTo>
                      <a:pt x="173" y="35"/>
                    </a:lnTo>
                    <a:lnTo>
                      <a:pt x="164" y="38"/>
                    </a:lnTo>
                    <a:lnTo>
                      <a:pt x="155" y="39"/>
                    </a:lnTo>
                    <a:lnTo>
                      <a:pt x="153" y="33"/>
                    </a:lnTo>
                    <a:lnTo>
                      <a:pt x="148" y="28"/>
                    </a:lnTo>
                    <a:lnTo>
                      <a:pt x="141" y="25"/>
                    </a:lnTo>
                    <a:lnTo>
                      <a:pt x="132" y="23"/>
                    </a:lnTo>
                    <a:lnTo>
                      <a:pt x="135" y="26"/>
                    </a:lnTo>
                    <a:lnTo>
                      <a:pt x="135" y="31"/>
                    </a:lnTo>
                    <a:lnTo>
                      <a:pt x="135" y="38"/>
                    </a:lnTo>
                    <a:lnTo>
                      <a:pt x="134" y="43"/>
                    </a:lnTo>
                    <a:lnTo>
                      <a:pt x="126" y="42"/>
                    </a:lnTo>
                    <a:lnTo>
                      <a:pt x="119" y="41"/>
                    </a:lnTo>
                    <a:lnTo>
                      <a:pt x="110" y="40"/>
                    </a:lnTo>
                    <a:lnTo>
                      <a:pt x="105" y="40"/>
                    </a:lnTo>
                    <a:lnTo>
                      <a:pt x="107" y="43"/>
                    </a:lnTo>
                    <a:lnTo>
                      <a:pt x="107" y="47"/>
                    </a:lnTo>
                    <a:lnTo>
                      <a:pt x="107" y="52"/>
                    </a:lnTo>
                    <a:lnTo>
                      <a:pt x="107" y="55"/>
                    </a:lnTo>
                    <a:lnTo>
                      <a:pt x="103" y="54"/>
                    </a:lnTo>
                    <a:lnTo>
                      <a:pt x="96" y="53"/>
                    </a:lnTo>
                    <a:lnTo>
                      <a:pt x="91" y="53"/>
                    </a:lnTo>
                    <a:lnTo>
                      <a:pt x="84" y="53"/>
                    </a:lnTo>
                    <a:lnTo>
                      <a:pt x="75" y="53"/>
                    </a:lnTo>
                    <a:lnTo>
                      <a:pt x="68" y="54"/>
                    </a:lnTo>
                    <a:lnTo>
                      <a:pt x="61" y="54"/>
                    </a:lnTo>
                    <a:lnTo>
                      <a:pt x="54" y="55"/>
                    </a:lnTo>
                    <a:lnTo>
                      <a:pt x="68" y="58"/>
                    </a:lnTo>
                    <a:lnTo>
                      <a:pt x="78" y="63"/>
                    </a:lnTo>
                    <a:lnTo>
                      <a:pt x="86" y="70"/>
                    </a:lnTo>
                    <a:lnTo>
                      <a:pt x="86" y="76"/>
                    </a:lnTo>
                    <a:lnTo>
                      <a:pt x="75" y="78"/>
                    </a:lnTo>
                    <a:lnTo>
                      <a:pt x="64" y="80"/>
                    </a:lnTo>
                    <a:lnTo>
                      <a:pt x="55" y="83"/>
                    </a:lnTo>
                    <a:lnTo>
                      <a:pt x="48" y="85"/>
                    </a:lnTo>
                    <a:lnTo>
                      <a:pt x="41" y="87"/>
                    </a:lnTo>
                    <a:lnTo>
                      <a:pt x="36" y="90"/>
                    </a:lnTo>
                    <a:lnTo>
                      <a:pt x="32" y="93"/>
                    </a:lnTo>
                    <a:lnTo>
                      <a:pt x="32" y="96"/>
                    </a:lnTo>
                    <a:lnTo>
                      <a:pt x="39" y="95"/>
                    </a:lnTo>
                    <a:lnTo>
                      <a:pt x="50" y="94"/>
                    </a:lnTo>
                    <a:lnTo>
                      <a:pt x="59" y="94"/>
                    </a:lnTo>
                    <a:lnTo>
                      <a:pt x="68" y="94"/>
                    </a:lnTo>
                    <a:lnTo>
                      <a:pt x="64" y="98"/>
                    </a:lnTo>
                    <a:lnTo>
                      <a:pt x="57" y="101"/>
                    </a:lnTo>
                    <a:lnTo>
                      <a:pt x="52" y="103"/>
                    </a:lnTo>
                    <a:lnTo>
                      <a:pt x="43" y="104"/>
                    </a:lnTo>
                    <a:lnTo>
                      <a:pt x="34" y="105"/>
                    </a:lnTo>
                    <a:lnTo>
                      <a:pt x="27" y="104"/>
                    </a:lnTo>
                    <a:lnTo>
                      <a:pt x="18" y="104"/>
                    </a:lnTo>
                    <a:lnTo>
                      <a:pt x="9" y="102"/>
                    </a:lnTo>
                    <a:lnTo>
                      <a:pt x="15" y="109"/>
                    </a:lnTo>
                    <a:lnTo>
                      <a:pt x="25" y="116"/>
                    </a:lnTo>
                    <a:lnTo>
                      <a:pt x="39" y="119"/>
                    </a:lnTo>
                    <a:lnTo>
                      <a:pt x="54" y="119"/>
                    </a:lnTo>
                    <a:lnTo>
                      <a:pt x="50" y="122"/>
                    </a:lnTo>
                    <a:lnTo>
                      <a:pt x="47" y="124"/>
                    </a:lnTo>
                    <a:lnTo>
                      <a:pt x="39" y="127"/>
                    </a:lnTo>
                    <a:lnTo>
                      <a:pt x="32" y="129"/>
                    </a:lnTo>
                    <a:lnTo>
                      <a:pt x="25" y="131"/>
                    </a:lnTo>
                    <a:lnTo>
                      <a:pt x="16" y="133"/>
                    </a:lnTo>
                    <a:lnTo>
                      <a:pt x="9" y="135"/>
                    </a:lnTo>
                    <a:lnTo>
                      <a:pt x="0" y="137"/>
                    </a:lnTo>
                    <a:lnTo>
                      <a:pt x="9" y="141"/>
                    </a:lnTo>
                    <a:lnTo>
                      <a:pt x="20" y="143"/>
                    </a:lnTo>
                    <a:lnTo>
                      <a:pt x="31" y="145"/>
                    </a:lnTo>
                    <a:lnTo>
                      <a:pt x="43" y="144"/>
                    </a:lnTo>
                    <a:lnTo>
                      <a:pt x="38" y="148"/>
                    </a:lnTo>
                    <a:lnTo>
                      <a:pt x="31" y="153"/>
                    </a:lnTo>
                    <a:lnTo>
                      <a:pt x="20" y="158"/>
                    </a:lnTo>
                    <a:lnTo>
                      <a:pt x="13" y="160"/>
                    </a:lnTo>
                    <a:lnTo>
                      <a:pt x="29" y="159"/>
                    </a:lnTo>
                    <a:lnTo>
                      <a:pt x="43" y="156"/>
                    </a:lnTo>
                    <a:lnTo>
                      <a:pt x="55" y="153"/>
                    </a:lnTo>
                    <a:lnTo>
                      <a:pt x="64" y="149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33" name="Freeform 493"/>
              <p:cNvSpPr>
                <a:spLocks/>
              </p:cNvSpPr>
              <p:nvPr/>
            </p:nvSpPr>
            <p:spPr bwMode="auto">
              <a:xfrm>
                <a:off x="1461" y="2909"/>
                <a:ext cx="199" cy="163"/>
              </a:xfrm>
              <a:custGeom>
                <a:avLst/>
                <a:gdLst>
                  <a:gd name="T0" fmla="*/ 327 w 398"/>
                  <a:gd name="T1" fmla="*/ 13 h 163"/>
                  <a:gd name="T2" fmla="*/ 302 w 398"/>
                  <a:gd name="T3" fmla="*/ 39 h 163"/>
                  <a:gd name="T4" fmla="*/ 281 w 398"/>
                  <a:gd name="T5" fmla="*/ 60 h 163"/>
                  <a:gd name="T6" fmla="*/ 299 w 398"/>
                  <a:gd name="T7" fmla="*/ 74 h 163"/>
                  <a:gd name="T8" fmla="*/ 331 w 398"/>
                  <a:gd name="T9" fmla="*/ 83 h 163"/>
                  <a:gd name="T10" fmla="*/ 379 w 398"/>
                  <a:gd name="T11" fmla="*/ 91 h 163"/>
                  <a:gd name="T12" fmla="*/ 398 w 398"/>
                  <a:gd name="T13" fmla="*/ 107 h 163"/>
                  <a:gd name="T14" fmla="*/ 375 w 398"/>
                  <a:gd name="T15" fmla="*/ 106 h 163"/>
                  <a:gd name="T16" fmla="*/ 349 w 398"/>
                  <a:gd name="T17" fmla="*/ 107 h 163"/>
                  <a:gd name="T18" fmla="*/ 329 w 398"/>
                  <a:gd name="T19" fmla="*/ 108 h 163"/>
                  <a:gd name="T20" fmla="*/ 297 w 398"/>
                  <a:gd name="T21" fmla="*/ 105 h 163"/>
                  <a:gd name="T22" fmla="*/ 265 w 398"/>
                  <a:gd name="T23" fmla="*/ 99 h 163"/>
                  <a:gd name="T24" fmla="*/ 244 w 398"/>
                  <a:gd name="T25" fmla="*/ 108 h 163"/>
                  <a:gd name="T26" fmla="*/ 217 w 398"/>
                  <a:gd name="T27" fmla="*/ 129 h 163"/>
                  <a:gd name="T28" fmla="*/ 196 w 398"/>
                  <a:gd name="T29" fmla="*/ 151 h 163"/>
                  <a:gd name="T30" fmla="*/ 180 w 398"/>
                  <a:gd name="T31" fmla="*/ 154 h 163"/>
                  <a:gd name="T32" fmla="*/ 169 w 398"/>
                  <a:gd name="T33" fmla="*/ 158 h 163"/>
                  <a:gd name="T34" fmla="*/ 159 w 398"/>
                  <a:gd name="T35" fmla="*/ 157 h 163"/>
                  <a:gd name="T36" fmla="*/ 171 w 398"/>
                  <a:gd name="T37" fmla="*/ 135 h 163"/>
                  <a:gd name="T38" fmla="*/ 196 w 398"/>
                  <a:gd name="T39" fmla="*/ 112 h 163"/>
                  <a:gd name="T40" fmla="*/ 182 w 398"/>
                  <a:gd name="T41" fmla="*/ 107 h 163"/>
                  <a:gd name="T42" fmla="*/ 100 w 398"/>
                  <a:gd name="T43" fmla="*/ 128 h 163"/>
                  <a:gd name="T44" fmla="*/ 20 w 398"/>
                  <a:gd name="T45" fmla="*/ 146 h 163"/>
                  <a:gd name="T46" fmla="*/ 16 w 398"/>
                  <a:gd name="T47" fmla="*/ 142 h 163"/>
                  <a:gd name="T48" fmla="*/ 22 w 398"/>
                  <a:gd name="T49" fmla="*/ 130 h 163"/>
                  <a:gd name="T50" fmla="*/ 34 w 398"/>
                  <a:gd name="T51" fmla="*/ 116 h 163"/>
                  <a:gd name="T52" fmla="*/ 64 w 398"/>
                  <a:gd name="T53" fmla="*/ 110 h 163"/>
                  <a:gd name="T54" fmla="*/ 105 w 398"/>
                  <a:gd name="T55" fmla="*/ 102 h 163"/>
                  <a:gd name="T56" fmla="*/ 127 w 398"/>
                  <a:gd name="T57" fmla="*/ 95 h 163"/>
                  <a:gd name="T58" fmla="*/ 151 w 398"/>
                  <a:gd name="T59" fmla="*/ 87 h 163"/>
                  <a:gd name="T60" fmla="*/ 100 w 398"/>
                  <a:gd name="T61" fmla="*/ 88 h 163"/>
                  <a:gd name="T62" fmla="*/ 31 w 398"/>
                  <a:gd name="T63" fmla="*/ 88 h 163"/>
                  <a:gd name="T64" fmla="*/ 4 w 398"/>
                  <a:gd name="T65" fmla="*/ 85 h 163"/>
                  <a:gd name="T66" fmla="*/ 24 w 398"/>
                  <a:gd name="T67" fmla="*/ 73 h 163"/>
                  <a:gd name="T68" fmla="*/ 52 w 398"/>
                  <a:gd name="T69" fmla="*/ 64 h 163"/>
                  <a:gd name="T70" fmla="*/ 84 w 398"/>
                  <a:gd name="T71" fmla="*/ 66 h 163"/>
                  <a:gd name="T72" fmla="*/ 118 w 398"/>
                  <a:gd name="T73" fmla="*/ 68 h 163"/>
                  <a:gd name="T74" fmla="*/ 148 w 398"/>
                  <a:gd name="T75" fmla="*/ 67 h 163"/>
                  <a:gd name="T76" fmla="*/ 176 w 398"/>
                  <a:gd name="T77" fmla="*/ 62 h 163"/>
                  <a:gd name="T78" fmla="*/ 210 w 398"/>
                  <a:gd name="T79" fmla="*/ 54 h 163"/>
                  <a:gd name="T80" fmla="*/ 242 w 398"/>
                  <a:gd name="T81" fmla="*/ 44 h 163"/>
                  <a:gd name="T82" fmla="*/ 265 w 398"/>
                  <a:gd name="T83" fmla="*/ 23 h 163"/>
                  <a:gd name="T84" fmla="*/ 286 w 398"/>
                  <a:gd name="T85" fmla="*/ 6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98" h="163">
                    <a:moveTo>
                      <a:pt x="340" y="0"/>
                    </a:moveTo>
                    <a:lnTo>
                      <a:pt x="334" y="6"/>
                    </a:lnTo>
                    <a:lnTo>
                      <a:pt x="327" y="13"/>
                    </a:lnTo>
                    <a:lnTo>
                      <a:pt x="320" y="21"/>
                    </a:lnTo>
                    <a:lnTo>
                      <a:pt x="311" y="30"/>
                    </a:lnTo>
                    <a:lnTo>
                      <a:pt x="302" y="39"/>
                    </a:lnTo>
                    <a:lnTo>
                      <a:pt x="293" y="47"/>
                    </a:lnTo>
                    <a:lnTo>
                      <a:pt x="286" y="55"/>
                    </a:lnTo>
                    <a:lnTo>
                      <a:pt x="281" y="60"/>
                    </a:lnTo>
                    <a:lnTo>
                      <a:pt x="290" y="64"/>
                    </a:lnTo>
                    <a:lnTo>
                      <a:pt x="297" y="69"/>
                    </a:lnTo>
                    <a:lnTo>
                      <a:pt x="299" y="74"/>
                    </a:lnTo>
                    <a:lnTo>
                      <a:pt x="301" y="78"/>
                    </a:lnTo>
                    <a:lnTo>
                      <a:pt x="315" y="81"/>
                    </a:lnTo>
                    <a:lnTo>
                      <a:pt x="331" y="83"/>
                    </a:lnTo>
                    <a:lnTo>
                      <a:pt x="347" y="85"/>
                    </a:lnTo>
                    <a:lnTo>
                      <a:pt x="363" y="88"/>
                    </a:lnTo>
                    <a:lnTo>
                      <a:pt x="379" y="91"/>
                    </a:lnTo>
                    <a:lnTo>
                      <a:pt x="389" y="95"/>
                    </a:lnTo>
                    <a:lnTo>
                      <a:pt x="396" y="100"/>
                    </a:lnTo>
                    <a:lnTo>
                      <a:pt x="398" y="107"/>
                    </a:lnTo>
                    <a:lnTo>
                      <a:pt x="391" y="106"/>
                    </a:lnTo>
                    <a:lnTo>
                      <a:pt x="382" y="106"/>
                    </a:lnTo>
                    <a:lnTo>
                      <a:pt x="375" y="106"/>
                    </a:lnTo>
                    <a:lnTo>
                      <a:pt x="366" y="106"/>
                    </a:lnTo>
                    <a:lnTo>
                      <a:pt x="357" y="106"/>
                    </a:lnTo>
                    <a:lnTo>
                      <a:pt x="349" y="107"/>
                    </a:lnTo>
                    <a:lnTo>
                      <a:pt x="341" y="107"/>
                    </a:lnTo>
                    <a:lnTo>
                      <a:pt x="336" y="108"/>
                    </a:lnTo>
                    <a:lnTo>
                      <a:pt x="329" y="108"/>
                    </a:lnTo>
                    <a:lnTo>
                      <a:pt x="320" y="108"/>
                    </a:lnTo>
                    <a:lnTo>
                      <a:pt x="309" y="107"/>
                    </a:lnTo>
                    <a:lnTo>
                      <a:pt x="297" y="105"/>
                    </a:lnTo>
                    <a:lnTo>
                      <a:pt x="286" y="103"/>
                    </a:lnTo>
                    <a:lnTo>
                      <a:pt x="274" y="101"/>
                    </a:lnTo>
                    <a:lnTo>
                      <a:pt x="265" y="99"/>
                    </a:lnTo>
                    <a:lnTo>
                      <a:pt x="258" y="98"/>
                    </a:lnTo>
                    <a:lnTo>
                      <a:pt x="251" y="102"/>
                    </a:lnTo>
                    <a:lnTo>
                      <a:pt x="244" y="108"/>
                    </a:lnTo>
                    <a:lnTo>
                      <a:pt x="235" y="114"/>
                    </a:lnTo>
                    <a:lnTo>
                      <a:pt x="226" y="121"/>
                    </a:lnTo>
                    <a:lnTo>
                      <a:pt x="217" y="129"/>
                    </a:lnTo>
                    <a:lnTo>
                      <a:pt x="208" y="137"/>
                    </a:lnTo>
                    <a:lnTo>
                      <a:pt x="201" y="144"/>
                    </a:lnTo>
                    <a:lnTo>
                      <a:pt x="196" y="151"/>
                    </a:lnTo>
                    <a:lnTo>
                      <a:pt x="190" y="152"/>
                    </a:lnTo>
                    <a:lnTo>
                      <a:pt x="185" y="153"/>
                    </a:lnTo>
                    <a:lnTo>
                      <a:pt x="180" y="154"/>
                    </a:lnTo>
                    <a:lnTo>
                      <a:pt x="175" y="154"/>
                    </a:lnTo>
                    <a:lnTo>
                      <a:pt x="171" y="156"/>
                    </a:lnTo>
                    <a:lnTo>
                      <a:pt x="169" y="158"/>
                    </a:lnTo>
                    <a:lnTo>
                      <a:pt x="166" y="160"/>
                    </a:lnTo>
                    <a:lnTo>
                      <a:pt x="162" y="163"/>
                    </a:lnTo>
                    <a:lnTo>
                      <a:pt x="159" y="157"/>
                    </a:lnTo>
                    <a:lnTo>
                      <a:pt x="160" y="150"/>
                    </a:lnTo>
                    <a:lnTo>
                      <a:pt x="164" y="143"/>
                    </a:lnTo>
                    <a:lnTo>
                      <a:pt x="171" y="135"/>
                    </a:lnTo>
                    <a:lnTo>
                      <a:pt x="178" y="127"/>
                    </a:lnTo>
                    <a:lnTo>
                      <a:pt x="187" y="119"/>
                    </a:lnTo>
                    <a:lnTo>
                      <a:pt x="196" y="112"/>
                    </a:lnTo>
                    <a:lnTo>
                      <a:pt x="203" y="107"/>
                    </a:lnTo>
                    <a:lnTo>
                      <a:pt x="198" y="103"/>
                    </a:lnTo>
                    <a:lnTo>
                      <a:pt x="182" y="107"/>
                    </a:lnTo>
                    <a:lnTo>
                      <a:pt x="159" y="113"/>
                    </a:lnTo>
                    <a:lnTo>
                      <a:pt x="130" y="120"/>
                    </a:lnTo>
                    <a:lnTo>
                      <a:pt x="100" y="128"/>
                    </a:lnTo>
                    <a:lnTo>
                      <a:pt x="70" y="135"/>
                    </a:lnTo>
                    <a:lnTo>
                      <a:pt x="41" y="141"/>
                    </a:lnTo>
                    <a:lnTo>
                      <a:pt x="20" y="146"/>
                    </a:lnTo>
                    <a:lnTo>
                      <a:pt x="6" y="149"/>
                    </a:lnTo>
                    <a:lnTo>
                      <a:pt x="11" y="146"/>
                    </a:lnTo>
                    <a:lnTo>
                      <a:pt x="16" y="142"/>
                    </a:lnTo>
                    <a:lnTo>
                      <a:pt x="22" y="139"/>
                    </a:lnTo>
                    <a:lnTo>
                      <a:pt x="22" y="135"/>
                    </a:lnTo>
                    <a:lnTo>
                      <a:pt x="22" y="130"/>
                    </a:lnTo>
                    <a:lnTo>
                      <a:pt x="24" y="124"/>
                    </a:lnTo>
                    <a:lnTo>
                      <a:pt x="27" y="119"/>
                    </a:lnTo>
                    <a:lnTo>
                      <a:pt x="34" y="116"/>
                    </a:lnTo>
                    <a:lnTo>
                      <a:pt x="41" y="115"/>
                    </a:lnTo>
                    <a:lnTo>
                      <a:pt x="52" y="113"/>
                    </a:lnTo>
                    <a:lnTo>
                      <a:pt x="64" y="110"/>
                    </a:lnTo>
                    <a:lnTo>
                      <a:pt x="79" y="107"/>
                    </a:lnTo>
                    <a:lnTo>
                      <a:pt x="93" y="104"/>
                    </a:lnTo>
                    <a:lnTo>
                      <a:pt x="105" y="102"/>
                    </a:lnTo>
                    <a:lnTo>
                      <a:pt x="114" y="100"/>
                    </a:lnTo>
                    <a:lnTo>
                      <a:pt x="119" y="98"/>
                    </a:lnTo>
                    <a:lnTo>
                      <a:pt x="127" y="95"/>
                    </a:lnTo>
                    <a:lnTo>
                      <a:pt x="134" y="92"/>
                    </a:lnTo>
                    <a:lnTo>
                      <a:pt x="143" y="89"/>
                    </a:lnTo>
                    <a:lnTo>
                      <a:pt x="151" y="87"/>
                    </a:lnTo>
                    <a:lnTo>
                      <a:pt x="139" y="87"/>
                    </a:lnTo>
                    <a:lnTo>
                      <a:pt x="121" y="88"/>
                    </a:lnTo>
                    <a:lnTo>
                      <a:pt x="100" y="88"/>
                    </a:lnTo>
                    <a:lnTo>
                      <a:pt x="77" y="88"/>
                    </a:lnTo>
                    <a:lnTo>
                      <a:pt x="54" y="88"/>
                    </a:lnTo>
                    <a:lnTo>
                      <a:pt x="31" y="88"/>
                    </a:lnTo>
                    <a:lnTo>
                      <a:pt x="13" y="88"/>
                    </a:lnTo>
                    <a:lnTo>
                      <a:pt x="0" y="88"/>
                    </a:lnTo>
                    <a:lnTo>
                      <a:pt x="4" y="85"/>
                    </a:lnTo>
                    <a:lnTo>
                      <a:pt x="8" y="81"/>
                    </a:lnTo>
                    <a:lnTo>
                      <a:pt x="15" y="77"/>
                    </a:lnTo>
                    <a:lnTo>
                      <a:pt x="24" y="73"/>
                    </a:lnTo>
                    <a:lnTo>
                      <a:pt x="32" y="69"/>
                    </a:lnTo>
                    <a:lnTo>
                      <a:pt x="41" y="66"/>
                    </a:lnTo>
                    <a:lnTo>
                      <a:pt x="52" y="64"/>
                    </a:lnTo>
                    <a:lnTo>
                      <a:pt x="63" y="64"/>
                    </a:lnTo>
                    <a:lnTo>
                      <a:pt x="73" y="65"/>
                    </a:lnTo>
                    <a:lnTo>
                      <a:pt x="84" y="66"/>
                    </a:lnTo>
                    <a:lnTo>
                      <a:pt x="96" y="67"/>
                    </a:lnTo>
                    <a:lnTo>
                      <a:pt x="107" y="67"/>
                    </a:lnTo>
                    <a:lnTo>
                      <a:pt x="118" y="68"/>
                    </a:lnTo>
                    <a:lnTo>
                      <a:pt x="128" y="68"/>
                    </a:lnTo>
                    <a:lnTo>
                      <a:pt x="139" y="68"/>
                    </a:lnTo>
                    <a:lnTo>
                      <a:pt x="148" y="67"/>
                    </a:lnTo>
                    <a:lnTo>
                      <a:pt x="157" y="66"/>
                    </a:lnTo>
                    <a:lnTo>
                      <a:pt x="166" y="64"/>
                    </a:lnTo>
                    <a:lnTo>
                      <a:pt x="176" y="62"/>
                    </a:lnTo>
                    <a:lnTo>
                      <a:pt x="187" y="59"/>
                    </a:lnTo>
                    <a:lnTo>
                      <a:pt x="199" y="56"/>
                    </a:lnTo>
                    <a:lnTo>
                      <a:pt x="210" y="54"/>
                    </a:lnTo>
                    <a:lnTo>
                      <a:pt x="222" y="51"/>
                    </a:lnTo>
                    <a:lnTo>
                      <a:pt x="235" y="50"/>
                    </a:lnTo>
                    <a:lnTo>
                      <a:pt x="242" y="44"/>
                    </a:lnTo>
                    <a:lnTo>
                      <a:pt x="249" y="38"/>
                    </a:lnTo>
                    <a:lnTo>
                      <a:pt x="258" y="30"/>
                    </a:lnTo>
                    <a:lnTo>
                      <a:pt x="265" y="23"/>
                    </a:lnTo>
                    <a:lnTo>
                      <a:pt x="274" y="16"/>
                    </a:lnTo>
                    <a:lnTo>
                      <a:pt x="281" y="10"/>
                    </a:lnTo>
                    <a:lnTo>
                      <a:pt x="286" y="6"/>
                    </a:lnTo>
                    <a:lnTo>
                      <a:pt x="290" y="3"/>
                    </a:lnTo>
                    <a:lnTo>
                      <a:pt x="340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34" name="Freeform 494"/>
              <p:cNvSpPr>
                <a:spLocks/>
              </p:cNvSpPr>
              <p:nvPr/>
            </p:nvSpPr>
            <p:spPr bwMode="auto">
              <a:xfrm>
                <a:off x="1262" y="2894"/>
                <a:ext cx="205" cy="166"/>
              </a:xfrm>
              <a:custGeom>
                <a:avLst/>
                <a:gdLst>
                  <a:gd name="T0" fmla="*/ 399 w 410"/>
                  <a:gd name="T1" fmla="*/ 28 h 166"/>
                  <a:gd name="T2" fmla="*/ 378 w 410"/>
                  <a:gd name="T3" fmla="*/ 43 h 166"/>
                  <a:gd name="T4" fmla="*/ 358 w 410"/>
                  <a:gd name="T5" fmla="*/ 61 h 166"/>
                  <a:gd name="T6" fmla="*/ 341 w 410"/>
                  <a:gd name="T7" fmla="*/ 81 h 166"/>
                  <a:gd name="T8" fmla="*/ 357 w 410"/>
                  <a:gd name="T9" fmla="*/ 97 h 166"/>
                  <a:gd name="T10" fmla="*/ 337 w 410"/>
                  <a:gd name="T11" fmla="*/ 101 h 166"/>
                  <a:gd name="T12" fmla="*/ 325 w 410"/>
                  <a:gd name="T13" fmla="*/ 103 h 166"/>
                  <a:gd name="T14" fmla="*/ 314 w 410"/>
                  <a:gd name="T15" fmla="*/ 108 h 166"/>
                  <a:gd name="T16" fmla="*/ 302 w 410"/>
                  <a:gd name="T17" fmla="*/ 118 h 166"/>
                  <a:gd name="T18" fmla="*/ 310 w 410"/>
                  <a:gd name="T19" fmla="*/ 131 h 166"/>
                  <a:gd name="T20" fmla="*/ 321 w 410"/>
                  <a:gd name="T21" fmla="*/ 152 h 166"/>
                  <a:gd name="T22" fmla="*/ 303 w 410"/>
                  <a:gd name="T23" fmla="*/ 161 h 166"/>
                  <a:gd name="T24" fmla="*/ 287 w 410"/>
                  <a:gd name="T25" fmla="*/ 148 h 166"/>
                  <a:gd name="T26" fmla="*/ 275 w 410"/>
                  <a:gd name="T27" fmla="*/ 135 h 166"/>
                  <a:gd name="T28" fmla="*/ 254 w 410"/>
                  <a:gd name="T29" fmla="*/ 121 h 166"/>
                  <a:gd name="T30" fmla="*/ 223 w 410"/>
                  <a:gd name="T31" fmla="*/ 115 h 166"/>
                  <a:gd name="T32" fmla="*/ 190 w 410"/>
                  <a:gd name="T33" fmla="*/ 124 h 166"/>
                  <a:gd name="T34" fmla="*/ 165 w 410"/>
                  <a:gd name="T35" fmla="*/ 134 h 166"/>
                  <a:gd name="T36" fmla="*/ 149 w 410"/>
                  <a:gd name="T37" fmla="*/ 142 h 166"/>
                  <a:gd name="T38" fmla="*/ 135 w 410"/>
                  <a:gd name="T39" fmla="*/ 145 h 166"/>
                  <a:gd name="T40" fmla="*/ 110 w 410"/>
                  <a:gd name="T41" fmla="*/ 147 h 166"/>
                  <a:gd name="T42" fmla="*/ 83 w 410"/>
                  <a:gd name="T43" fmla="*/ 150 h 166"/>
                  <a:gd name="T44" fmla="*/ 58 w 410"/>
                  <a:gd name="T45" fmla="*/ 159 h 166"/>
                  <a:gd name="T46" fmla="*/ 39 w 410"/>
                  <a:gd name="T47" fmla="*/ 166 h 166"/>
                  <a:gd name="T48" fmla="*/ 57 w 410"/>
                  <a:gd name="T49" fmla="*/ 146 h 166"/>
                  <a:gd name="T50" fmla="*/ 78 w 410"/>
                  <a:gd name="T51" fmla="*/ 131 h 166"/>
                  <a:gd name="T52" fmla="*/ 96 w 410"/>
                  <a:gd name="T53" fmla="*/ 125 h 166"/>
                  <a:gd name="T54" fmla="*/ 120 w 410"/>
                  <a:gd name="T55" fmla="*/ 118 h 166"/>
                  <a:gd name="T56" fmla="*/ 149 w 410"/>
                  <a:gd name="T57" fmla="*/ 110 h 166"/>
                  <a:gd name="T58" fmla="*/ 174 w 410"/>
                  <a:gd name="T59" fmla="*/ 106 h 166"/>
                  <a:gd name="T60" fmla="*/ 133 w 410"/>
                  <a:gd name="T61" fmla="*/ 104 h 166"/>
                  <a:gd name="T62" fmla="*/ 92 w 410"/>
                  <a:gd name="T63" fmla="*/ 101 h 166"/>
                  <a:gd name="T64" fmla="*/ 55 w 410"/>
                  <a:gd name="T65" fmla="*/ 98 h 166"/>
                  <a:gd name="T66" fmla="*/ 30 w 410"/>
                  <a:gd name="T67" fmla="*/ 94 h 166"/>
                  <a:gd name="T68" fmla="*/ 12 w 410"/>
                  <a:gd name="T69" fmla="*/ 99 h 166"/>
                  <a:gd name="T70" fmla="*/ 0 w 410"/>
                  <a:gd name="T71" fmla="*/ 105 h 166"/>
                  <a:gd name="T72" fmla="*/ 0 w 410"/>
                  <a:gd name="T73" fmla="*/ 97 h 166"/>
                  <a:gd name="T74" fmla="*/ 7 w 410"/>
                  <a:gd name="T75" fmla="*/ 91 h 166"/>
                  <a:gd name="T76" fmla="*/ 28 w 410"/>
                  <a:gd name="T77" fmla="*/ 81 h 166"/>
                  <a:gd name="T78" fmla="*/ 57 w 410"/>
                  <a:gd name="T79" fmla="*/ 74 h 166"/>
                  <a:gd name="T80" fmla="*/ 78 w 410"/>
                  <a:gd name="T81" fmla="*/ 75 h 166"/>
                  <a:gd name="T82" fmla="*/ 113 w 410"/>
                  <a:gd name="T83" fmla="*/ 78 h 166"/>
                  <a:gd name="T84" fmla="*/ 149 w 410"/>
                  <a:gd name="T85" fmla="*/ 80 h 166"/>
                  <a:gd name="T86" fmla="*/ 175 w 410"/>
                  <a:gd name="T87" fmla="*/ 82 h 166"/>
                  <a:gd name="T88" fmla="*/ 199 w 410"/>
                  <a:gd name="T89" fmla="*/ 82 h 166"/>
                  <a:gd name="T90" fmla="*/ 223 w 410"/>
                  <a:gd name="T91" fmla="*/ 82 h 166"/>
                  <a:gd name="T92" fmla="*/ 247 w 410"/>
                  <a:gd name="T93" fmla="*/ 82 h 166"/>
                  <a:gd name="T94" fmla="*/ 259 w 410"/>
                  <a:gd name="T95" fmla="*/ 82 h 166"/>
                  <a:gd name="T96" fmla="*/ 270 w 410"/>
                  <a:gd name="T97" fmla="*/ 71 h 166"/>
                  <a:gd name="T98" fmla="*/ 293 w 410"/>
                  <a:gd name="T99" fmla="*/ 60 h 166"/>
                  <a:gd name="T100" fmla="*/ 319 w 410"/>
                  <a:gd name="T101" fmla="*/ 51 h 166"/>
                  <a:gd name="T102" fmla="*/ 344 w 410"/>
                  <a:gd name="T103" fmla="*/ 40 h 166"/>
                  <a:gd name="T104" fmla="*/ 369 w 410"/>
                  <a:gd name="T105" fmla="*/ 19 h 166"/>
                  <a:gd name="T106" fmla="*/ 387 w 410"/>
                  <a:gd name="T107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10" h="166">
                    <a:moveTo>
                      <a:pt x="410" y="22"/>
                    </a:moveTo>
                    <a:lnTo>
                      <a:pt x="399" y="28"/>
                    </a:lnTo>
                    <a:lnTo>
                      <a:pt x="390" y="36"/>
                    </a:lnTo>
                    <a:lnTo>
                      <a:pt x="378" y="43"/>
                    </a:lnTo>
                    <a:lnTo>
                      <a:pt x="367" y="52"/>
                    </a:lnTo>
                    <a:lnTo>
                      <a:pt x="358" y="61"/>
                    </a:lnTo>
                    <a:lnTo>
                      <a:pt x="350" y="71"/>
                    </a:lnTo>
                    <a:lnTo>
                      <a:pt x="341" y="81"/>
                    </a:lnTo>
                    <a:lnTo>
                      <a:pt x="335" y="91"/>
                    </a:lnTo>
                    <a:lnTo>
                      <a:pt x="357" y="97"/>
                    </a:lnTo>
                    <a:lnTo>
                      <a:pt x="348" y="104"/>
                    </a:lnTo>
                    <a:lnTo>
                      <a:pt x="337" y="101"/>
                    </a:lnTo>
                    <a:lnTo>
                      <a:pt x="330" y="101"/>
                    </a:lnTo>
                    <a:lnTo>
                      <a:pt x="325" y="103"/>
                    </a:lnTo>
                    <a:lnTo>
                      <a:pt x="319" y="105"/>
                    </a:lnTo>
                    <a:lnTo>
                      <a:pt x="314" y="108"/>
                    </a:lnTo>
                    <a:lnTo>
                      <a:pt x="307" y="113"/>
                    </a:lnTo>
                    <a:lnTo>
                      <a:pt x="302" y="118"/>
                    </a:lnTo>
                    <a:lnTo>
                      <a:pt x="303" y="124"/>
                    </a:lnTo>
                    <a:lnTo>
                      <a:pt x="310" y="131"/>
                    </a:lnTo>
                    <a:lnTo>
                      <a:pt x="318" y="140"/>
                    </a:lnTo>
                    <a:lnTo>
                      <a:pt x="321" y="152"/>
                    </a:lnTo>
                    <a:lnTo>
                      <a:pt x="316" y="164"/>
                    </a:lnTo>
                    <a:lnTo>
                      <a:pt x="303" y="161"/>
                    </a:lnTo>
                    <a:lnTo>
                      <a:pt x="294" y="155"/>
                    </a:lnTo>
                    <a:lnTo>
                      <a:pt x="287" y="148"/>
                    </a:lnTo>
                    <a:lnTo>
                      <a:pt x="282" y="140"/>
                    </a:lnTo>
                    <a:lnTo>
                      <a:pt x="275" y="135"/>
                    </a:lnTo>
                    <a:lnTo>
                      <a:pt x="264" y="128"/>
                    </a:lnTo>
                    <a:lnTo>
                      <a:pt x="254" y="121"/>
                    </a:lnTo>
                    <a:lnTo>
                      <a:pt x="247" y="111"/>
                    </a:lnTo>
                    <a:lnTo>
                      <a:pt x="223" y="115"/>
                    </a:lnTo>
                    <a:lnTo>
                      <a:pt x="206" y="119"/>
                    </a:lnTo>
                    <a:lnTo>
                      <a:pt x="190" y="124"/>
                    </a:lnTo>
                    <a:lnTo>
                      <a:pt x="175" y="129"/>
                    </a:lnTo>
                    <a:lnTo>
                      <a:pt x="165" y="134"/>
                    </a:lnTo>
                    <a:lnTo>
                      <a:pt x="156" y="138"/>
                    </a:lnTo>
                    <a:lnTo>
                      <a:pt x="149" y="142"/>
                    </a:lnTo>
                    <a:lnTo>
                      <a:pt x="142" y="144"/>
                    </a:lnTo>
                    <a:lnTo>
                      <a:pt x="135" y="145"/>
                    </a:lnTo>
                    <a:lnTo>
                      <a:pt x="124" y="146"/>
                    </a:lnTo>
                    <a:lnTo>
                      <a:pt x="110" y="147"/>
                    </a:lnTo>
                    <a:lnTo>
                      <a:pt x="97" y="148"/>
                    </a:lnTo>
                    <a:lnTo>
                      <a:pt x="83" y="150"/>
                    </a:lnTo>
                    <a:lnTo>
                      <a:pt x="71" y="154"/>
                    </a:lnTo>
                    <a:lnTo>
                      <a:pt x="58" y="159"/>
                    </a:lnTo>
                    <a:lnTo>
                      <a:pt x="51" y="166"/>
                    </a:lnTo>
                    <a:lnTo>
                      <a:pt x="39" y="166"/>
                    </a:lnTo>
                    <a:lnTo>
                      <a:pt x="46" y="156"/>
                    </a:lnTo>
                    <a:lnTo>
                      <a:pt x="57" y="146"/>
                    </a:lnTo>
                    <a:lnTo>
                      <a:pt x="67" y="137"/>
                    </a:lnTo>
                    <a:lnTo>
                      <a:pt x="78" y="131"/>
                    </a:lnTo>
                    <a:lnTo>
                      <a:pt x="85" y="129"/>
                    </a:lnTo>
                    <a:lnTo>
                      <a:pt x="96" y="125"/>
                    </a:lnTo>
                    <a:lnTo>
                      <a:pt x="108" y="122"/>
                    </a:lnTo>
                    <a:lnTo>
                      <a:pt x="120" y="118"/>
                    </a:lnTo>
                    <a:lnTo>
                      <a:pt x="135" y="114"/>
                    </a:lnTo>
                    <a:lnTo>
                      <a:pt x="149" y="110"/>
                    </a:lnTo>
                    <a:lnTo>
                      <a:pt x="161" y="108"/>
                    </a:lnTo>
                    <a:lnTo>
                      <a:pt x="174" y="106"/>
                    </a:lnTo>
                    <a:lnTo>
                      <a:pt x="154" y="105"/>
                    </a:lnTo>
                    <a:lnTo>
                      <a:pt x="133" y="104"/>
                    </a:lnTo>
                    <a:lnTo>
                      <a:pt x="112" y="103"/>
                    </a:lnTo>
                    <a:lnTo>
                      <a:pt x="92" y="101"/>
                    </a:lnTo>
                    <a:lnTo>
                      <a:pt x="72" y="100"/>
                    </a:lnTo>
                    <a:lnTo>
                      <a:pt x="55" y="98"/>
                    </a:lnTo>
                    <a:lnTo>
                      <a:pt x="41" y="96"/>
                    </a:lnTo>
                    <a:lnTo>
                      <a:pt x="30" y="94"/>
                    </a:lnTo>
                    <a:lnTo>
                      <a:pt x="23" y="96"/>
                    </a:lnTo>
                    <a:lnTo>
                      <a:pt x="12" y="99"/>
                    </a:lnTo>
                    <a:lnTo>
                      <a:pt x="5" y="102"/>
                    </a:lnTo>
                    <a:lnTo>
                      <a:pt x="0" y="105"/>
                    </a:lnTo>
                    <a:lnTo>
                      <a:pt x="0" y="101"/>
                    </a:lnTo>
                    <a:lnTo>
                      <a:pt x="0" y="97"/>
                    </a:lnTo>
                    <a:lnTo>
                      <a:pt x="1" y="94"/>
                    </a:lnTo>
                    <a:lnTo>
                      <a:pt x="7" y="91"/>
                    </a:lnTo>
                    <a:lnTo>
                      <a:pt x="16" y="87"/>
                    </a:lnTo>
                    <a:lnTo>
                      <a:pt x="28" y="81"/>
                    </a:lnTo>
                    <a:lnTo>
                      <a:pt x="42" y="76"/>
                    </a:lnTo>
                    <a:lnTo>
                      <a:pt x="57" y="74"/>
                    </a:lnTo>
                    <a:lnTo>
                      <a:pt x="65" y="75"/>
                    </a:lnTo>
                    <a:lnTo>
                      <a:pt x="78" y="75"/>
                    </a:lnTo>
                    <a:lnTo>
                      <a:pt x="94" y="76"/>
                    </a:lnTo>
                    <a:lnTo>
                      <a:pt x="113" y="78"/>
                    </a:lnTo>
                    <a:lnTo>
                      <a:pt x="131" y="79"/>
                    </a:lnTo>
                    <a:lnTo>
                      <a:pt x="149" y="80"/>
                    </a:lnTo>
                    <a:lnTo>
                      <a:pt x="163" y="81"/>
                    </a:lnTo>
                    <a:lnTo>
                      <a:pt x="175" y="82"/>
                    </a:lnTo>
                    <a:lnTo>
                      <a:pt x="186" y="82"/>
                    </a:lnTo>
                    <a:lnTo>
                      <a:pt x="199" y="82"/>
                    </a:lnTo>
                    <a:lnTo>
                      <a:pt x="211" y="82"/>
                    </a:lnTo>
                    <a:lnTo>
                      <a:pt x="223" y="82"/>
                    </a:lnTo>
                    <a:lnTo>
                      <a:pt x="236" y="82"/>
                    </a:lnTo>
                    <a:lnTo>
                      <a:pt x="247" y="82"/>
                    </a:lnTo>
                    <a:lnTo>
                      <a:pt x="254" y="82"/>
                    </a:lnTo>
                    <a:lnTo>
                      <a:pt x="259" y="82"/>
                    </a:lnTo>
                    <a:lnTo>
                      <a:pt x="263" y="77"/>
                    </a:lnTo>
                    <a:lnTo>
                      <a:pt x="270" y="71"/>
                    </a:lnTo>
                    <a:lnTo>
                      <a:pt x="280" y="65"/>
                    </a:lnTo>
                    <a:lnTo>
                      <a:pt x="293" y="60"/>
                    </a:lnTo>
                    <a:lnTo>
                      <a:pt x="305" y="56"/>
                    </a:lnTo>
                    <a:lnTo>
                      <a:pt x="319" y="51"/>
                    </a:lnTo>
                    <a:lnTo>
                      <a:pt x="332" y="46"/>
                    </a:lnTo>
                    <a:lnTo>
                      <a:pt x="344" y="40"/>
                    </a:lnTo>
                    <a:lnTo>
                      <a:pt x="355" y="31"/>
                    </a:lnTo>
                    <a:lnTo>
                      <a:pt x="369" y="19"/>
                    </a:lnTo>
                    <a:lnTo>
                      <a:pt x="380" y="8"/>
                    </a:lnTo>
                    <a:lnTo>
                      <a:pt x="387" y="0"/>
                    </a:lnTo>
                    <a:lnTo>
                      <a:pt x="410" y="2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35" name="Freeform 495"/>
              <p:cNvSpPr>
                <a:spLocks/>
              </p:cNvSpPr>
              <p:nvPr/>
            </p:nvSpPr>
            <p:spPr bwMode="auto">
              <a:xfrm>
                <a:off x="1153" y="2500"/>
                <a:ext cx="477" cy="425"/>
              </a:xfrm>
              <a:custGeom>
                <a:avLst/>
                <a:gdLst>
                  <a:gd name="T0" fmla="*/ 931 w 956"/>
                  <a:gd name="T1" fmla="*/ 382 h 425"/>
                  <a:gd name="T2" fmla="*/ 894 w 956"/>
                  <a:gd name="T3" fmla="*/ 363 h 425"/>
                  <a:gd name="T4" fmla="*/ 840 w 956"/>
                  <a:gd name="T5" fmla="*/ 340 h 425"/>
                  <a:gd name="T6" fmla="*/ 821 w 956"/>
                  <a:gd name="T7" fmla="*/ 370 h 425"/>
                  <a:gd name="T8" fmla="*/ 776 w 956"/>
                  <a:gd name="T9" fmla="*/ 381 h 425"/>
                  <a:gd name="T10" fmla="*/ 723 w 956"/>
                  <a:gd name="T11" fmla="*/ 374 h 425"/>
                  <a:gd name="T12" fmla="*/ 672 w 956"/>
                  <a:gd name="T13" fmla="*/ 379 h 425"/>
                  <a:gd name="T14" fmla="*/ 631 w 956"/>
                  <a:gd name="T15" fmla="*/ 371 h 425"/>
                  <a:gd name="T16" fmla="*/ 595 w 956"/>
                  <a:gd name="T17" fmla="*/ 354 h 425"/>
                  <a:gd name="T18" fmla="*/ 540 w 956"/>
                  <a:gd name="T19" fmla="*/ 365 h 425"/>
                  <a:gd name="T20" fmla="*/ 490 w 956"/>
                  <a:gd name="T21" fmla="*/ 362 h 425"/>
                  <a:gd name="T22" fmla="*/ 423 w 956"/>
                  <a:gd name="T23" fmla="*/ 357 h 425"/>
                  <a:gd name="T24" fmla="*/ 373 w 956"/>
                  <a:gd name="T25" fmla="*/ 315 h 425"/>
                  <a:gd name="T26" fmla="*/ 338 w 956"/>
                  <a:gd name="T27" fmla="*/ 285 h 425"/>
                  <a:gd name="T28" fmla="*/ 265 w 956"/>
                  <a:gd name="T29" fmla="*/ 275 h 425"/>
                  <a:gd name="T30" fmla="*/ 215 w 956"/>
                  <a:gd name="T31" fmla="*/ 242 h 425"/>
                  <a:gd name="T32" fmla="*/ 176 w 956"/>
                  <a:gd name="T33" fmla="*/ 219 h 425"/>
                  <a:gd name="T34" fmla="*/ 146 w 956"/>
                  <a:gd name="T35" fmla="*/ 201 h 425"/>
                  <a:gd name="T36" fmla="*/ 100 w 956"/>
                  <a:gd name="T37" fmla="*/ 178 h 425"/>
                  <a:gd name="T38" fmla="*/ 78 w 956"/>
                  <a:gd name="T39" fmla="*/ 136 h 425"/>
                  <a:gd name="T40" fmla="*/ 80 w 956"/>
                  <a:gd name="T41" fmla="*/ 97 h 425"/>
                  <a:gd name="T42" fmla="*/ 73 w 956"/>
                  <a:gd name="T43" fmla="*/ 64 h 425"/>
                  <a:gd name="T44" fmla="*/ 98 w 956"/>
                  <a:gd name="T45" fmla="*/ 25 h 425"/>
                  <a:gd name="T46" fmla="*/ 78 w 956"/>
                  <a:gd name="T47" fmla="*/ 0 h 425"/>
                  <a:gd name="T48" fmla="*/ 39 w 956"/>
                  <a:gd name="T49" fmla="*/ 5 h 425"/>
                  <a:gd name="T50" fmla="*/ 43 w 956"/>
                  <a:gd name="T51" fmla="*/ 26 h 425"/>
                  <a:gd name="T52" fmla="*/ 25 w 956"/>
                  <a:gd name="T53" fmla="*/ 41 h 425"/>
                  <a:gd name="T54" fmla="*/ 27 w 956"/>
                  <a:gd name="T55" fmla="*/ 57 h 425"/>
                  <a:gd name="T56" fmla="*/ 43 w 956"/>
                  <a:gd name="T57" fmla="*/ 66 h 425"/>
                  <a:gd name="T58" fmla="*/ 29 w 956"/>
                  <a:gd name="T59" fmla="*/ 82 h 425"/>
                  <a:gd name="T60" fmla="*/ 14 w 956"/>
                  <a:gd name="T61" fmla="*/ 95 h 425"/>
                  <a:gd name="T62" fmla="*/ 14 w 956"/>
                  <a:gd name="T63" fmla="*/ 126 h 425"/>
                  <a:gd name="T64" fmla="*/ 41 w 956"/>
                  <a:gd name="T65" fmla="*/ 117 h 425"/>
                  <a:gd name="T66" fmla="*/ 22 w 956"/>
                  <a:gd name="T67" fmla="*/ 165 h 425"/>
                  <a:gd name="T68" fmla="*/ 54 w 956"/>
                  <a:gd name="T69" fmla="*/ 181 h 425"/>
                  <a:gd name="T70" fmla="*/ 82 w 956"/>
                  <a:gd name="T71" fmla="*/ 187 h 425"/>
                  <a:gd name="T72" fmla="*/ 100 w 956"/>
                  <a:gd name="T73" fmla="*/ 215 h 425"/>
                  <a:gd name="T74" fmla="*/ 117 w 956"/>
                  <a:gd name="T75" fmla="*/ 215 h 425"/>
                  <a:gd name="T76" fmla="*/ 126 w 956"/>
                  <a:gd name="T77" fmla="*/ 232 h 425"/>
                  <a:gd name="T78" fmla="*/ 146 w 956"/>
                  <a:gd name="T79" fmla="*/ 241 h 425"/>
                  <a:gd name="T80" fmla="*/ 173 w 956"/>
                  <a:gd name="T81" fmla="*/ 236 h 425"/>
                  <a:gd name="T82" fmla="*/ 190 w 956"/>
                  <a:gd name="T83" fmla="*/ 261 h 425"/>
                  <a:gd name="T84" fmla="*/ 235 w 956"/>
                  <a:gd name="T85" fmla="*/ 279 h 425"/>
                  <a:gd name="T86" fmla="*/ 260 w 956"/>
                  <a:gd name="T87" fmla="*/ 306 h 425"/>
                  <a:gd name="T88" fmla="*/ 283 w 956"/>
                  <a:gd name="T89" fmla="*/ 316 h 425"/>
                  <a:gd name="T90" fmla="*/ 311 w 956"/>
                  <a:gd name="T91" fmla="*/ 328 h 425"/>
                  <a:gd name="T92" fmla="*/ 325 w 956"/>
                  <a:gd name="T93" fmla="*/ 331 h 425"/>
                  <a:gd name="T94" fmla="*/ 339 w 956"/>
                  <a:gd name="T95" fmla="*/ 344 h 425"/>
                  <a:gd name="T96" fmla="*/ 361 w 956"/>
                  <a:gd name="T97" fmla="*/ 368 h 425"/>
                  <a:gd name="T98" fmla="*/ 379 w 956"/>
                  <a:gd name="T99" fmla="*/ 381 h 425"/>
                  <a:gd name="T100" fmla="*/ 458 w 956"/>
                  <a:gd name="T101" fmla="*/ 389 h 425"/>
                  <a:gd name="T102" fmla="*/ 489 w 956"/>
                  <a:gd name="T103" fmla="*/ 388 h 425"/>
                  <a:gd name="T104" fmla="*/ 522 w 956"/>
                  <a:gd name="T105" fmla="*/ 400 h 425"/>
                  <a:gd name="T106" fmla="*/ 565 w 956"/>
                  <a:gd name="T107" fmla="*/ 383 h 425"/>
                  <a:gd name="T108" fmla="*/ 576 w 956"/>
                  <a:gd name="T109" fmla="*/ 393 h 425"/>
                  <a:gd name="T110" fmla="*/ 636 w 956"/>
                  <a:gd name="T111" fmla="*/ 422 h 425"/>
                  <a:gd name="T112" fmla="*/ 686 w 956"/>
                  <a:gd name="T113" fmla="*/ 417 h 425"/>
                  <a:gd name="T114" fmla="*/ 730 w 956"/>
                  <a:gd name="T115" fmla="*/ 408 h 425"/>
                  <a:gd name="T116" fmla="*/ 762 w 956"/>
                  <a:gd name="T117" fmla="*/ 400 h 425"/>
                  <a:gd name="T118" fmla="*/ 791 w 956"/>
                  <a:gd name="T119" fmla="*/ 407 h 425"/>
                  <a:gd name="T120" fmla="*/ 830 w 956"/>
                  <a:gd name="T121" fmla="*/ 410 h 425"/>
                  <a:gd name="T122" fmla="*/ 854 w 956"/>
                  <a:gd name="T123" fmla="*/ 403 h 425"/>
                  <a:gd name="T124" fmla="*/ 885 w 956"/>
                  <a:gd name="T125" fmla="*/ 423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56" h="425">
                    <a:moveTo>
                      <a:pt x="906" y="412"/>
                    </a:moveTo>
                    <a:lnTo>
                      <a:pt x="956" y="409"/>
                    </a:lnTo>
                    <a:lnTo>
                      <a:pt x="952" y="388"/>
                    </a:lnTo>
                    <a:lnTo>
                      <a:pt x="941" y="384"/>
                    </a:lnTo>
                    <a:lnTo>
                      <a:pt x="931" y="382"/>
                    </a:lnTo>
                    <a:lnTo>
                      <a:pt x="920" y="379"/>
                    </a:lnTo>
                    <a:lnTo>
                      <a:pt x="911" y="376"/>
                    </a:lnTo>
                    <a:lnTo>
                      <a:pt x="902" y="373"/>
                    </a:lnTo>
                    <a:lnTo>
                      <a:pt x="897" y="368"/>
                    </a:lnTo>
                    <a:lnTo>
                      <a:pt x="894" y="363"/>
                    </a:lnTo>
                    <a:lnTo>
                      <a:pt x="892" y="357"/>
                    </a:lnTo>
                    <a:lnTo>
                      <a:pt x="879" y="356"/>
                    </a:lnTo>
                    <a:lnTo>
                      <a:pt x="863" y="353"/>
                    </a:lnTo>
                    <a:lnTo>
                      <a:pt x="851" y="347"/>
                    </a:lnTo>
                    <a:lnTo>
                      <a:pt x="840" y="340"/>
                    </a:lnTo>
                    <a:lnTo>
                      <a:pt x="833" y="353"/>
                    </a:lnTo>
                    <a:lnTo>
                      <a:pt x="799" y="339"/>
                    </a:lnTo>
                    <a:lnTo>
                      <a:pt x="803" y="349"/>
                    </a:lnTo>
                    <a:lnTo>
                      <a:pt x="810" y="360"/>
                    </a:lnTo>
                    <a:lnTo>
                      <a:pt x="821" y="370"/>
                    </a:lnTo>
                    <a:lnTo>
                      <a:pt x="833" y="377"/>
                    </a:lnTo>
                    <a:lnTo>
                      <a:pt x="819" y="379"/>
                    </a:lnTo>
                    <a:lnTo>
                      <a:pt x="805" y="381"/>
                    </a:lnTo>
                    <a:lnTo>
                      <a:pt x="791" y="381"/>
                    </a:lnTo>
                    <a:lnTo>
                      <a:pt x="776" y="381"/>
                    </a:lnTo>
                    <a:lnTo>
                      <a:pt x="762" y="381"/>
                    </a:lnTo>
                    <a:lnTo>
                      <a:pt x="750" y="379"/>
                    </a:lnTo>
                    <a:lnTo>
                      <a:pt x="739" y="376"/>
                    </a:lnTo>
                    <a:lnTo>
                      <a:pt x="732" y="371"/>
                    </a:lnTo>
                    <a:lnTo>
                      <a:pt x="723" y="374"/>
                    </a:lnTo>
                    <a:lnTo>
                      <a:pt x="714" y="377"/>
                    </a:lnTo>
                    <a:lnTo>
                      <a:pt x="703" y="379"/>
                    </a:lnTo>
                    <a:lnTo>
                      <a:pt x="691" y="380"/>
                    </a:lnTo>
                    <a:lnTo>
                      <a:pt x="682" y="380"/>
                    </a:lnTo>
                    <a:lnTo>
                      <a:pt x="672" y="379"/>
                    </a:lnTo>
                    <a:lnTo>
                      <a:pt x="664" y="377"/>
                    </a:lnTo>
                    <a:lnTo>
                      <a:pt x="661" y="372"/>
                    </a:lnTo>
                    <a:lnTo>
                      <a:pt x="650" y="372"/>
                    </a:lnTo>
                    <a:lnTo>
                      <a:pt x="640" y="371"/>
                    </a:lnTo>
                    <a:lnTo>
                      <a:pt x="631" y="371"/>
                    </a:lnTo>
                    <a:lnTo>
                      <a:pt x="620" y="369"/>
                    </a:lnTo>
                    <a:lnTo>
                      <a:pt x="613" y="367"/>
                    </a:lnTo>
                    <a:lnTo>
                      <a:pt x="604" y="364"/>
                    </a:lnTo>
                    <a:lnTo>
                      <a:pt x="599" y="359"/>
                    </a:lnTo>
                    <a:lnTo>
                      <a:pt x="595" y="354"/>
                    </a:lnTo>
                    <a:lnTo>
                      <a:pt x="585" y="358"/>
                    </a:lnTo>
                    <a:lnTo>
                      <a:pt x="572" y="361"/>
                    </a:lnTo>
                    <a:lnTo>
                      <a:pt x="561" y="364"/>
                    </a:lnTo>
                    <a:lnTo>
                      <a:pt x="551" y="365"/>
                    </a:lnTo>
                    <a:lnTo>
                      <a:pt x="540" y="365"/>
                    </a:lnTo>
                    <a:lnTo>
                      <a:pt x="529" y="363"/>
                    </a:lnTo>
                    <a:lnTo>
                      <a:pt x="521" y="360"/>
                    </a:lnTo>
                    <a:lnTo>
                      <a:pt x="513" y="355"/>
                    </a:lnTo>
                    <a:lnTo>
                      <a:pt x="503" y="361"/>
                    </a:lnTo>
                    <a:lnTo>
                      <a:pt x="490" y="362"/>
                    </a:lnTo>
                    <a:lnTo>
                      <a:pt x="478" y="359"/>
                    </a:lnTo>
                    <a:lnTo>
                      <a:pt x="467" y="349"/>
                    </a:lnTo>
                    <a:lnTo>
                      <a:pt x="457" y="354"/>
                    </a:lnTo>
                    <a:lnTo>
                      <a:pt x="441" y="357"/>
                    </a:lnTo>
                    <a:lnTo>
                      <a:pt x="423" y="357"/>
                    </a:lnTo>
                    <a:lnTo>
                      <a:pt x="405" y="355"/>
                    </a:lnTo>
                    <a:lnTo>
                      <a:pt x="389" y="350"/>
                    </a:lnTo>
                    <a:lnTo>
                      <a:pt x="377" y="342"/>
                    </a:lnTo>
                    <a:lnTo>
                      <a:pt x="370" y="330"/>
                    </a:lnTo>
                    <a:lnTo>
                      <a:pt x="373" y="315"/>
                    </a:lnTo>
                    <a:lnTo>
                      <a:pt x="357" y="315"/>
                    </a:lnTo>
                    <a:lnTo>
                      <a:pt x="347" y="311"/>
                    </a:lnTo>
                    <a:lnTo>
                      <a:pt x="343" y="302"/>
                    </a:lnTo>
                    <a:lnTo>
                      <a:pt x="350" y="285"/>
                    </a:lnTo>
                    <a:lnTo>
                      <a:pt x="338" y="285"/>
                    </a:lnTo>
                    <a:lnTo>
                      <a:pt x="322" y="285"/>
                    </a:lnTo>
                    <a:lnTo>
                      <a:pt x="306" y="285"/>
                    </a:lnTo>
                    <a:lnTo>
                      <a:pt x="290" y="283"/>
                    </a:lnTo>
                    <a:lnTo>
                      <a:pt x="276" y="280"/>
                    </a:lnTo>
                    <a:lnTo>
                      <a:pt x="265" y="275"/>
                    </a:lnTo>
                    <a:lnTo>
                      <a:pt x="260" y="267"/>
                    </a:lnTo>
                    <a:lnTo>
                      <a:pt x="260" y="255"/>
                    </a:lnTo>
                    <a:lnTo>
                      <a:pt x="242" y="255"/>
                    </a:lnTo>
                    <a:lnTo>
                      <a:pt x="226" y="250"/>
                    </a:lnTo>
                    <a:lnTo>
                      <a:pt x="215" y="242"/>
                    </a:lnTo>
                    <a:lnTo>
                      <a:pt x="212" y="230"/>
                    </a:lnTo>
                    <a:lnTo>
                      <a:pt x="203" y="229"/>
                    </a:lnTo>
                    <a:lnTo>
                      <a:pt x="194" y="226"/>
                    </a:lnTo>
                    <a:lnTo>
                      <a:pt x="185" y="223"/>
                    </a:lnTo>
                    <a:lnTo>
                      <a:pt x="176" y="219"/>
                    </a:lnTo>
                    <a:lnTo>
                      <a:pt x="169" y="214"/>
                    </a:lnTo>
                    <a:lnTo>
                      <a:pt x="164" y="209"/>
                    </a:lnTo>
                    <a:lnTo>
                      <a:pt x="160" y="204"/>
                    </a:lnTo>
                    <a:lnTo>
                      <a:pt x="158" y="199"/>
                    </a:lnTo>
                    <a:lnTo>
                      <a:pt x="146" y="201"/>
                    </a:lnTo>
                    <a:lnTo>
                      <a:pt x="135" y="199"/>
                    </a:lnTo>
                    <a:lnTo>
                      <a:pt x="128" y="193"/>
                    </a:lnTo>
                    <a:lnTo>
                      <a:pt x="128" y="179"/>
                    </a:lnTo>
                    <a:lnTo>
                      <a:pt x="110" y="180"/>
                    </a:lnTo>
                    <a:lnTo>
                      <a:pt x="100" y="178"/>
                    </a:lnTo>
                    <a:lnTo>
                      <a:pt x="94" y="170"/>
                    </a:lnTo>
                    <a:lnTo>
                      <a:pt x="100" y="154"/>
                    </a:lnTo>
                    <a:lnTo>
                      <a:pt x="85" y="152"/>
                    </a:lnTo>
                    <a:lnTo>
                      <a:pt x="78" y="145"/>
                    </a:lnTo>
                    <a:lnTo>
                      <a:pt x="78" y="136"/>
                    </a:lnTo>
                    <a:lnTo>
                      <a:pt x="84" y="126"/>
                    </a:lnTo>
                    <a:lnTo>
                      <a:pt x="73" y="119"/>
                    </a:lnTo>
                    <a:lnTo>
                      <a:pt x="66" y="113"/>
                    </a:lnTo>
                    <a:lnTo>
                      <a:pt x="68" y="105"/>
                    </a:lnTo>
                    <a:lnTo>
                      <a:pt x="80" y="97"/>
                    </a:lnTo>
                    <a:lnTo>
                      <a:pt x="73" y="92"/>
                    </a:lnTo>
                    <a:lnTo>
                      <a:pt x="70" y="85"/>
                    </a:lnTo>
                    <a:lnTo>
                      <a:pt x="68" y="79"/>
                    </a:lnTo>
                    <a:lnTo>
                      <a:pt x="68" y="72"/>
                    </a:lnTo>
                    <a:lnTo>
                      <a:pt x="73" y="64"/>
                    </a:lnTo>
                    <a:lnTo>
                      <a:pt x="80" y="55"/>
                    </a:lnTo>
                    <a:lnTo>
                      <a:pt x="93" y="46"/>
                    </a:lnTo>
                    <a:lnTo>
                      <a:pt x="110" y="36"/>
                    </a:lnTo>
                    <a:lnTo>
                      <a:pt x="101" y="31"/>
                    </a:lnTo>
                    <a:lnTo>
                      <a:pt x="98" y="25"/>
                    </a:lnTo>
                    <a:lnTo>
                      <a:pt x="100" y="18"/>
                    </a:lnTo>
                    <a:lnTo>
                      <a:pt x="105" y="10"/>
                    </a:lnTo>
                    <a:lnTo>
                      <a:pt x="96" y="5"/>
                    </a:lnTo>
                    <a:lnTo>
                      <a:pt x="87" y="2"/>
                    </a:lnTo>
                    <a:lnTo>
                      <a:pt x="78" y="0"/>
                    </a:lnTo>
                    <a:lnTo>
                      <a:pt x="70" y="0"/>
                    </a:lnTo>
                    <a:lnTo>
                      <a:pt x="61" y="0"/>
                    </a:lnTo>
                    <a:lnTo>
                      <a:pt x="52" y="1"/>
                    </a:lnTo>
                    <a:lnTo>
                      <a:pt x="45" y="3"/>
                    </a:lnTo>
                    <a:lnTo>
                      <a:pt x="39" y="5"/>
                    </a:lnTo>
                    <a:lnTo>
                      <a:pt x="52" y="9"/>
                    </a:lnTo>
                    <a:lnTo>
                      <a:pt x="57" y="13"/>
                    </a:lnTo>
                    <a:lnTo>
                      <a:pt x="57" y="18"/>
                    </a:lnTo>
                    <a:lnTo>
                      <a:pt x="52" y="22"/>
                    </a:lnTo>
                    <a:lnTo>
                      <a:pt x="43" y="26"/>
                    </a:lnTo>
                    <a:lnTo>
                      <a:pt x="30" y="30"/>
                    </a:lnTo>
                    <a:lnTo>
                      <a:pt x="18" y="33"/>
                    </a:lnTo>
                    <a:lnTo>
                      <a:pt x="7" y="37"/>
                    </a:lnTo>
                    <a:lnTo>
                      <a:pt x="14" y="39"/>
                    </a:lnTo>
                    <a:lnTo>
                      <a:pt x="25" y="41"/>
                    </a:lnTo>
                    <a:lnTo>
                      <a:pt x="38" y="42"/>
                    </a:lnTo>
                    <a:lnTo>
                      <a:pt x="48" y="42"/>
                    </a:lnTo>
                    <a:lnTo>
                      <a:pt x="45" y="47"/>
                    </a:lnTo>
                    <a:lnTo>
                      <a:pt x="38" y="52"/>
                    </a:lnTo>
                    <a:lnTo>
                      <a:pt x="27" y="57"/>
                    </a:lnTo>
                    <a:lnTo>
                      <a:pt x="14" y="62"/>
                    </a:lnTo>
                    <a:lnTo>
                      <a:pt x="20" y="62"/>
                    </a:lnTo>
                    <a:lnTo>
                      <a:pt x="29" y="63"/>
                    </a:lnTo>
                    <a:lnTo>
                      <a:pt x="36" y="64"/>
                    </a:lnTo>
                    <a:lnTo>
                      <a:pt x="43" y="66"/>
                    </a:lnTo>
                    <a:lnTo>
                      <a:pt x="45" y="69"/>
                    </a:lnTo>
                    <a:lnTo>
                      <a:pt x="45" y="73"/>
                    </a:lnTo>
                    <a:lnTo>
                      <a:pt x="43" y="77"/>
                    </a:lnTo>
                    <a:lnTo>
                      <a:pt x="38" y="80"/>
                    </a:lnTo>
                    <a:lnTo>
                      <a:pt x="29" y="82"/>
                    </a:lnTo>
                    <a:lnTo>
                      <a:pt x="18" y="85"/>
                    </a:lnTo>
                    <a:lnTo>
                      <a:pt x="9" y="91"/>
                    </a:lnTo>
                    <a:lnTo>
                      <a:pt x="0" y="98"/>
                    </a:lnTo>
                    <a:lnTo>
                      <a:pt x="6" y="96"/>
                    </a:lnTo>
                    <a:lnTo>
                      <a:pt x="14" y="95"/>
                    </a:lnTo>
                    <a:lnTo>
                      <a:pt x="23" y="94"/>
                    </a:lnTo>
                    <a:lnTo>
                      <a:pt x="32" y="95"/>
                    </a:lnTo>
                    <a:lnTo>
                      <a:pt x="23" y="103"/>
                    </a:lnTo>
                    <a:lnTo>
                      <a:pt x="18" y="114"/>
                    </a:lnTo>
                    <a:lnTo>
                      <a:pt x="14" y="126"/>
                    </a:lnTo>
                    <a:lnTo>
                      <a:pt x="13" y="139"/>
                    </a:lnTo>
                    <a:lnTo>
                      <a:pt x="16" y="133"/>
                    </a:lnTo>
                    <a:lnTo>
                      <a:pt x="23" y="127"/>
                    </a:lnTo>
                    <a:lnTo>
                      <a:pt x="32" y="121"/>
                    </a:lnTo>
                    <a:lnTo>
                      <a:pt x="41" y="117"/>
                    </a:lnTo>
                    <a:lnTo>
                      <a:pt x="43" y="132"/>
                    </a:lnTo>
                    <a:lnTo>
                      <a:pt x="32" y="143"/>
                    </a:lnTo>
                    <a:lnTo>
                      <a:pt x="22" y="154"/>
                    </a:lnTo>
                    <a:lnTo>
                      <a:pt x="16" y="168"/>
                    </a:lnTo>
                    <a:lnTo>
                      <a:pt x="22" y="165"/>
                    </a:lnTo>
                    <a:lnTo>
                      <a:pt x="34" y="162"/>
                    </a:lnTo>
                    <a:lnTo>
                      <a:pt x="46" y="161"/>
                    </a:lnTo>
                    <a:lnTo>
                      <a:pt x="57" y="161"/>
                    </a:lnTo>
                    <a:lnTo>
                      <a:pt x="54" y="171"/>
                    </a:lnTo>
                    <a:lnTo>
                      <a:pt x="54" y="181"/>
                    </a:lnTo>
                    <a:lnTo>
                      <a:pt x="57" y="192"/>
                    </a:lnTo>
                    <a:lnTo>
                      <a:pt x="64" y="201"/>
                    </a:lnTo>
                    <a:lnTo>
                      <a:pt x="66" y="195"/>
                    </a:lnTo>
                    <a:lnTo>
                      <a:pt x="73" y="190"/>
                    </a:lnTo>
                    <a:lnTo>
                      <a:pt x="82" y="187"/>
                    </a:lnTo>
                    <a:lnTo>
                      <a:pt x="93" y="187"/>
                    </a:lnTo>
                    <a:lnTo>
                      <a:pt x="96" y="192"/>
                    </a:lnTo>
                    <a:lnTo>
                      <a:pt x="98" y="199"/>
                    </a:lnTo>
                    <a:lnTo>
                      <a:pt x="100" y="207"/>
                    </a:lnTo>
                    <a:lnTo>
                      <a:pt x="100" y="215"/>
                    </a:lnTo>
                    <a:lnTo>
                      <a:pt x="105" y="214"/>
                    </a:lnTo>
                    <a:lnTo>
                      <a:pt x="109" y="214"/>
                    </a:lnTo>
                    <a:lnTo>
                      <a:pt x="112" y="212"/>
                    </a:lnTo>
                    <a:lnTo>
                      <a:pt x="116" y="209"/>
                    </a:lnTo>
                    <a:lnTo>
                      <a:pt x="117" y="215"/>
                    </a:lnTo>
                    <a:lnTo>
                      <a:pt x="114" y="221"/>
                    </a:lnTo>
                    <a:lnTo>
                      <a:pt x="107" y="227"/>
                    </a:lnTo>
                    <a:lnTo>
                      <a:pt x="96" y="231"/>
                    </a:lnTo>
                    <a:lnTo>
                      <a:pt x="112" y="233"/>
                    </a:lnTo>
                    <a:lnTo>
                      <a:pt x="126" y="232"/>
                    </a:lnTo>
                    <a:lnTo>
                      <a:pt x="135" y="229"/>
                    </a:lnTo>
                    <a:lnTo>
                      <a:pt x="139" y="224"/>
                    </a:lnTo>
                    <a:lnTo>
                      <a:pt x="142" y="229"/>
                    </a:lnTo>
                    <a:lnTo>
                      <a:pt x="146" y="234"/>
                    </a:lnTo>
                    <a:lnTo>
                      <a:pt x="146" y="241"/>
                    </a:lnTo>
                    <a:lnTo>
                      <a:pt x="146" y="246"/>
                    </a:lnTo>
                    <a:lnTo>
                      <a:pt x="157" y="245"/>
                    </a:lnTo>
                    <a:lnTo>
                      <a:pt x="162" y="242"/>
                    </a:lnTo>
                    <a:lnTo>
                      <a:pt x="167" y="237"/>
                    </a:lnTo>
                    <a:lnTo>
                      <a:pt x="173" y="236"/>
                    </a:lnTo>
                    <a:lnTo>
                      <a:pt x="181" y="242"/>
                    </a:lnTo>
                    <a:lnTo>
                      <a:pt x="181" y="253"/>
                    </a:lnTo>
                    <a:lnTo>
                      <a:pt x="181" y="265"/>
                    </a:lnTo>
                    <a:lnTo>
                      <a:pt x="188" y="273"/>
                    </a:lnTo>
                    <a:lnTo>
                      <a:pt x="190" y="261"/>
                    </a:lnTo>
                    <a:lnTo>
                      <a:pt x="199" y="257"/>
                    </a:lnTo>
                    <a:lnTo>
                      <a:pt x="208" y="261"/>
                    </a:lnTo>
                    <a:lnTo>
                      <a:pt x="215" y="271"/>
                    </a:lnTo>
                    <a:lnTo>
                      <a:pt x="229" y="271"/>
                    </a:lnTo>
                    <a:lnTo>
                      <a:pt x="235" y="279"/>
                    </a:lnTo>
                    <a:lnTo>
                      <a:pt x="233" y="290"/>
                    </a:lnTo>
                    <a:lnTo>
                      <a:pt x="231" y="295"/>
                    </a:lnTo>
                    <a:lnTo>
                      <a:pt x="249" y="293"/>
                    </a:lnTo>
                    <a:lnTo>
                      <a:pt x="260" y="298"/>
                    </a:lnTo>
                    <a:lnTo>
                      <a:pt x="260" y="306"/>
                    </a:lnTo>
                    <a:lnTo>
                      <a:pt x="249" y="316"/>
                    </a:lnTo>
                    <a:lnTo>
                      <a:pt x="252" y="316"/>
                    </a:lnTo>
                    <a:lnTo>
                      <a:pt x="260" y="316"/>
                    </a:lnTo>
                    <a:lnTo>
                      <a:pt x="270" y="316"/>
                    </a:lnTo>
                    <a:lnTo>
                      <a:pt x="283" y="316"/>
                    </a:lnTo>
                    <a:lnTo>
                      <a:pt x="295" y="317"/>
                    </a:lnTo>
                    <a:lnTo>
                      <a:pt x="302" y="319"/>
                    </a:lnTo>
                    <a:lnTo>
                      <a:pt x="307" y="323"/>
                    </a:lnTo>
                    <a:lnTo>
                      <a:pt x="304" y="328"/>
                    </a:lnTo>
                    <a:lnTo>
                      <a:pt x="311" y="328"/>
                    </a:lnTo>
                    <a:lnTo>
                      <a:pt x="318" y="327"/>
                    </a:lnTo>
                    <a:lnTo>
                      <a:pt x="322" y="324"/>
                    </a:lnTo>
                    <a:lnTo>
                      <a:pt x="325" y="320"/>
                    </a:lnTo>
                    <a:lnTo>
                      <a:pt x="327" y="326"/>
                    </a:lnTo>
                    <a:lnTo>
                      <a:pt x="325" y="331"/>
                    </a:lnTo>
                    <a:lnTo>
                      <a:pt x="318" y="337"/>
                    </a:lnTo>
                    <a:lnTo>
                      <a:pt x="307" y="343"/>
                    </a:lnTo>
                    <a:lnTo>
                      <a:pt x="320" y="342"/>
                    </a:lnTo>
                    <a:lnTo>
                      <a:pt x="331" y="342"/>
                    </a:lnTo>
                    <a:lnTo>
                      <a:pt x="339" y="344"/>
                    </a:lnTo>
                    <a:lnTo>
                      <a:pt x="348" y="347"/>
                    </a:lnTo>
                    <a:lnTo>
                      <a:pt x="354" y="351"/>
                    </a:lnTo>
                    <a:lnTo>
                      <a:pt x="359" y="356"/>
                    </a:lnTo>
                    <a:lnTo>
                      <a:pt x="361" y="362"/>
                    </a:lnTo>
                    <a:lnTo>
                      <a:pt x="361" y="368"/>
                    </a:lnTo>
                    <a:lnTo>
                      <a:pt x="373" y="365"/>
                    </a:lnTo>
                    <a:lnTo>
                      <a:pt x="377" y="369"/>
                    </a:lnTo>
                    <a:lnTo>
                      <a:pt x="373" y="376"/>
                    </a:lnTo>
                    <a:lnTo>
                      <a:pt x="363" y="384"/>
                    </a:lnTo>
                    <a:lnTo>
                      <a:pt x="379" y="381"/>
                    </a:lnTo>
                    <a:lnTo>
                      <a:pt x="396" y="380"/>
                    </a:lnTo>
                    <a:lnTo>
                      <a:pt x="414" y="381"/>
                    </a:lnTo>
                    <a:lnTo>
                      <a:pt x="432" y="383"/>
                    </a:lnTo>
                    <a:lnTo>
                      <a:pt x="446" y="386"/>
                    </a:lnTo>
                    <a:lnTo>
                      <a:pt x="458" y="389"/>
                    </a:lnTo>
                    <a:lnTo>
                      <a:pt x="466" y="391"/>
                    </a:lnTo>
                    <a:lnTo>
                      <a:pt x="469" y="392"/>
                    </a:lnTo>
                    <a:lnTo>
                      <a:pt x="473" y="388"/>
                    </a:lnTo>
                    <a:lnTo>
                      <a:pt x="480" y="386"/>
                    </a:lnTo>
                    <a:lnTo>
                      <a:pt x="489" y="388"/>
                    </a:lnTo>
                    <a:lnTo>
                      <a:pt x="499" y="390"/>
                    </a:lnTo>
                    <a:lnTo>
                      <a:pt x="508" y="394"/>
                    </a:lnTo>
                    <a:lnTo>
                      <a:pt x="515" y="397"/>
                    </a:lnTo>
                    <a:lnTo>
                      <a:pt x="521" y="399"/>
                    </a:lnTo>
                    <a:lnTo>
                      <a:pt x="522" y="400"/>
                    </a:lnTo>
                    <a:lnTo>
                      <a:pt x="537" y="389"/>
                    </a:lnTo>
                    <a:lnTo>
                      <a:pt x="547" y="381"/>
                    </a:lnTo>
                    <a:lnTo>
                      <a:pt x="556" y="379"/>
                    </a:lnTo>
                    <a:lnTo>
                      <a:pt x="561" y="379"/>
                    </a:lnTo>
                    <a:lnTo>
                      <a:pt x="565" y="383"/>
                    </a:lnTo>
                    <a:lnTo>
                      <a:pt x="563" y="388"/>
                    </a:lnTo>
                    <a:lnTo>
                      <a:pt x="561" y="393"/>
                    </a:lnTo>
                    <a:lnTo>
                      <a:pt x="554" y="397"/>
                    </a:lnTo>
                    <a:lnTo>
                      <a:pt x="560" y="396"/>
                    </a:lnTo>
                    <a:lnTo>
                      <a:pt x="576" y="393"/>
                    </a:lnTo>
                    <a:lnTo>
                      <a:pt x="592" y="392"/>
                    </a:lnTo>
                    <a:lnTo>
                      <a:pt x="606" y="394"/>
                    </a:lnTo>
                    <a:lnTo>
                      <a:pt x="629" y="416"/>
                    </a:lnTo>
                    <a:lnTo>
                      <a:pt x="629" y="425"/>
                    </a:lnTo>
                    <a:lnTo>
                      <a:pt x="636" y="422"/>
                    </a:lnTo>
                    <a:lnTo>
                      <a:pt x="654" y="418"/>
                    </a:lnTo>
                    <a:lnTo>
                      <a:pt x="670" y="415"/>
                    </a:lnTo>
                    <a:lnTo>
                      <a:pt x="677" y="420"/>
                    </a:lnTo>
                    <a:lnTo>
                      <a:pt x="679" y="419"/>
                    </a:lnTo>
                    <a:lnTo>
                      <a:pt x="686" y="417"/>
                    </a:lnTo>
                    <a:lnTo>
                      <a:pt x="693" y="414"/>
                    </a:lnTo>
                    <a:lnTo>
                      <a:pt x="703" y="411"/>
                    </a:lnTo>
                    <a:lnTo>
                      <a:pt x="714" y="409"/>
                    </a:lnTo>
                    <a:lnTo>
                      <a:pt x="723" y="407"/>
                    </a:lnTo>
                    <a:lnTo>
                      <a:pt x="730" y="408"/>
                    </a:lnTo>
                    <a:lnTo>
                      <a:pt x="735" y="410"/>
                    </a:lnTo>
                    <a:lnTo>
                      <a:pt x="739" y="409"/>
                    </a:lnTo>
                    <a:lnTo>
                      <a:pt x="746" y="407"/>
                    </a:lnTo>
                    <a:lnTo>
                      <a:pt x="755" y="404"/>
                    </a:lnTo>
                    <a:lnTo>
                      <a:pt x="762" y="400"/>
                    </a:lnTo>
                    <a:lnTo>
                      <a:pt x="766" y="401"/>
                    </a:lnTo>
                    <a:lnTo>
                      <a:pt x="771" y="405"/>
                    </a:lnTo>
                    <a:lnTo>
                      <a:pt x="778" y="410"/>
                    </a:lnTo>
                    <a:lnTo>
                      <a:pt x="783" y="414"/>
                    </a:lnTo>
                    <a:lnTo>
                      <a:pt x="791" y="407"/>
                    </a:lnTo>
                    <a:lnTo>
                      <a:pt x="799" y="403"/>
                    </a:lnTo>
                    <a:lnTo>
                      <a:pt x="810" y="402"/>
                    </a:lnTo>
                    <a:lnTo>
                      <a:pt x="824" y="402"/>
                    </a:lnTo>
                    <a:lnTo>
                      <a:pt x="826" y="405"/>
                    </a:lnTo>
                    <a:lnTo>
                      <a:pt x="830" y="410"/>
                    </a:lnTo>
                    <a:lnTo>
                      <a:pt x="835" y="414"/>
                    </a:lnTo>
                    <a:lnTo>
                      <a:pt x="837" y="416"/>
                    </a:lnTo>
                    <a:lnTo>
                      <a:pt x="838" y="409"/>
                    </a:lnTo>
                    <a:lnTo>
                      <a:pt x="846" y="405"/>
                    </a:lnTo>
                    <a:lnTo>
                      <a:pt x="854" y="403"/>
                    </a:lnTo>
                    <a:lnTo>
                      <a:pt x="865" y="402"/>
                    </a:lnTo>
                    <a:lnTo>
                      <a:pt x="876" y="404"/>
                    </a:lnTo>
                    <a:lnTo>
                      <a:pt x="883" y="408"/>
                    </a:lnTo>
                    <a:lnTo>
                      <a:pt x="886" y="415"/>
                    </a:lnTo>
                    <a:lnTo>
                      <a:pt x="885" y="423"/>
                    </a:lnTo>
                    <a:lnTo>
                      <a:pt x="890" y="420"/>
                    </a:lnTo>
                    <a:lnTo>
                      <a:pt x="895" y="417"/>
                    </a:lnTo>
                    <a:lnTo>
                      <a:pt x="901" y="414"/>
                    </a:lnTo>
                    <a:lnTo>
                      <a:pt x="906" y="412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36" name="Freeform 496"/>
              <p:cNvSpPr>
                <a:spLocks/>
              </p:cNvSpPr>
              <p:nvPr/>
            </p:nvSpPr>
            <p:spPr bwMode="auto">
              <a:xfrm>
                <a:off x="1522" y="2449"/>
                <a:ext cx="201" cy="471"/>
              </a:xfrm>
              <a:custGeom>
                <a:avLst/>
                <a:gdLst>
                  <a:gd name="T0" fmla="*/ 243 w 401"/>
                  <a:gd name="T1" fmla="*/ 471 h 471"/>
                  <a:gd name="T2" fmla="*/ 259 w 401"/>
                  <a:gd name="T3" fmla="*/ 441 h 471"/>
                  <a:gd name="T4" fmla="*/ 313 w 401"/>
                  <a:gd name="T5" fmla="*/ 432 h 471"/>
                  <a:gd name="T6" fmla="*/ 336 w 401"/>
                  <a:gd name="T7" fmla="*/ 415 h 471"/>
                  <a:gd name="T8" fmla="*/ 359 w 401"/>
                  <a:gd name="T9" fmla="*/ 404 h 471"/>
                  <a:gd name="T10" fmla="*/ 339 w 401"/>
                  <a:gd name="T11" fmla="*/ 389 h 471"/>
                  <a:gd name="T12" fmla="*/ 394 w 401"/>
                  <a:gd name="T13" fmla="*/ 364 h 471"/>
                  <a:gd name="T14" fmla="*/ 352 w 401"/>
                  <a:gd name="T15" fmla="*/ 361 h 471"/>
                  <a:gd name="T16" fmla="*/ 373 w 401"/>
                  <a:gd name="T17" fmla="*/ 351 h 471"/>
                  <a:gd name="T18" fmla="*/ 371 w 401"/>
                  <a:gd name="T19" fmla="*/ 336 h 471"/>
                  <a:gd name="T20" fmla="*/ 392 w 401"/>
                  <a:gd name="T21" fmla="*/ 341 h 471"/>
                  <a:gd name="T22" fmla="*/ 385 w 401"/>
                  <a:gd name="T23" fmla="*/ 314 h 471"/>
                  <a:gd name="T24" fmla="*/ 387 w 401"/>
                  <a:gd name="T25" fmla="*/ 294 h 471"/>
                  <a:gd name="T26" fmla="*/ 401 w 401"/>
                  <a:gd name="T27" fmla="*/ 261 h 471"/>
                  <a:gd name="T28" fmla="*/ 375 w 401"/>
                  <a:gd name="T29" fmla="*/ 234 h 471"/>
                  <a:gd name="T30" fmla="*/ 352 w 401"/>
                  <a:gd name="T31" fmla="*/ 207 h 471"/>
                  <a:gd name="T32" fmla="*/ 357 w 401"/>
                  <a:gd name="T33" fmla="*/ 198 h 471"/>
                  <a:gd name="T34" fmla="*/ 345 w 401"/>
                  <a:gd name="T35" fmla="*/ 180 h 471"/>
                  <a:gd name="T36" fmla="*/ 316 w 401"/>
                  <a:gd name="T37" fmla="*/ 169 h 471"/>
                  <a:gd name="T38" fmla="*/ 284 w 401"/>
                  <a:gd name="T39" fmla="*/ 142 h 471"/>
                  <a:gd name="T40" fmla="*/ 302 w 401"/>
                  <a:gd name="T41" fmla="*/ 134 h 471"/>
                  <a:gd name="T42" fmla="*/ 286 w 401"/>
                  <a:gd name="T43" fmla="*/ 121 h 471"/>
                  <a:gd name="T44" fmla="*/ 254 w 401"/>
                  <a:gd name="T45" fmla="*/ 107 h 471"/>
                  <a:gd name="T46" fmla="*/ 272 w 401"/>
                  <a:gd name="T47" fmla="*/ 99 h 471"/>
                  <a:gd name="T48" fmla="*/ 250 w 401"/>
                  <a:gd name="T49" fmla="*/ 88 h 471"/>
                  <a:gd name="T50" fmla="*/ 226 w 401"/>
                  <a:gd name="T51" fmla="*/ 86 h 471"/>
                  <a:gd name="T52" fmla="*/ 185 w 401"/>
                  <a:gd name="T53" fmla="*/ 86 h 471"/>
                  <a:gd name="T54" fmla="*/ 210 w 401"/>
                  <a:gd name="T55" fmla="*/ 70 h 471"/>
                  <a:gd name="T56" fmla="*/ 194 w 401"/>
                  <a:gd name="T57" fmla="*/ 52 h 471"/>
                  <a:gd name="T58" fmla="*/ 156 w 401"/>
                  <a:gd name="T59" fmla="*/ 42 h 471"/>
                  <a:gd name="T60" fmla="*/ 181 w 401"/>
                  <a:gd name="T61" fmla="*/ 32 h 471"/>
                  <a:gd name="T62" fmla="*/ 144 w 401"/>
                  <a:gd name="T63" fmla="*/ 21 h 471"/>
                  <a:gd name="T64" fmla="*/ 117 w 401"/>
                  <a:gd name="T65" fmla="*/ 13 h 471"/>
                  <a:gd name="T66" fmla="*/ 76 w 401"/>
                  <a:gd name="T67" fmla="*/ 23 h 471"/>
                  <a:gd name="T68" fmla="*/ 85 w 401"/>
                  <a:gd name="T69" fmla="*/ 6 h 471"/>
                  <a:gd name="T70" fmla="*/ 46 w 401"/>
                  <a:gd name="T71" fmla="*/ 12 h 471"/>
                  <a:gd name="T72" fmla="*/ 9 w 401"/>
                  <a:gd name="T73" fmla="*/ 27 h 471"/>
                  <a:gd name="T74" fmla="*/ 57 w 401"/>
                  <a:gd name="T75" fmla="*/ 38 h 471"/>
                  <a:gd name="T76" fmla="*/ 94 w 401"/>
                  <a:gd name="T77" fmla="*/ 48 h 471"/>
                  <a:gd name="T78" fmla="*/ 115 w 401"/>
                  <a:gd name="T79" fmla="*/ 49 h 471"/>
                  <a:gd name="T80" fmla="*/ 163 w 401"/>
                  <a:gd name="T81" fmla="*/ 72 h 471"/>
                  <a:gd name="T82" fmla="*/ 162 w 401"/>
                  <a:gd name="T83" fmla="*/ 93 h 471"/>
                  <a:gd name="T84" fmla="*/ 213 w 401"/>
                  <a:gd name="T85" fmla="*/ 113 h 471"/>
                  <a:gd name="T86" fmla="*/ 254 w 401"/>
                  <a:gd name="T87" fmla="*/ 137 h 471"/>
                  <a:gd name="T88" fmla="*/ 270 w 401"/>
                  <a:gd name="T89" fmla="*/ 173 h 471"/>
                  <a:gd name="T90" fmla="*/ 305 w 401"/>
                  <a:gd name="T91" fmla="*/ 213 h 471"/>
                  <a:gd name="T92" fmla="*/ 339 w 401"/>
                  <a:gd name="T93" fmla="*/ 234 h 471"/>
                  <a:gd name="T94" fmla="*/ 348 w 401"/>
                  <a:gd name="T95" fmla="*/ 291 h 471"/>
                  <a:gd name="T96" fmla="*/ 325 w 401"/>
                  <a:gd name="T97" fmla="*/ 326 h 471"/>
                  <a:gd name="T98" fmla="*/ 305 w 401"/>
                  <a:gd name="T99" fmla="*/ 371 h 471"/>
                  <a:gd name="T100" fmla="*/ 252 w 401"/>
                  <a:gd name="T101" fmla="*/ 408 h 471"/>
                  <a:gd name="T102" fmla="*/ 213 w 401"/>
                  <a:gd name="T103" fmla="*/ 421 h 471"/>
                  <a:gd name="T104" fmla="*/ 213 w 401"/>
                  <a:gd name="T105" fmla="*/ 439 h 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01" h="471">
                    <a:moveTo>
                      <a:pt x="217" y="460"/>
                    </a:moveTo>
                    <a:lnTo>
                      <a:pt x="224" y="462"/>
                    </a:lnTo>
                    <a:lnTo>
                      <a:pt x="231" y="464"/>
                    </a:lnTo>
                    <a:lnTo>
                      <a:pt x="236" y="467"/>
                    </a:lnTo>
                    <a:lnTo>
                      <a:pt x="243" y="471"/>
                    </a:lnTo>
                    <a:lnTo>
                      <a:pt x="243" y="467"/>
                    </a:lnTo>
                    <a:lnTo>
                      <a:pt x="247" y="459"/>
                    </a:lnTo>
                    <a:lnTo>
                      <a:pt x="249" y="449"/>
                    </a:lnTo>
                    <a:lnTo>
                      <a:pt x="249" y="441"/>
                    </a:lnTo>
                    <a:lnTo>
                      <a:pt x="259" y="441"/>
                    </a:lnTo>
                    <a:lnTo>
                      <a:pt x="273" y="440"/>
                    </a:lnTo>
                    <a:lnTo>
                      <a:pt x="286" y="439"/>
                    </a:lnTo>
                    <a:lnTo>
                      <a:pt x="297" y="440"/>
                    </a:lnTo>
                    <a:lnTo>
                      <a:pt x="305" y="454"/>
                    </a:lnTo>
                    <a:lnTo>
                      <a:pt x="313" y="432"/>
                    </a:lnTo>
                    <a:lnTo>
                      <a:pt x="323" y="428"/>
                    </a:lnTo>
                    <a:lnTo>
                      <a:pt x="341" y="431"/>
                    </a:lnTo>
                    <a:lnTo>
                      <a:pt x="341" y="428"/>
                    </a:lnTo>
                    <a:lnTo>
                      <a:pt x="339" y="422"/>
                    </a:lnTo>
                    <a:lnTo>
                      <a:pt x="336" y="415"/>
                    </a:lnTo>
                    <a:lnTo>
                      <a:pt x="329" y="410"/>
                    </a:lnTo>
                    <a:lnTo>
                      <a:pt x="341" y="401"/>
                    </a:lnTo>
                    <a:lnTo>
                      <a:pt x="346" y="401"/>
                    </a:lnTo>
                    <a:lnTo>
                      <a:pt x="352" y="402"/>
                    </a:lnTo>
                    <a:lnTo>
                      <a:pt x="359" y="404"/>
                    </a:lnTo>
                    <a:lnTo>
                      <a:pt x="366" y="406"/>
                    </a:lnTo>
                    <a:lnTo>
                      <a:pt x="364" y="402"/>
                    </a:lnTo>
                    <a:lnTo>
                      <a:pt x="359" y="398"/>
                    </a:lnTo>
                    <a:lnTo>
                      <a:pt x="350" y="393"/>
                    </a:lnTo>
                    <a:lnTo>
                      <a:pt x="339" y="389"/>
                    </a:lnTo>
                    <a:lnTo>
                      <a:pt x="345" y="382"/>
                    </a:lnTo>
                    <a:lnTo>
                      <a:pt x="364" y="381"/>
                    </a:lnTo>
                    <a:lnTo>
                      <a:pt x="378" y="377"/>
                    </a:lnTo>
                    <a:lnTo>
                      <a:pt x="387" y="371"/>
                    </a:lnTo>
                    <a:lnTo>
                      <a:pt x="394" y="364"/>
                    </a:lnTo>
                    <a:lnTo>
                      <a:pt x="384" y="367"/>
                    </a:lnTo>
                    <a:lnTo>
                      <a:pt x="369" y="369"/>
                    </a:lnTo>
                    <a:lnTo>
                      <a:pt x="357" y="369"/>
                    </a:lnTo>
                    <a:lnTo>
                      <a:pt x="345" y="368"/>
                    </a:lnTo>
                    <a:lnTo>
                      <a:pt x="352" y="361"/>
                    </a:lnTo>
                    <a:lnTo>
                      <a:pt x="359" y="358"/>
                    </a:lnTo>
                    <a:lnTo>
                      <a:pt x="368" y="358"/>
                    </a:lnTo>
                    <a:lnTo>
                      <a:pt x="378" y="360"/>
                    </a:lnTo>
                    <a:lnTo>
                      <a:pt x="376" y="356"/>
                    </a:lnTo>
                    <a:lnTo>
                      <a:pt x="373" y="351"/>
                    </a:lnTo>
                    <a:lnTo>
                      <a:pt x="366" y="347"/>
                    </a:lnTo>
                    <a:lnTo>
                      <a:pt x="357" y="344"/>
                    </a:lnTo>
                    <a:lnTo>
                      <a:pt x="361" y="342"/>
                    </a:lnTo>
                    <a:lnTo>
                      <a:pt x="364" y="339"/>
                    </a:lnTo>
                    <a:lnTo>
                      <a:pt x="371" y="336"/>
                    </a:lnTo>
                    <a:lnTo>
                      <a:pt x="376" y="332"/>
                    </a:lnTo>
                    <a:lnTo>
                      <a:pt x="380" y="334"/>
                    </a:lnTo>
                    <a:lnTo>
                      <a:pt x="384" y="336"/>
                    </a:lnTo>
                    <a:lnTo>
                      <a:pt x="387" y="339"/>
                    </a:lnTo>
                    <a:lnTo>
                      <a:pt x="392" y="341"/>
                    </a:lnTo>
                    <a:lnTo>
                      <a:pt x="392" y="336"/>
                    </a:lnTo>
                    <a:lnTo>
                      <a:pt x="391" y="331"/>
                    </a:lnTo>
                    <a:lnTo>
                      <a:pt x="385" y="326"/>
                    </a:lnTo>
                    <a:lnTo>
                      <a:pt x="378" y="320"/>
                    </a:lnTo>
                    <a:lnTo>
                      <a:pt x="385" y="314"/>
                    </a:lnTo>
                    <a:lnTo>
                      <a:pt x="392" y="306"/>
                    </a:lnTo>
                    <a:lnTo>
                      <a:pt x="396" y="297"/>
                    </a:lnTo>
                    <a:lnTo>
                      <a:pt x="396" y="288"/>
                    </a:lnTo>
                    <a:lnTo>
                      <a:pt x="392" y="292"/>
                    </a:lnTo>
                    <a:lnTo>
                      <a:pt x="387" y="294"/>
                    </a:lnTo>
                    <a:lnTo>
                      <a:pt x="382" y="295"/>
                    </a:lnTo>
                    <a:lnTo>
                      <a:pt x="376" y="296"/>
                    </a:lnTo>
                    <a:lnTo>
                      <a:pt x="382" y="285"/>
                    </a:lnTo>
                    <a:lnTo>
                      <a:pt x="392" y="273"/>
                    </a:lnTo>
                    <a:lnTo>
                      <a:pt x="401" y="261"/>
                    </a:lnTo>
                    <a:lnTo>
                      <a:pt x="401" y="249"/>
                    </a:lnTo>
                    <a:lnTo>
                      <a:pt x="389" y="252"/>
                    </a:lnTo>
                    <a:lnTo>
                      <a:pt x="380" y="249"/>
                    </a:lnTo>
                    <a:lnTo>
                      <a:pt x="376" y="241"/>
                    </a:lnTo>
                    <a:lnTo>
                      <a:pt x="375" y="234"/>
                    </a:lnTo>
                    <a:lnTo>
                      <a:pt x="371" y="228"/>
                    </a:lnTo>
                    <a:lnTo>
                      <a:pt x="366" y="221"/>
                    </a:lnTo>
                    <a:lnTo>
                      <a:pt x="355" y="213"/>
                    </a:lnTo>
                    <a:lnTo>
                      <a:pt x="346" y="207"/>
                    </a:lnTo>
                    <a:lnTo>
                      <a:pt x="352" y="207"/>
                    </a:lnTo>
                    <a:lnTo>
                      <a:pt x="359" y="208"/>
                    </a:lnTo>
                    <a:lnTo>
                      <a:pt x="364" y="209"/>
                    </a:lnTo>
                    <a:lnTo>
                      <a:pt x="369" y="210"/>
                    </a:lnTo>
                    <a:lnTo>
                      <a:pt x="366" y="206"/>
                    </a:lnTo>
                    <a:lnTo>
                      <a:pt x="357" y="198"/>
                    </a:lnTo>
                    <a:lnTo>
                      <a:pt x="346" y="190"/>
                    </a:lnTo>
                    <a:lnTo>
                      <a:pt x="339" y="184"/>
                    </a:lnTo>
                    <a:lnTo>
                      <a:pt x="339" y="183"/>
                    </a:lnTo>
                    <a:lnTo>
                      <a:pt x="341" y="181"/>
                    </a:lnTo>
                    <a:lnTo>
                      <a:pt x="345" y="180"/>
                    </a:lnTo>
                    <a:lnTo>
                      <a:pt x="353" y="179"/>
                    </a:lnTo>
                    <a:lnTo>
                      <a:pt x="346" y="174"/>
                    </a:lnTo>
                    <a:lnTo>
                      <a:pt x="337" y="171"/>
                    </a:lnTo>
                    <a:lnTo>
                      <a:pt x="329" y="170"/>
                    </a:lnTo>
                    <a:lnTo>
                      <a:pt x="316" y="169"/>
                    </a:lnTo>
                    <a:lnTo>
                      <a:pt x="304" y="165"/>
                    </a:lnTo>
                    <a:lnTo>
                      <a:pt x="291" y="159"/>
                    </a:lnTo>
                    <a:lnTo>
                      <a:pt x="282" y="151"/>
                    </a:lnTo>
                    <a:lnTo>
                      <a:pt x="281" y="144"/>
                    </a:lnTo>
                    <a:lnTo>
                      <a:pt x="284" y="142"/>
                    </a:lnTo>
                    <a:lnTo>
                      <a:pt x="293" y="140"/>
                    </a:lnTo>
                    <a:lnTo>
                      <a:pt x="302" y="142"/>
                    </a:lnTo>
                    <a:lnTo>
                      <a:pt x="313" y="144"/>
                    </a:lnTo>
                    <a:lnTo>
                      <a:pt x="309" y="137"/>
                    </a:lnTo>
                    <a:lnTo>
                      <a:pt x="302" y="134"/>
                    </a:lnTo>
                    <a:lnTo>
                      <a:pt x="293" y="132"/>
                    </a:lnTo>
                    <a:lnTo>
                      <a:pt x="281" y="131"/>
                    </a:lnTo>
                    <a:lnTo>
                      <a:pt x="281" y="128"/>
                    </a:lnTo>
                    <a:lnTo>
                      <a:pt x="282" y="125"/>
                    </a:lnTo>
                    <a:lnTo>
                      <a:pt x="286" y="121"/>
                    </a:lnTo>
                    <a:lnTo>
                      <a:pt x="289" y="117"/>
                    </a:lnTo>
                    <a:lnTo>
                      <a:pt x="284" y="114"/>
                    </a:lnTo>
                    <a:lnTo>
                      <a:pt x="275" y="112"/>
                    </a:lnTo>
                    <a:lnTo>
                      <a:pt x="263" y="109"/>
                    </a:lnTo>
                    <a:lnTo>
                      <a:pt x="254" y="107"/>
                    </a:lnTo>
                    <a:lnTo>
                      <a:pt x="258" y="105"/>
                    </a:lnTo>
                    <a:lnTo>
                      <a:pt x="263" y="103"/>
                    </a:lnTo>
                    <a:lnTo>
                      <a:pt x="270" y="102"/>
                    </a:lnTo>
                    <a:lnTo>
                      <a:pt x="277" y="100"/>
                    </a:lnTo>
                    <a:lnTo>
                      <a:pt x="272" y="99"/>
                    </a:lnTo>
                    <a:lnTo>
                      <a:pt x="263" y="98"/>
                    </a:lnTo>
                    <a:lnTo>
                      <a:pt x="250" y="98"/>
                    </a:lnTo>
                    <a:lnTo>
                      <a:pt x="242" y="98"/>
                    </a:lnTo>
                    <a:lnTo>
                      <a:pt x="249" y="94"/>
                    </a:lnTo>
                    <a:lnTo>
                      <a:pt x="250" y="88"/>
                    </a:lnTo>
                    <a:lnTo>
                      <a:pt x="249" y="83"/>
                    </a:lnTo>
                    <a:lnTo>
                      <a:pt x="245" y="79"/>
                    </a:lnTo>
                    <a:lnTo>
                      <a:pt x="240" y="82"/>
                    </a:lnTo>
                    <a:lnTo>
                      <a:pt x="233" y="84"/>
                    </a:lnTo>
                    <a:lnTo>
                      <a:pt x="226" y="86"/>
                    </a:lnTo>
                    <a:lnTo>
                      <a:pt x="218" y="87"/>
                    </a:lnTo>
                    <a:lnTo>
                      <a:pt x="210" y="87"/>
                    </a:lnTo>
                    <a:lnTo>
                      <a:pt x="201" y="87"/>
                    </a:lnTo>
                    <a:lnTo>
                      <a:pt x="194" y="87"/>
                    </a:lnTo>
                    <a:lnTo>
                      <a:pt x="185" y="86"/>
                    </a:lnTo>
                    <a:lnTo>
                      <a:pt x="188" y="83"/>
                    </a:lnTo>
                    <a:lnTo>
                      <a:pt x="195" y="80"/>
                    </a:lnTo>
                    <a:lnTo>
                      <a:pt x="204" y="77"/>
                    </a:lnTo>
                    <a:lnTo>
                      <a:pt x="217" y="75"/>
                    </a:lnTo>
                    <a:lnTo>
                      <a:pt x="210" y="70"/>
                    </a:lnTo>
                    <a:lnTo>
                      <a:pt x="201" y="66"/>
                    </a:lnTo>
                    <a:lnTo>
                      <a:pt x="188" y="65"/>
                    </a:lnTo>
                    <a:lnTo>
                      <a:pt x="174" y="65"/>
                    </a:lnTo>
                    <a:lnTo>
                      <a:pt x="185" y="59"/>
                    </a:lnTo>
                    <a:lnTo>
                      <a:pt x="194" y="52"/>
                    </a:lnTo>
                    <a:lnTo>
                      <a:pt x="199" y="46"/>
                    </a:lnTo>
                    <a:lnTo>
                      <a:pt x="201" y="40"/>
                    </a:lnTo>
                    <a:lnTo>
                      <a:pt x="186" y="43"/>
                    </a:lnTo>
                    <a:lnTo>
                      <a:pt x="170" y="43"/>
                    </a:lnTo>
                    <a:lnTo>
                      <a:pt x="156" y="42"/>
                    </a:lnTo>
                    <a:lnTo>
                      <a:pt x="151" y="40"/>
                    </a:lnTo>
                    <a:lnTo>
                      <a:pt x="155" y="38"/>
                    </a:lnTo>
                    <a:lnTo>
                      <a:pt x="162" y="36"/>
                    </a:lnTo>
                    <a:lnTo>
                      <a:pt x="170" y="33"/>
                    </a:lnTo>
                    <a:lnTo>
                      <a:pt x="181" y="32"/>
                    </a:lnTo>
                    <a:lnTo>
                      <a:pt x="176" y="29"/>
                    </a:lnTo>
                    <a:lnTo>
                      <a:pt x="169" y="26"/>
                    </a:lnTo>
                    <a:lnTo>
                      <a:pt x="162" y="24"/>
                    </a:lnTo>
                    <a:lnTo>
                      <a:pt x="153" y="22"/>
                    </a:lnTo>
                    <a:lnTo>
                      <a:pt x="144" y="21"/>
                    </a:lnTo>
                    <a:lnTo>
                      <a:pt x="137" y="21"/>
                    </a:lnTo>
                    <a:lnTo>
                      <a:pt x="128" y="21"/>
                    </a:lnTo>
                    <a:lnTo>
                      <a:pt x="123" y="21"/>
                    </a:lnTo>
                    <a:lnTo>
                      <a:pt x="123" y="10"/>
                    </a:lnTo>
                    <a:lnTo>
                      <a:pt x="117" y="13"/>
                    </a:lnTo>
                    <a:lnTo>
                      <a:pt x="112" y="16"/>
                    </a:lnTo>
                    <a:lnTo>
                      <a:pt x="103" y="18"/>
                    </a:lnTo>
                    <a:lnTo>
                      <a:pt x="96" y="20"/>
                    </a:lnTo>
                    <a:lnTo>
                      <a:pt x="85" y="22"/>
                    </a:lnTo>
                    <a:lnTo>
                      <a:pt x="76" y="23"/>
                    </a:lnTo>
                    <a:lnTo>
                      <a:pt x="69" y="24"/>
                    </a:lnTo>
                    <a:lnTo>
                      <a:pt x="62" y="24"/>
                    </a:lnTo>
                    <a:lnTo>
                      <a:pt x="73" y="19"/>
                    </a:lnTo>
                    <a:lnTo>
                      <a:pt x="80" y="12"/>
                    </a:lnTo>
                    <a:lnTo>
                      <a:pt x="85" y="6"/>
                    </a:lnTo>
                    <a:lnTo>
                      <a:pt x="87" y="0"/>
                    </a:lnTo>
                    <a:lnTo>
                      <a:pt x="78" y="4"/>
                    </a:lnTo>
                    <a:lnTo>
                      <a:pt x="69" y="7"/>
                    </a:lnTo>
                    <a:lnTo>
                      <a:pt x="57" y="10"/>
                    </a:lnTo>
                    <a:lnTo>
                      <a:pt x="46" y="12"/>
                    </a:lnTo>
                    <a:lnTo>
                      <a:pt x="34" y="14"/>
                    </a:lnTo>
                    <a:lnTo>
                      <a:pt x="21" y="15"/>
                    </a:lnTo>
                    <a:lnTo>
                      <a:pt x="11" y="14"/>
                    </a:lnTo>
                    <a:lnTo>
                      <a:pt x="0" y="13"/>
                    </a:lnTo>
                    <a:lnTo>
                      <a:pt x="9" y="27"/>
                    </a:lnTo>
                    <a:lnTo>
                      <a:pt x="18" y="29"/>
                    </a:lnTo>
                    <a:lnTo>
                      <a:pt x="28" y="32"/>
                    </a:lnTo>
                    <a:lnTo>
                      <a:pt x="36" y="35"/>
                    </a:lnTo>
                    <a:lnTo>
                      <a:pt x="41" y="39"/>
                    </a:lnTo>
                    <a:lnTo>
                      <a:pt x="57" y="38"/>
                    </a:lnTo>
                    <a:lnTo>
                      <a:pt x="73" y="38"/>
                    </a:lnTo>
                    <a:lnTo>
                      <a:pt x="83" y="40"/>
                    </a:lnTo>
                    <a:lnTo>
                      <a:pt x="92" y="43"/>
                    </a:lnTo>
                    <a:lnTo>
                      <a:pt x="94" y="46"/>
                    </a:lnTo>
                    <a:lnTo>
                      <a:pt x="94" y="48"/>
                    </a:lnTo>
                    <a:lnTo>
                      <a:pt x="92" y="51"/>
                    </a:lnTo>
                    <a:lnTo>
                      <a:pt x="89" y="54"/>
                    </a:lnTo>
                    <a:lnTo>
                      <a:pt x="99" y="52"/>
                    </a:lnTo>
                    <a:lnTo>
                      <a:pt x="108" y="50"/>
                    </a:lnTo>
                    <a:lnTo>
                      <a:pt x="115" y="49"/>
                    </a:lnTo>
                    <a:lnTo>
                      <a:pt x="119" y="49"/>
                    </a:lnTo>
                    <a:lnTo>
                      <a:pt x="126" y="53"/>
                    </a:lnTo>
                    <a:lnTo>
                      <a:pt x="142" y="60"/>
                    </a:lnTo>
                    <a:lnTo>
                      <a:pt x="158" y="68"/>
                    </a:lnTo>
                    <a:lnTo>
                      <a:pt x="163" y="72"/>
                    </a:lnTo>
                    <a:lnTo>
                      <a:pt x="162" y="76"/>
                    </a:lnTo>
                    <a:lnTo>
                      <a:pt x="158" y="81"/>
                    </a:lnTo>
                    <a:lnTo>
                      <a:pt x="155" y="87"/>
                    </a:lnTo>
                    <a:lnTo>
                      <a:pt x="151" y="91"/>
                    </a:lnTo>
                    <a:lnTo>
                      <a:pt x="162" y="93"/>
                    </a:lnTo>
                    <a:lnTo>
                      <a:pt x="174" y="96"/>
                    </a:lnTo>
                    <a:lnTo>
                      <a:pt x="185" y="99"/>
                    </a:lnTo>
                    <a:lnTo>
                      <a:pt x="197" y="104"/>
                    </a:lnTo>
                    <a:lnTo>
                      <a:pt x="206" y="108"/>
                    </a:lnTo>
                    <a:lnTo>
                      <a:pt x="213" y="113"/>
                    </a:lnTo>
                    <a:lnTo>
                      <a:pt x="218" y="118"/>
                    </a:lnTo>
                    <a:lnTo>
                      <a:pt x="220" y="123"/>
                    </a:lnTo>
                    <a:lnTo>
                      <a:pt x="233" y="123"/>
                    </a:lnTo>
                    <a:lnTo>
                      <a:pt x="247" y="128"/>
                    </a:lnTo>
                    <a:lnTo>
                      <a:pt x="254" y="137"/>
                    </a:lnTo>
                    <a:lnTo>
                      <a:pt x="254" y="153"/>
                    </a:lnTo>
                    <a:lnTo>
                      <a:pt x="261" y="155"/>
                    </a:lnTo>
                    <a:lnTo>
                      <a:pt x="268" y="160"/>
                    </a:lnTo>
                    <a:lnTo>
                      <a:pt x="270" y="166"/>
                    </a:lnTo>
                    <a:lnTo>
                      <a:pt x="270" y="173"/>
                    </a:lnTo>
                    <a:lnTo>
                      <a:pt x="289" y="177"/>
                    </a:lnTo>
                    <a:lnTo>
                      <a:pt x="304" y="185"/>
                    </a:lnTo>
                    <a:lnTo>
                      <a:pt x="307" y="197"/>
                    </a:lnTo>
                    <a:lnTo>
                      <a:pt x="295" y="212"/>
                    </a:lnTo>
                    <a:lnTo>
                      <a:pt x="305" y="213"/>
                    </a:lnTo>
                    <a:lnTo>
                      <a:pt x="316" y="216"/>
                    </a:lnTo>
                    <a:lnTo>
                      <a:pt x="327" y="220"/>
                    </a:lnTo>
                    <a:lnTo>
                      <a:pt x="334" y="224"/>
                    </a:lnTo>
                    <a:lnTo>
                      <a:pt x="339" y="229"/>
                    </a:lnTo>
                    <a:lnTo>
                      <a:pt x="339" y="234"/>
                    </a:lnTo>
                    <a:lnTo>
                      <a:pt x="336" y="239"/>
                    </a:lnTo>
                    <a:lnTo>
                      <a:pt x="327" y="245"/>
                    </a:lnTo>
                    <a:lnTo>
                      <a:pt x="341" y="260"/>
                    </a:lnTo>
                    <a:lnTo>
                      <a:pt x="348" y="276"/>
                    </a:lnTo>
                    <a:lnTo>
                      <a:pt x="348" y="291"/>
                    </a:lnTo>
                    <a:lnTo>
                      <a:pt x="341" y="302"/>
                    </a:lnTo>
                    <a:lnTo>
                      <a:pt x="330" y="310"/>
                    </a:lnTo>
                    <a:lnTo>
                      <a:pt x="325" y="316"/>
                    </a:lnTo>
                    <a:lnTo>
                      <a:pt x="323" y="321"/>
                    </a:lnTo>
                    <a:lnTo>
                      <a:pt x="325" y="326"/>
                    </a:lnTo>
                    <a:lnTo>
                      <a:pt x="327" y="333"/>
                    </a:lnTo>
                    <a:lnTo>
                      <a:pt x="325" y="341"/>
                    </a:lnTo>
                    <a:lnTo>
                      <a:pt x="318" y="349"/>
                    </a:lnTo>
                    <a:lnTo>
                      <a:pt x="302" y="355"/>
                    </a:lnTo>
                    <a:lnTo>
                      <a:pt x="305" y="371"/>
                    </a:lnTo>
                    <a:lnTo>
                      <a:pt x="302" y="385"/>
                    </a:lnTo>
                    <a:lnTo>
                      <a:pt x="288" y="396"/>
                    </a:lnTo>
                    <a:lnTo>
                      <a:pt x="261" y="399"/>
                    </a:lnTo>
                    <a:lnTo>
                      <a:pt x="258" y="403"/>
                    </a:lnTo>
                    <a:lnTo>
                      <a:pt x="252" y="408"/>
                    </a:lnTo>
                    <a:lnTo>
                      <a:pt x="247" y="412"/>
                    </a:lnTo>
                    <a:lnTo>
                      <a:pt x="240" y="416"/>
                    </a:lnTo>
                    <a:lnTo>
                      <a:pt x="233" y="419"/>
                    </a:lnTo>
                    <a:lnTo>
                      <a:pt x="222" y="421"/>
                    </a:lnTo>
                    <a:lnTo>
                      <a:pt x="213" y="421"/>
                    </a:lnTo>
                    <a:lnTo>
                      <a:pt x="201" y="420"/>
                    </a:lnTo>
                    <a:lnTo>
                      <a:pt x="199" y="424"/>
                    </a:lnTo>
                    <a:lnTo>
                      <a:pt x="201" y="429"/>
                    </a:lnTo>
                    <a:lnTo>
                      <a:pt x="204" y="434"/>
                    </a:lnTo>
                    <a:lnTo>
                      <a:pt x="213" y="439"/>
                    </a:lnTo>
                    <a:lnTo>
                      <a:pt x="217" y="46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37" name="Freeform 497"/>
              <p:cNvSpPr>
                <a:spLocks/>
              </p:cNvSpPr>
              <p:nvPr/>
            </p:nvSpPr>
            <p:spPr bwMode="auto">
              <a:xfrm>
                <a:off x="1154" y="2472"/>
                <a:ext cx="63" cy="17"/>
              </a:xfrm>
              <a:custGeom>
                <a:avLst/>
                <a:gdLst>
                  <a:gd name="T0" fmla="*/ 117 w 126"/>
                  <a:gd name="T1" fmla="*/ 0 h 17"/>
                  <a:gd name="T2" fmla="*/ 119 w 126"/>
                  <a:gd name="T3" fmla="*/ 2 h 17"/>
                  <a:gd name="T4" fmla="*/ 123 w 126"/>
                  <a:gd name="T5" fmla="*/ 5 h 17"/>
                  <a:gd name="T6" fmla="*/ 124 w 126"/>
                  <a:gd name="T7" fmla="*/ 10 h 17"/>
                  <a:gd name="T8" fmla="*/ 126 w 126"/>
                  <a:gd name="T9" fmla="*/ 14 h 17"/>
                  <a:gd name="T10" fmla="*/ 110 w 126"/>
                  <a:gd name="T11" fmla="*/ 15 h 17"/>
                  <a:gd name="T12" fmla="*/ 92 w 126"/>
                  <a:gd name="T13" fmla="*/ 16 h 17"/>
                  <a:gd name="T14" fmla="*/ 75 w 126"/>
                  <a:gd name="T15" fmla="*/ 17 h 17"/>
                  <a:gd name="T16" fmla="*/ 55 w 126"/>
                  <a:gd name="T17" fmla="*/ 17 h 17"/>
                  <a:gd name="T18" fmla="*/ 36 w 126"/>
                  <a:gd name="T19" fmla="*/ 17 h 17"/>
                  <a:gd name="T20" fmla="*/ 20 w 126"/>
                  <a:gd name="T21" fmla="*/ 17 h 17"/>
                  <a:gd name="T22" fmla="*/ 7 w 126"/>
                  <a:gd name="T23" fmla="*/ 17 h 17"/>
                  <a:gd name="T24" fmla="*/ 0 w 126"/>
                  <a:gd name="T25" fmla="*/ 16 h 17"/>
                  <a:gd name="T26" fmla="*/ 7 w 126"/>
                  <a:gd name="T27" fmla="*/ 14 h 17"/>
                  <a:gd name="T28" fmla="*/ 20 w 126"/>
                  <a:gd name="T29" fmla="*/ 13 h 17"/>
                  <a:gd name="T30" fmla="*/ 36 w 126"/>
                  <a:gd name="T31" fmla="*/ 11 h 17"/>
                  <a:gd name="T32" fmla="*/ 53 w 126"/>
                  <a:gd name="T33" fmla="*/ 10 h 17"/>
                  <a:gd name="T34" fmla="*/ 73 w 126"/>
                  <a:gd name="T35" fmla="*/ 8 h 17"/>
                  <a:gd name="T36" fmla="*/ 91 w 126"/>
                  <a:gd name="T37" fmla="*/ 6 h 17"/>
                  <a:gd name="T38" fmla="*/ 105 w 126"/>
                  <a:gd name="T39" fmla="*/ 3 h 17"/>
                  <a:gd name="T40" fmla="*/ 117 w 126"/>
                  <a:gd name="T41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6" h="17">
                    <a:moveTo>
                      <a:pt x="117" y="0"/>
                    </a:moveTo>
                    <a:lnTo>
                      <a:pt x="119" y="2"/>
                    </a:lnTo>
                    <a:lnTo>
                      <a:pt x="123" y="5"/>
                    </a:lnTo>
                    <a:lnTo>
                      <a:pt x="124" y="10"/>
                    </a:lnTo>
                    <a:lnTo>
                      <a:pt x="126" y="14"/>
                    </a:lnTo>
                    <a:lnTo>
                      <a:pt x="110" y="15"/>
                    </a:lnTo>
                    <a:lnTo>
                      <a:pt x="92" y="16"/>
                    </a:lnTo>
                    <a:lnTo>
                      <a:pt x="75" y="17"/>
                    </a:lnTo>
                    <a:lnTo>
                      <a:pt x="55" y="17"/>
                    </a:lnTo>
                    <a:lnTo>
                      <a:pt x="36" y="17"/>
                    </a:lnTo>
                    <a:lnTo>
                      <a:pt x="20" y="17"/>
                    </a:lnTo>
                    <a:lnTo>
                      <a:pt x="7" y="17"/>
                    </a:lnTo>
                    <a:lnTo>
                      <a:pt x="0" y="16"/>
                    </a:lnTo>
                    <a:lnTo>
                      <a:pt x="7" y="14"/>
                    </a:lnTo>
                    <a:lnTo>
                      <a:pt x="20" y="13"/>
                    </a:lnTo>
                    <a:lnTo>
                      <a:pt x="36" y="11"/>
                    </a:lnTo>
                    <a:lnTo>
                      <a:pt x="53" y="10"/>
                    </a:lnTo>
                    <a:lnTo>
                      <a:pt x="73" y="8"/>
                    </a:lnTo>
                    <a:lnTo>
                      <a:pt x="91" y="6"/>
                    </a:lnTo>
                    <a:lnTo>
                      <a:pt x="105" y="3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38" name="Freeform 498"/>
              <p:cNvSpPr>
                <a:spLocks/>
              </p:cNvSpPr>
              <p:nvPr/>
            </p:nvSpPr>
            <p:spPr bwMode="auto">
              <a:xfrm>
                <a:off x="1127" y="2411"/>
                <a:ext cx="82" cy="71"/>
              </a:xfrm>
              <a:custGeom>
                <a:avLst/>
                <a:gdLst>
                  <a:gd name="T0" fmla="*/ 163 w 165"/>
                  <a:gd name="T1" fmla="*/ 52 h 71"/>
                  <a:gd name="T2" fmla="*/ 163 w 165"/>
                  <a:gd name="T3" fmla="*/ 49 h 71"/>
                  <a:gd name="T4" fmla="*/ 163 w 165"/>
                  <a:gd name="T5" fmla="*/ 46 h 71"/>
                  <a:gd name="T6" fmla="*/ 163 w 165"/>
                  <a:gd name="T7" fmla="*/ 44 h 71"/>
                  <a:gd name="T8" fmla="*/ 165 w 165"/>
                  <a:gd name="T9" fmla="*/ 42 h 71"/>
                  <a:gd name="T10" fmla="*/ 158 w 165"/>
                  <a:gd name="T11" fmla="*/ 43 h 71"/>
                  <a:gd name="T12" fmla="*/ 151 w 165"/>
                  <a:gd name="T13" fmla="*/ 41 h 71"/>
                  <a:gd name="T14" fmla="*/ 149 w 165"/>
                  <a:gd name="T15" fmla="*/ 35 h 71"/>
                  <a:gd name="T16" fmla="*/ 156 w 165"/>
                  <a:gd name="T17" fmla="*/ 19 h 71"/>
                  <a:gd name="T18" fmla="*/ 149 w 165"/>
                  <a:gd name="T19" fmla="*/ 13 h 71"/>
                  <a:gd name="T20" fmla="*/ 142 w 165"/>
                  <a:gd name="T21" fmla="*/ 8 h 71"/>
                  <a:gd name="T22" fmla="*/ 135 w 165"/>
                  <a:gd name="T23" fmla="*/ 3 h 71"/>
                  <a:gd name="T24" fmla="*/ 128 w 165"/>
                  <a:gd name="T25" fmla="*/ 0 h 71"/>
                  <a:gd name="T26" fmla="*/ 121 w 165"/>
                  <a:gd name="T27" fmla="*/ 3 h 71"/>
                  <a:gd name="T28" fmla="*/ 112 w 165"/>
                  <a:gd name="T29" fmla="*/ 7 h 71"/>
                  <a:gd name="T30" fmla="*/ 105 w 165"/>
                  <a:gd name="T31" fmla="*/ 11 h 71"/>
                  <a:gd name="T32" fmla="*/ 97 w 165"/>
                  <a:gd name="T33" fmla="*/ 15 h 71"/>
                  <a:gd name="T34" fmla="*/ 89 w 165"/>
                  <a:gd name="T35" fmla="*/ 19 h 71"/>
                  <a:gd name="T36" fmla="*/ 83 w 165"/>
                  <a:gd name="T37" fmla="*/ 23 h 71"/>
                  <a:gd name="T38" fmla="*/ 76 w 165"/>
                  <a:gd name="T39" fmla="*/ 26 h 71"/>
                  <a:gd name="T40" fmla="*/ 71 w 165"/>
                  <a:gd name="T41" fmla="*/ 31 h 71"/>
                  <a:gd name="T42" fmla="*/ 64 w 165"/>
                  <a:gd name="T43" fmla="*/ 34 h 71"/>
                  <a:gd name="T44" fmla="*/ 57 w 165"/>
                  <a:gd name="T45" fmla="*/ 38 h 71"/>
                  <a:gd name="T46" fmla="*/ 48 w 165"/>
                  <a:gd name="T47" fmla="*/ 41 h 71"/>
                  <a:gd name="T48" fmla="*/ 39 w 165"/>
                  <a:gd name="T49" fmla="*/ 45 h 71"/>
                  <a:gd name="T50" fmla="*/ 32 w 165"/>
                  <a:gd name="T51" fmla="*/ 48 h 71"/>
                  <a:gd name="T52" fmla="*/ 25 w 165"/>
                  <a:gd name="T53" fmla="*/ 50 h 71"/>
                  <a:gd name="T54" fmla="*/ 19 w 165"/>
                  <a:gd name="T55" fmla="*/ 53 h 71"/>
                  <a:gd name="T56" fmla="*/ 16 w 165"/>
                  <a:gd name="T57" fmla="*/ 54 h 71"/>
                  <a:gd name="T58" fmla="*/ 10 w 165"/>
                  <a:gd name="T59" fmla="*/ 57 h 71"/>
                  <a:gd name="T60" fmla="*/ 5 w 165"/>
                  <a:gd name="T61" fmla="*/ 62 h 71"/>
                  <a:gd name="T62" fmla="*/ 2 w 165"/>
                  <a:gd name="T63" fmla="*/ 67 h 71"/>
                  <a:gd name="T64" fmla="*/ 0 w 165"/>
                  <a:gd name="T65" fmla="*/ 71 h 71"/>
                  <a:gd name="T66" fmla="*/ 25 w 165"/>
                  <a:gd name="T67" fmla="*/ 71 h 71"/>
                  <a:gd name="T68" fmla="*/ 51 w 165"/>
                  <a:gd name="T69" fmla="*/ 71 h 71"/>
                  <a:gd name="T70" fmla="*/ 76 w 165"/>
                  <a:gd name="T71" fmla="*/ 69 h 71"/>
                  <a:gd name="T72" fmla="*/ 101 w 165"/>
                  <a:gd name="T73" fmla="*/ 66 h 71"/>
                  <a:gd name="T74" fmla="*/ 122 w 165"/>
                  <a:gd name="T75" fmla="*/ 63 h 71"/>
                  <a:gd name="T76" fmla="*/ 140 w 165"/>
                  <a:gd name="T77" fmla="*/ 59 h 71"/>
                  <a:gd name="T78" fmla="*/ 154 w 165"/>
                  <a:gd name="T79" fmla="*/ 56 h 71"/>
                  <a:gd name="T80" fmla="*/ 163 w 165"/>
                  <a:gd name="T81" fmla="*/ 52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65" h="71">
                    <a:moveTo>
                      <a:pt x="163" y="52"/>
                    </a:moveTo>
                    <a:lnTo>
                      <a:pt x="163" y="49"/>
                    </a:lnTo>
                    <a:lnTo>
                      <a:pt x="163" y="46"/>
                    </a:lnTo>
                    <a:lnTo>
                      <a:pt x="163" y="44"/>
                    </a:lnTo>
                    <a:lnTo>
                      <a:pt x="165" y="42"/>
                    </a:lnTo>
                    <a:lnTo>
                      <a:pt x="158" y="43"/>
                    </a:lnTo>
                    <a:lnTo>
                      <a:pt x="151" y="41"/>
                    </a:lnTo>
                    <a:lnTo>
                      <a:pt x="149" y="35"/>
                    </a:lnTo>
                    <a:lnTo>
                      <a:pt x="156" y="19"/>
                    </a:lnTo>
                    <a:lnTo>
                      <a:pt x="149" y="13"/>
                    </a:lnTo>
                    <a:lnTo>
                      <a:pt x="142" y="8"/>
                    </a:lnTo>
                    <a:lnTo>
                      <a:pt x="135" y="3"/>
                    </a:lnTo>
                    <a:lnTo>
                      <a:pt x="128" y="0"/>
                    </a:lnTo>
                    <a:lnTo>
                      <a:pt x="121" y="3"/>
                    </a:lnTo>
                    <a:lnTo>
                      <a:pt x="112" y="7"/>
                    </a:lnTo>
                    <a:lnTo>
                      <a:pt x="105" y="11"/>
                    </a:lnTo>
                    <a:lnTo>
                      <a:pt x="97" y="15"/>
                    </a:lnTo>
                    <a:lnTo>
                      <a:pt x="89" y="19"/>
                    </a:lnTo>
                    <a:lnTo>
                      <a:pt x="83" y="23"/>
                    </a:lnTo>
                    <a:lnTo>
                      <a:pt x="76" y="26"/>
                    </a:lnTo>
                    <a:lnTo>
                      <a:pt x="71" y="31"/>
                    </a:lnTo>
                    <a:lnTo>
                      <a:pt x="64" y="34"/>
                    </a:lnTo>
                    <a:lnTo>
                      <a:pt x="57" y="38"/>
                    </a:lnTo>
                    <a:lnTo>
                      <a:pt x="48" y="41"/>
                    </a:lnTo>
                    <a:lnTo>
                      <a:pt x="39" y="45"/>
                    </a:lnTo>
                    <a:lnTo>
                      <a:pt x="32" y="48"/>
                    </a:lnTo>
                    <a:lnTo>
                      <a:pt x="25" y="50"/>
                    </a:lnTo>
                    <a:lnTo>
                      <a:pt x="19" y="53"/>
                    </a:lnTo>
                    <a:lnTo>
                      <a:pt x="16" y="54"/>
                    </a:lnTo>
                    <a:lnTo>
                      <a:pt x="10" y="57"/>
                    </a:lnTo>
                    <a:lnTo>
                      <a:pt x="5" y="62"/>
                    </a:lnTo>
                    <a:lnTo>
                      <a:pt x="2" y="67"/>
                    </a:lnTo>
                    <a:lnTo>
                      <a:pt x="0" y="71"/>
                    </a:lnTo>
                    <a:lnTo>
                      <a:pt x="25" y="71"/>
                    </a:lnTo>
                    <a:lnTo>
                      <a:pt x="51" y="71"/>
                    </a:lnTo>
                    <a:lnTo>
                      <a:pt x="76" y="69"/>
                    </a:lnTo>
                    <a:lnTo>
                      <a:pt x="101" y="66"/>
                    </a:lnTo>
                    <a:lnTo>
                      <a:pt x="122" y="63"/>
                    </a:lnTo>
                    <a:lnTo>
                      <a:pt x="140" y="59"/>
                    </a:lnTo>
                    <a:lnTo>
                      <a:pt x="154" y="56"/>
                    </a:lnTo>
                    <a:lnTo>
                      <a:pt x="163" y="5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739" name="Group 499"/>
            <p:cNvGrpSpPr>
              <a:grpSpLocks noChangeAspect="1"/>
            </p:cNvGrpSpPr>
            <p:nvPr/>
          </p:nvGrpSpPr>
          <p:grpSpPr bwMode="auto">
            <a:xfrm>
              <a:off x="2928" y="2592"/>
              <a:ext cx="480" cy="480"/>
              <a:chOff x="912" y="2256"/>
              <a:chExt cx="816" cy="816"/>
            </a:xfrm>
          </p:grpSpPr>
          <p:sp>
            <p:nvSpPr>
              <p:cNvPr id="10740" name="AutoShape 500"/>
              <p:cNvSpPr>
                <a:spLocks noChangeAspect="1" noChangeArrowheads="1" noTextEdit="1"/>
              </p:cNvSpPr>
              <p:nvPr/>
            </p:nvSpPr>
            <p:spPr bwMode="auto">
              <a:xfrm>
                <a:off x="912" y="2256"/>
                <a:ext cx="816" cy="8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1" name="Freeform 501"/>
              <p:cNvSpPr>
                <a:spLocks/>
              </p:cNvSpPr>
              <p:nvPr/>
            </p:nvSpPr>
            <p:spPr bwMode="auto">
              <a:xfrm>
                <a:off x="932" y="2713"/>
                <a:ext cx="303" cy="324"/>
              </a:xfrm>
              <a:custGeom>
                <a:avLst/>
                <a:gdLst>
                  <a:gd name="T0" fmla="*/ 105 w 607"/>
                  <a:gd name="T1" fmla="*/ 0 h 324"/>
                  <a:gd name="T2" fmla="*/ 60 w 607"/>
                  <a:gd name="T3" fmla="*/ 30 h 324"/>
                  <a:gd name="T4" fmla="*/ 30 w 607"/>
                  <a:gd name="T5" fmla="*/ 63 h 324"/>
                  <a:gd name="T6" fmla="*/ 9 w 607"/>
                  <a:gd name="T7" fmla="*/ 101 h 324"/>
                  <a:gd name="T8" fmla="*/ 0 w 607"/>
                  <a:gd name="T9" fmla="*/ 138 h 324"/>
                  <a:gd name="T10" fmla="*/ 0 w 607"/>
                  <a:gd name="T11" fmla="*/ 176 h 324"/>
                  <a:gd name="T12" fmla="*/ 11 w 607"/>
                  <a:gd name="T13" fmla="*/ 212 h 324"/>
                  <a:gd name="T14" fmla="*/ 30 w 607"/>
                  <a:gd name="T15" fmla="*/ 243 h 324"/>
                  <a:gd name="T16" fmla="*/ 59 w 607"/>
                  <a:gd name="T17" fmla="*/ 271 h 324"/>
                  <a:gd name="T18" fmla="*/ 69 w 607"/>
                  <a:gd name="T19" fmla="*/ 278 h 324"/>
                  <a:gd name="T20" fmla="*/ 82 w 607"/>
                  <a:gd name="T21" fmla="*/ 284 h 324"/>
                  <a:gd name="T22" fmla="*/ 94 w 607"/>
                  <a:gd name="T23" fmla="*/ 291 h 324"/>
                  <a:gd name="T24" fmla="*/ 110 w 607"/>
                  <a:gd name="T25" fmla="*/ 296 h 324"/>
                  <a:gd name="T26" fmla="*/ 124 w 607"/>
                  <a:gd name="T27" fmla="*/ 301 h 324"/>
                  <a:gd name="T28" fmla="*/ 142 w 607"/>
                  <a:gd name="T29" fmla="*/ 306 h 324"/>
                  <a:gd name="T30" fmla="*/ 160 w 607"/>
                  <a:gd name="T31" fmla="*/ 310 h 324"/>
                  <a:gd name="T32" fmla="*/ 178 w 607"/>
                  <a:gd name="T33" fmla="*/ 314 h 324"/>
                  <a:gd name="T34" fmla="*/ 195 w 607"/>
                  <a:gd name="T35" fmla="*/ 317 h 324"/>
                  <a:gd name="T36" fmla="*/ 215 w 607"/>
                  <a:gd name="T37" fmla="*/ 319 h 324"/>
                  <a:gd name="T38" fmla="*/ 234 w 607"/>
                  <a:gd name="T39" fmla="*/ 321 h 324"/>
                  <a:gd name="T40" fmla="*/ 254 w 607"/>
                  <a:gd name="T41" fmla="*/ 324 h 324"/>
                  <a:gd name="T42" fmla="*/ 274 w 607"/>
                  <a:gd name="T43" fmla="*/ 324 h 324"/>
                  <a:gd name="T44" fmla="*/ 295 w 607"/>
                  <a:gd name="T45" fmla="*/ 324 h 324"/>
                  <a:gd name="T46" fmla="*/ 314 w 607"/>
                  <a:gd name="T47" fmla="*/ 324 h 324"/>
                  <a:gd name="T48" fmla="*/ 336 w 607"/>
                  <a:gd name="T49" fmla="*/ 323 h 324"/>
                  <a:gd name="T50" fmla="*/ 357 w 607"/>
                  <a:gd name="T51" fmla="*/ 321 h 324"/>
                  <a:gd name="T52" fmla="*/ 378 w 607"/>
                  <a:gd name="T53" fmla="*/ 318 h 324"/>
                  <a:gd name="T54" fmla="*/ 398 w 607"/>
                  <a:gd name="T55" fmla="*/ 316 h 324"/>
                  <a:gd name="T56" fmla="*/ 419 w 607"/>
                  <a:gd name="T57" fmla="*/ 312 h 324"/>
                  <a:gd name="T58" fmla="*/ 439 w 607"/>
                  <a:gd name="T59" fmla="*/ 308 h 324"/>
                  <a:gd name="T60" fmla="*/ 458 w 607"/>
                  <a:gd name="T61" fmla="*/ 303 h 324"/>
                  <a:gd name="T62" fmla="*/ 478 w 607"/>
                  <a:gd name="T63" fmla="*/ 298 h 324"/>
                  <a:gd name="T64" fmla="*/ 496 w 607"/>
                  <a:gd name="T65" fmla="*/ 292 h 324"/>
                  <a:gd name="T66" fmla="*/ 512 w 607"/>
                  <a:gd name="T67" fmla="*/ 286 h 324"/>
                  <a:gd name="T68" fmla="*/ 527 w 607"/>
                  <a:gd name="T69" fmla="*/ 279 h 324"/>
                  <a:gd name="T70" fmla="*/ 543 w 607"/>
                  <a:gd name="T71" fmla="*/ 272 h 324"/>
                  <a:gd name="T72" fmla="*/ 558 w 607"/>
                  <a:gd name="T73" fmla="*/ 264 h 324"/>
                  <a:gd name="T74" fmla="*/ 570 w 607"/>
                  <a:gd name="T75" fmla="*/ 256 h 324"/>
                  <a:gd name="T76" fmla="*/ 584 w 607"/>
                  <a:gd name="T77" fmla="*/ 246 h 324"/>
                  <a:gd name="T78" fmla="*/ 595 w 607"/>
                  <a:gd name="T79" fmla="*/ 236 h 324"/>
                  <a:gd name="T80" fmla="*/ 606 w 607"/>
                  <a:gd name="T81" fmla="*/ 226 h 324"/>
                  <a:gd name="T82" fmla="*/ 607 w 607"/>
                  <a:gd name="T83" fmla="*/ 194 h 324"/>
                  <a:gd name="T84" fmla="*/ 568 w 607"/>
                  <a:gd name="T85" fmla="*/ 185 h 324"/>
                  <a:gd name="T86" fmla="*/ 574 w 607"/>
                  <a:gd name="T87" fmla="*/ 141 h 324"/>
                  <a:gd name="T88" fmla="*/ 558 w 607"/>
                  <a:gd name="T89" fmla="*/ 134 h 324"/>
                  <a:gd name="T90" fmla="*/ 540 w 607"/>
                  <a:gd name="T91" fmla="*/ 107 h 324"/>
                  <a:gd name="T92" fmla="*/ 467 w 607"/>
                  <a:gd name="T93" fmla="*/ 115 h 324"/>
                  <a:gd name="T94" fmla="*/ 465 w 607"/>
                  <a:gd name="T95" fmla="*/ 101 h 324"/>
                  <a:gd name="T96" fmla="*/ 442 w 607"/>
                  <a:gd name="T97" fmla="*/ 95 h 324"/>
                  <a:gd name="T98" fmla="*/ 440 w 607"/>
                  <a:gd name="T99" fmla="*/ 79 h 324"/>
                  <a:gd name="T100" fmla="*/ 405 w 607"/>
                  <a:gd name="T101" fmla="*/ 64 h 324"/>
                  <a:gd name="T102" fmla="*/ 355 w 607"/>
                  <a:gd name="T103" fmla="*/ 68 h 324"/>
                  <a:gd name="T104" fmla="*/ 350 w 607"/>
                  <a:gd name="T105" fmla="*/ 55 h 324"/>
                  <a:gd name="T106" fmla="*/ 329 w 607"/>
                  <a:gd name="T107" fmla="*/ 57 h 324"/>
                  <a:gd name="T108" fmla="*/ 297 w 607"/>
                  <a:gd name="T109" fmla="*/ 31 h 324"/>
                  <a:gd name="T110" fmla="*/ 295 w 607"/>
                  <a:gd name="T111" fmla="*/ 15 h 324"/>
                  <a:gd name="T112" fmla="*/ 258 w 607"/>
                  <a:gd name="T113" fmla="*/ 5 h 324"/>
                  <a:gd name="T114" fmla="*/ 208 w 607"/>
                  <a:gd name="T115" fmla="*/ 13 h 324"/>
                  <a:gd name="T116" fmla="*/ 105 w 607"/>
                  <a:gd name="T117" fmla="*/ 0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07" h="324">
                    <a:moveTo>
                      <a:pt x="105" y="0"/>
                    </a:moveTo>
                    <a:lnTo>
                      <a:pt x="60" y="30"/>
                    </a:lnTo>
                    <a:lnTo>
                      <a:pt x="30" y="63"/>
                    </a:lnTo>
                    <a:lnTo>
                      <a:pt x="9" y="101"/>
                    </a:lnTo>
                    <a:lnTo>
                      <a:pt x="0" y="138"/>
                    </a:lnTo>
                    <a:lnTo>
                      <a:pt x="0" y="176"/>
                    </a:lnTo>
                    <a:lnTo>
                      <a:pt x="11" y="212"/>
                    </a:lnTo>
                    <a:lnTo>
                      <a:pt x="30" y="243"/>
                    </a:lnTo>
                    <a:lnTo>
                      <a:pt x="59" y="271"/>
                    </a:lnTo>
                    <a:lnTo>
                      <a:pt x="69" y="278"/>
                    </a:lnTo>
                    <a:lnTo>
                      <a:pt x="82" y="284"/>
                    </a:lnTo>
                    <a:lnTo>
                      <a:pt x="94" y="291"/>
                    </a:lnTo>
                    <a:lnTo>
                      <a:pt x="110" y="296"/>
                    </a:lnTo>
                    <a:lnTo>
                      <a:pt x="124" y="301"/>
                    </a:lnTo>
                    <a:lnTo>
                      <a:pt x="142" y="306"/>
                    </a:lnTo>
                    <a:lnTo>
                      <a:pt x="160" y="310"/>
                    </a:lnTo>
                    <a:lnTo>
                      <a:pt x="178" y="314"/>
                    </a:lnTo>
                    <a:lnTo>
                      <a:pt x="195" y="317"/>
                    </a:lnTo>
                    <a:lnTo>
                      <a:pt x="215" y="319"/>
                    </a:lnTo>
                    <a:lnTo>
                      <a:pt x="234" y="321"/>
                    </a:lnTo>
                    <a:lnTo>
                      <a:pt x="254" y="324"/>
                    </a:lnTo>
                    <a:lnTo>
                      <a:pt x="274" y="324"/>
                    </a:lnTo>
                    <a:lnTo>
                      <a:pt x="295" y="324"/>
                    </a:lnTo>
                    <a:lnTo>
                      <a:pt x="314" y="324"/>
                    </a:lnTo>
                    <a:lnTo>
                      <a:pt x="336" y="323"/>
                    </a:lnTo>
                    <a:lnTo>
                      <a:pt x="357" y="321"/>
                    </a:lnTo>
                    <a:lnTo>
                      <a:pt x="378" y="318"/>
                    </a:lnTo>
                    <a:lnTo>
                      <a:pt x="398" y="316"/>
                    </a:lnTo>
                    <a:lnTo>
                      <a:pt x="419" y="312"/>
                    </a:lnTo>
                    <a:lnTo>
                      <a:pt x="439" y="308"/>
                    </a:lnTo>
                    <a:lnTo>
                      <a:pt x="458" y="303"/>
                    </a:lnTo>
                    <a:lnTo>
                      <a:pt x="478" y="298"/>
                    </a:lnTo>
                    <a:lnTo>
                      <a:pt x="496" y="292"/>
                    </a:lnTo>
                    <a:lnTo>
                      <a:pt x="512" y="286"/>
                    </a:lnTo>
                    <a:lnTo>
                      <a:pt x="527" y="279"/>
                    </a:lnTo>
                    <a:lnTo>
                      <a:pt x="543" y="272"/>
                    </a:lnTo>
                    <a:lnTo>
                      <a:pt x="558" y="264"/>
                    </a:lnTo>
                    <a:lnTo>
                      <a:pt x="570" y="256"/>
                    </a:lnTo>
                    <a:lnTo>
                      <a:pt x="584" y="246"/>
                    </a:lnTo>
                    <a:lnTo>
                      <a:pt x="595" y="236"/>
                    </a:lnTo>
                    <a:lnTo>
                      <a:pt x="606" y="226"/>
                    </a:lnTo>
                    <a:lnTo>
                      <a:pt x="607" y="194"/>
                    </a:lnTo>
                    <a:lnTo>
                      <a:pt x="568" y="185"/>
                    </a:lnTo>
                    <a:lnTo>
                      <a:pt x="574" y="141"/>
                    </a:lnTo>
                    <a:lnTo>
                      <a:pt x="558" y="134"/>
                    </a:lnTo>
                    <a:lnTo>
                      <a:pt x="540" y="107"/>
                    </a:lnTo>
                    <a:lnTo>
                      <a:pt x="467" y="115"/>
                    </a:lnTo>
                    <a:lnTo>
                      <a:pt x="465" y="101"/>
                    </a:lnTo>
                    <a:lnTo>
                      <a:pt x="442" y="95"/>
                    </a:lnTo>
                    <a:lnTo>
                      <a:pt x="440" y="79"/>
                    </a:lnTo>
                    <a:lnTo>
                      <a:pt x="405" y="64"/>
                    </a:lnTo>
                    <a:lnTo>
                      <a:pt x="355" y="68"/>
                    </a:lnTo>
                    <a:lnTo>
                      <a:pt x="350" y="55"/>
                    </a:lnTo>
                    <a:lnTo>
                      <a:pt x="329" y="57"/>
                    </a:lnTo>
                    <a:lnTo>
                      <a:pt x="297" y="31"/>
                    </a:lnTo>
                    <a:lnTo>
                      <a:pt x="295" y="15"/>
                    </a:lnTo>
                    <a:lnTo>
                      <a:pt x="258" y="5"/>
                    </a:lnTo>
                    <a:lnTo>
                      <a:pt x="208" y="13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2" name="Freeform 502"/>
              <p:cNvSpPr>
                <a:spLocks/>
              </p:cNvSpPr>
              <p:nvPr/>
            </p:nvSpPr>
            <p:spPr bwMode="auto">
              <a:xfrm>
                <a:off x="1020" y="3005"/>
                <a:ext cx="214" cy="41"/>
              </a:xfrm>
              <a:custGeom>
                <a:avLst/>
                <a:gdLst>
                  <a:gd name="T0" fmla="*/ 318 w 428"/>
                  <a:gd name="T1" fmla="*/ 0 h 41"/>
                  <a:gd name="T2" fmla="*/ 300 w 428"/>
                  <a:gd name="T3" fmla="*/ 6 h 41"/>
                  <a:gd name="T4" fmla="*/ 280 w 428"/>
                  <a:gd name="T5" fmla="*/ 11 h 41"/>
                  <a:gd name="T6" fmla="*/ 261 w 428"/>
                  <a:gd name="T7" fmla="*/ 16 h 41"/>
                  <a:gd name="T8" fmla="*/ 241 w 428"/>
                  <a:gd name="T9" fmla="*/ 20 h 41"/>
                  <a:gd name="T10" fmla="*/ 220 w 428"/>
                  <a:gd name="T11" fmla="*/ 24 h 41"/>
                  <a:gd name="T12" fmla="*/ 200 w 428"/>
                  <a:gd name="T13" fmla="*/ 26 h 41"/>
                  <a:gd name="T14" fmla="*/ 179 w 428"/>
                  <a:gd name="T15" fmla="*/ 29 h 41"/>
                  <a:gd name="T16" fmla="*/ 158 w 428"/>
                  <a:gd name="T17" fmla="*/ 31 h 41"/>
                  <a:gd name="T18" fmla="*/ 136 w 428"/>
                  <a:gd name="T19" fmla="*/ 32 h 41"/>
                  <a:gd name="T20" fmla="*/ 117 w 428"/>
                  <a:gd name="T21" fmla="*/ 32 h 41"/>
                  <a:gd name="T22" fmla="*/ 96 w 428"/>
                  <a:gd name="T23" fmla="*/ 32 h 41"/>
                  <a:gd name="T24" fmla="*/ 76 w 428"/>
                  <a:gd name="T25" fmla="*/ 32 h 41"/>
                  <a:gd name="T26" fmla="*/ 56 w 428"/>
                  <a:gd name="T27" fmla="*/ 29 h 41"/>
                  <a:gd name="T28" fmla="*/ 37 w 428"/>
                  <a:gd name="T29" fmla="*/ 27 h 41"/>
                  <a:gd name="T30" fmla="*/ 17 w 428"/>
                  <a:gd name="T31" fmla="*/ 25 h 41"/>
                  <a:gd name="T32" fmla="*/ 0 w 428"/>
                  <a:gd name="T33" fmla="*/ 22 h 41"/>
                  <a:gd name="T34" fmla="*/ 19 w 428"/>
                  <a:gd name="T35" fmla="*/ 27 h 41"/>
                  <a:gd name="T36" fmla="*/ 42 w 428"/>
                  <a:gd name="T37" fmla="*/ 32 h 41"/>
                  <a:gd name="T38" fmla="*/ 71 w 428"/>
                  <a:gd name="T39" fmla="*/ 35 h 41"/>
                  <a:gd name="T40" fmla="*/ 101 w 428"/>
                  <a:gd name="T41" fmla="*/ 38 h 41"/>
                  <a:gd name="T42" fmla="*/ 135 w 428"/>
                  <a:gd name="T43" fmla="*/ 39 h 41"/>
                  <a:gd name="T44" fmla="*/ 170 w 428"/>
                  <a:gd name="T45" fmla="*/ 41 h 41"/>
                  <a:gd name="T46" fmla="*/ 206 w 428"/>
                  <a:gd name="T47" fmla="*/ 41 h 41"/>
                  <a:gd name="T48" fmla="*/ 241 w 428"/>
                  <a:gd name="T49" fmla="*/ 41 h 41"/>
                  <a:gd name="T50" fmla="*/ 275 w 428"/>
                  <a:gd name="T51" fmla="*/ 40 h 41"/>
                  <a:gd name="T52" fmla="*/ 309 w 428"/>
                  <a:gd name="T53" fmla="*/ 38 h 41"/>
                  <a:gd name="T54" fmla="*/ 339 w 428"/>
                  <a:gd name="T55" fmla="*/ 36 h 41"/>
                  <a:gd name="T56" fmla="*/ 365 w 428"/>
                  <a:gd name="T57" fmla="*/ 34 h 41"/>
                  <a:gd name="T58" fmla="*/ 389 w 428"/>
                  <a:gd name="T59" fmla="*/ 31 h 41"/>
                  <a:gd name="T60" fmla="*/ 408 w 428"/>
                  <a:gd name="T61" fmla="*/ 26 h 41"/>
                  <a:gd name="T62" fmla="*/ 421 w 428"/>
                  <a:gd name="T63" fmla="*/ 22 h 41"/>
                  <a:gd name="T64" fmla="*/ 428 w 428"/>
                  <a:gd name="T65" fmla="*/ 17 h 41"/>
                  <a:gd name="T66" fmla="*/ 428 w 428"/>
                  <a:gd name="T67" fmla="*/ 12 h 41"/>
                  <a:gd name="T68" fmla="*/ 419 w 428"/>
                  <a:gd name="T69" fmla="*/ 8 h 41"/>
                  <a:gd name="T70" fmla="*/ 403 w 428"/>
                  <a:gd name="T71" fmla="*/ 5 h 41"/>
                  <a:gd name="T72" fmla="*/ 383 w 428"/>
                  <a:gd name="T73" fmla="*/ 2 h 41"/>
                  <a:gd name="T74" fmla="*/ 364 w 428"/>
                  <a:gd name="T75" fmla="*/ 1 h 41"/>
                  <a:gd name="T76" fmla="*/ 344 w 428"/>
                  <a:gd name="T77" fmla="*/ 0 h 41"/>
                  <a:gd name="T78" fmla="*/ 328 w 428"/>
                  <a:gd name="T79" fmla="*/ 0 h 41"/>
                  <a:gd name="T80" fmla="*/ 318 w 428"/>
                  <a:gd name="T81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28" h="41">
                    <a:moveTo>
                      <a:pt x="318" y="0"/>
                    </a:moveTo>
                    <a:lnTo>
                      <a:pt x="300" y="6"/>
                    </a:lnTo>
                    <a:lnTo>
                      <a:pt x="280" y="11"/>
                    </a:lnTo>
                    <a:lnTo>
                      <a:pt x="261" y="16"/>
                    </a:lnTo>
                    <a:lnTo>
                      <a:pt x="241" y="20"/>
                    </a:lnTo>
                    <a:lnTo>
                      <a:pt x="220" y="24"/>
                    </a:lnTo>
                    <a:lnTo>
                      <a:pt x="200" y="26"/>
                    </a:lnTo>
                    <a:lnTo>
                      <a:pt x="179" y="29"/>
                    </a:lnTo>
                    <a:lnTo>
                      <a:pt x="158" y="31"/>
                    </a:lnTo>
                    <a:lnTo>
                      <a:pt x="136" y="32"/>
                    </a:lnTo>
                    <a:lnTo>
                      <a:pt x="117" y="32"/>
                    </a:lnTo>
                    <a:lnTo>
                      <a:pt x="96" y="32"/>
                    </a:lnTo>
                    <a:lnTo>
                      <a:pt x="76" y="32"/>
                    </a:lnTo>
                    <a:lnTo>
                      <a:pt x="56" y="29"/>
                    </a:lnTo>
                    <a:lnTo>
                      <a:pt x="37" y="27"/>
                    </a:lnTo>
                    <a:lnTo>
                      <a:pt x="17" y="25"/>
                    </a:lnTo>
                    <a:lnTo>
                      <a:pt x="0" y="22"/>
                    </a:lnTo>
                    <a:lnTo>
                      <a:pt x="19" y="27"/>
                    </a:lnTo>
                    <a:lnTo>
                      <a:pt x="42" y="32"/>
                    </a:lnTo>
                    <a:lnTo>
                      <a:pt x="71" y="35"/>
                    </a:lnTo>
                    <a:lnTo>
                      <a:pt x="101" y="38"/>
                    </a:lnTo>
                    <a:lnTo>
                      <a:pt x="135" y="39"/>
                    </a:lnTo>
                    <a:lnTo>
                      <a:pt x="170" y="41"/>
                    </a:lnTo>
                    <a:lnTo>
                      <a:pt x="206" y="41"/>
                    </a:lnTo>
                    <a:lnTo>
                      <a:pt x="241" y="41"/>
                    </a:lnTo>
                    <a:lnTo>
                      <a:pt x="275" y="40"/>
                    </a:lnTo>
                    <a:lnTo>
                      <a:pt x="309" y="38"/>
                    </a:lnTo>
                    <a:lnTo>
                      <a:pt x="339" y="36"/>
                    </a:lnTo>
                    <a:lnTo>
                      <a:pt x="365" y="34"/>
                    </a:lnTo>
                    <a:lnTo>
                      <a:pt x="389" y="31"/>
                    </a:lnTo>
                    <a:lnTo>
                      <a:pt x="408" y="26"/>
                    </a:lnTo>
                    <a:lnTo>
                      <a:pt x="421" y="22"/>
                    </a:lnTo>
                    <a:lnTo>
                      <a:pt x="428" y="17"/>
                    </a:lnTo>
                    <a:lnTo>
                      <a:pt x="428" y="12"/>
                    </a:lnTo>
                    <a:lnTo>
                      <a:pt x="419" y="8"/>
                    </a:lnTo>
                    <a:lnTo>
                      <a:pt x="403" y="5"/>
                    </a:lnTo>
                    <a:lnTo>
                      <a:pt x="383" y="2"/>
                    </a:lnTo>
                    <a:lnTo>
                      <a:pt x="364" y="1"/>
                    </a:lnTo>
                    <a:lnTo>
                      <a:pt x="344" y="0"/>
                    </a:lnTo>
                    <a:lnTo>
                      <a:pt x="328" y="0"/>
                    </a:lnTo>
                    <a:lnTo>
                      <a:pt x="318" y="0"/>
                    </a:lnTo>
                    <a:close/>
                  </a:path>
                </a:pathLst>
              </a:custGeom>
              <a:solidFill>
                <a:srgbClr val="667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3" name="Freeform 503"/>
              <p:cNvSpPr>
                <a:spLocks/>
              </p:cNvSpPr>
              <p:nvPr/>
            </p:nvSpPr>
            <p:spPr bwMode="auto">
              <a:xfrm>
                <a:off x="942" y="2739"/>
                <a:ext cx="274" cy="281"/>
              </a:xfrm>
              <a:custGeom>
                <a:avLst/>
                <a:gdLst>
                  <a:gd name="T0" fmla="*/ 7 w 547"/>
                  <a:gd name="T1" fmla="*/ 84 h 281"/>
                  <a:gd name="T2" fmla="*/ 38 w 547"/>
                  <a:gd name="T3" fmla="*/ 218 h 281"/>
                  <a:gd name="T4" fmla="*/ 217 w 547"/>
                  <a:gd name="T5" fmla="*/ 253 h 281"/>
                  <a:gd name="T6" fmla="*/ 221 w 547"/>
                  <a:gd name="T7" fmla="*/ 259 h 281"/>
                  <a:gd name="T8" fmla="*/ 197 w 547"/>
                  <a:gd name="T9" fmla="*/ 268 h 281"/>
                  <a:gd name="T10" fmla="*/ 183 w 547"/>
                  <a:gd name="T11" fmla="*/ 273 h 281"/>
                  <a:gd name="T12" fmla="*/ 237 w 547"/>
                  <a:gd name="T13" fmla="*/ 266 h 281"/>
                  <a:gd name="T14" fmla="*/ 286 w 547"/>
                  <a:gd name="T15" fmla="*/ 251 h 281"/>
                  <a:gd name="T16" fmla="*/ 300 w 547"/>
                  <a:gd name="T17" fmla="*/ 249 h 281"/>
                  <a:gd name="T18" fmla="*/ 281 w 547"/>
                  <a:gd name="T19" fmla="*/ 260 h 281"/>
                  <a:gd name="T20" fmla="*/ 251 w 547"/>
                  <a:gd name="T21" fmla="*/ 271 h 281"/>
                  <a:gd name="T22" fmla="*/ 297 w 547"/>
                  <a:gd name="T23" fmla="*/ 265 h 281"/>
                  <a:gd name="T24" fmla="*/ 338 w 547"/>
                  <a:gd name="T25" fmla="*/ 250 h 281"/>
                  <a:gd name="T26" fmla="*/ 364 w 547"/>
                  <a:gd name="T27" fmla="*/ 239 h 281"/>
                  <a:gd name="T28" fmla="*/ 363 w 547"/>
                  <a:gd name="T29" fmla="*/ 247 h 281"/>
                  <a:gd name="T30" fmla="*/ 311 w 547"/>
                  <a:gd name="T31" fmla="*/ 271 h 281"/>
                  <a:gd name="T32" fmla="*/ 327 w 547"/>
                  <a:gd name="T33" fmla="*/ 273 h 281"/>
                  <a:gd name="T34" fmla="*/ 386 w 547"/>
                  <a:gd name="T35" fmla="*/ 250 h 281"/>
                  <a:gd name="T36" fmla="*/ 419 w 547"/>
                  <a:gd name="T37" fmla="*/ 232 h 281"/>
                  <a:gd name="T38" fmla="*/ 425 w 547"/>
                  <a:gd name="T39" fmla="*/ 235 h 281"/>
                  <a:gd name="T40" fmla="*/ 389 w 547"/>
                  <a:gd name="T41" fmla="*/ 260 h 281"/>
                  <a:gd name="T42" fmla="*/ 379 w 547"/>
                  <a:gd name="T43" fmla="*/ 272 h 281"/>
                  <a:gd name="T44" fmla="*/ 439 w 547"/>
                  <a:gd name="T45" fmla="*/ 250 h 281"/>
                  <a:gd name="T46" fmla="*/ 476 w 547"/>
                  <a:gd name="T47" fmla="*/ 227 h 281"/>
                  <a:gd name="T48" fmla="*/ 499 w 547"/>
                  <a:gd name="T49" fmla="*/ 217 h 281"/>
                  <a:gd name="T50" fmla="*/ 478 w 547"/>
                  <a:gd name="T51" fmla="*/ 236 h 281"/>
                  <a:gd name="T52" fmla="*/ 437 w 547"/>
                  <a:gd name="T53" fmla="*/ 260 h 281"/>
                  <a:gd name="T54" fmla="*/ 482 w 547"/>
                  <a:gd name="T55" fmla="*/ 245 h 281"/>
                  <a:gd name="T56" fmla="*/ 512 w 547"/>
                  <a:gd name="T57" fmla="*/ 234 h 281"/>
                  <a:gd name="T58" fmla="*/ 537 w 547"/>
                  <a:gd name="T59" fmla="*/ 223 h 281"/>
                  <a:gd name="T60" fmla="*/ 546 w 547"/>
                  <a:gd name="T61" fmla="*/ 207 h 281"/>
                  <a:gd name="T62" fmla="*/ 505 w 547"/>
                  <a:gd name="T63" fmla="*/ 196 h 281"/>
                  <a:gd name="T64" fmla="*/ 439 w 547"/>
                  <a:gd name="T65" fmla="*/ 195 h 281"/>
                  <a:gd name="T66" fmla="*/ 416 w 547"/>
                  <a:gd name="T67" fmla="*/ 172 h 281"/>
                  <a:gd name="T68" fmla="*/ 395 w 547"/>
                  <a:gd name="T69" fmla="*/ 177 h 281"/>
                  <a:gd name="T70" fmla="*/ 366 w 547"/>
                  <a:gd name="T71" fmla="*/ 183 h 281"/>
                  <a:gd name="T72" fmla="*/ 345 w 547"/>
                  <a:gd name="T73" fmla="*/ 184 h 281"/>
                  <a:gd name="T74" fmla="*/ 311 w 547"/>
                  <a:gd name="T75" fmla="*/ 183 h 281"/>
                  <a:gd name="T76" fmla="*/ 292 w 547"/>
                  <a:gd name="T77" fmla="*/ 178 h 281"/>
                  <a:gd name="T78" fmla="*/ 285 w 547"/>
                  <a:gd name="T79" fmla="*/ 160 h 281"/>
                  <a:gd name="T80" fmla="*/ 256 w 547"/>
                  <a:gd name="T81" fmla="*/ 159 h 281"/>
                  <a:gd name="T82" fmla="*/ 226 w 547"/>
                  <a:gd name="T83" fmla="*/ 172 h 281"/>
                  <a:gd name="T84" fmla="*/ 219 w 547"/>
                  <a:gd name="T85" fmla="*/ 193 h 281"/>
                  <a:gd name="T86" fmla="*/ 192 w 547"/>
                  <a:gd name="T87" fmla="*/ 206 h 281"/>
                  <a:gd name="T88" fmla="*/ 183 w 547"/>
                  <a:gd name="T89" fmla="*/ 202 h 281"/>
                  <a:gd name="T90" fmla="*/ 205 w 547"/>
                  <a:gd name="T91" fmla="*/ 185 h 281"/>
                  <a:gd name="T92" fmla="*/ 201 w 547"/>
                  <a:gd name="T93" fmla="*/ 177 h 281"/>
                  <a:gd name="T94" fmla="*/ 196 w 547"/>
                  <a:gd name="T95" fmla="*/ 104 h 281"/>
                  <a:gd name="T96" fmla="*/ 75 w 547"/>
                  <a:gd name="T97" fmla="*/ 77 h 281"/>
                  <a:gd name="T98" fmla="*/ 86 w 547"/>
                  <a:gd name="T99" fmla="*/ 43 h 281"/>
                  <a:gd name="T100" fmla="*/ 73 w 547"/>
                  <a:gd name="T101" fmla="*/ 0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47" h="281">
                    <a:moveTo>
                      <a:pt x="73" y="0"/>
                    </a:moveTo>
                    <a:lnTo>
                      <a:pt x="32" y="38"/>
                    </a:lnTo>
                    <a:lnTo>
                      <a:pt x="7" y="84"/>
                    </a:lnTo>
                    <a:lnTo>
                      <a:pt x="0" y="132"/>
                    </a:lnTo>
                    <a:lnTo>
                      <a:pt x="11" y="178"/>
                    </a:lnTo>
                    <a:lnTo>
                      <a:pt x="38" y="218"/>
                    </a:lnTo>
                    <a:lnTo>
                      <a:pt x="82" y="247"/>
                    </a:lnTo>
                    <a:lnTo>
                      <a:pt x="141" y="260"/>
                    </a:lnTo>
                    <a:lnTo>
                      <a:pt x="217" y="253"/>
                    </a:lnTo>
                    <a:lnTo>
                      <a:pt x="221" y="254"/>
                    </a:lnTo>
                    <a:lnTo>
                      <a:pt x="222" y="256"/>
                    </a:lnTo>
                    <a:lnTo>
                      <a:pt x="221" y="259"/>
                    </a:lnTo>
                    <a:lnTo>
                      <a:pt x="217" y="262"/>
                    </a:lnTo>
                    <a:lnTo>
                      <a:pt x="208" y="265"/>
                    </a:lnTo>
                    <a:lnTo>
                      <a:pt x="197" y="268"/>
                    </a:lnTo>
                    <a:lnTo>
                      <a:pt x="183" y="270"/>
                    </a:lnTo>
                    <a:lnTo>
                      <a:pt x="167" y="272"/>
                    </a:lnTo>
                    <a:lnTo>
                      <a:pt x="183" y="273"/>
                    </a:lnTo>
                    <a:lnTo>
                      <a:pt x="201" y="272"/>
                    </a:lnTo>
                    <a:lnTo>
                      <a:pt x="219" y="269"/>
                    </a:lnTo>
                    <a:lnTo>
                      <a:pt x="237" y="266"/>
                    </a:lnTo>
                    <a:lnTo>
                      <a:pt x="254" y="261"/>
                    </a:lnTo>
                    <a:lnTo>
                      <a:pt x="270" y="257"/>
                    </a:lnTo>
                    <a:lnTo>
                      <a:pt x="286" y="251"/>
                    </a:lnTo>
                    <a:lnTo>
                      <a:pt x="300" y="246"/>
                    </a:lnTo>
                    <a:lnTo>
                      <a:pt x="302" y="247"/>
                    </a:lnTo>
                    <a:lnTo>
                      <a:pt x="300" y="249"/>
                    </a:lnTo>
                    <a:lnTo>
                      <a:pt x="297" y="253"/>
                    </a:lnTo>
                    <a:lnTo>
                      <a:pt x="290" y="256"/>
                    </a:lnTo>
                    <a:lnTo>
                      <a:pt x="281" y="260"/>
                    </a:lnTo>
                    <a:lnTo>
                      <a:pt x="272" y="264"/>
                    </a:lnTo>
                    <a:lnTo>
                      <a:pt x="261" y="268"/>
                    </a:lnTo>
                    <a:lnTo>
                      <a:pt x="251" y="271"/>
                    </a:lnTo>
                    <a:lnTo>
                      <a:pt x="265" y="271"/>
                    </a:lnTo>
                    <a:lnTo>
                      <a:pt x="281" y="269"/>
                    </a:lnTo>
                    <a:lnTo>
                      <a:pt x="297" y="265"/>
                    </a:lnTo>
                    <a:lnTo>
                      <a:pt x="311" y="260"/>
                    </a:lnTo>
                    <a:lnTo>
                      <a:pt x="325" y="255"/>
                    </a:lnTo>
                    <a:lnTo>
                      <a:pt x="338" y="250"/>
                    </a:lnTo>
                    <a:lnTo>
                      <a:pt x="348" y="245"/>
                    </a:lnTo>
                    <a:lnTo>
                      <a:pt x="357" y="241"/>
                    </a:lnTo>
                    <a:lnTo>
                      <a:pt x="364" y="239"/>
                    </a:lnTo>
                    <a:lnTo>
                      <a:pt x="368" y="240"/>
                    </a:lnTo>
                    <a:lnTo>
                      <a:pt x="368" y="242"/>
                    </a:lnTo>
                    <a:lnTo>
                      <a:pt x="363" y="247"/>
                    </a:lnTo>
                    <a:lnTo>
                      <a:pt x="352" y="254"/>
                    </a:lnTo>
                    <a:lnTo>
                      <a:pt x="336" y="262"/>
                    </a:lnTo>
                    <a:lnTo>
                      <a:pt x="311" y="271"/>
                    </a:lnTo>
                    <a:lnTo>
                      <a:pt x="277" y="281"/>
                    </a:lnTo>
                    <a:lnTo>
                      <a:pt x="304" y="278"/>
                    </a:lnTo>
                    <a:lnTo>
                      <a:pt x="327" y="273"/>
                    </a:lnTo>
                    <a:lnTo>
                      <a:pt x="350" y="266"/>
                    </a:lnTo>
                    <a:lnTo>
                      <a:pt x="370" y="258"/>
                    </a:lnTo>
                    <a:lnTo>
                      <a:pt x="386" y="250"/>
                    </a:lnTo>
                    <a:lnTo>
                      <a:pt x="400" y="243"/>
                    </a:lnTo>
                    <a:lnTo>
                      <a:pt x="411" y="236"/>
                    </a:lnTo>
                    <a:lnTo>
                      <a:pt x="419" y="232"/>
                    </a:lnTo>
                    <a:lnTo>
                      <a:pt x="428" y="229"/>
                    </a:lnTo>
                    <a:lnTo>
                      <a:pt x="430" y="230"/>
                    </a:lnTo>
                    <a:lnTo>
                      <a:pt x="425" y="235"/>
                    </a:lnTo>
                    <a:lnTo>
                      <a:pt x="416" y="242"/>
                    </a:lnTo>
                    <a:lnTo>
                      <a:pt x="403" y="251"/>
                    </a:lnTo>
                    <a:lnTo>
                      <a:pt x="389" y="260"/>
                    </a:lnTo>
                    <a:lnTo>
                      <a:pt x="372" y="268"/>
                    </a:lnTo>
                    <a:lnTo>
                      <a:pt x="354" y="274"/>
                    </a:lnTo>
                    <a:lnTo>
                      <a:pt x="379" y="272"/>
                    </a:lnTo>
                    <a:lnTo>
                      <a:pt x="400" y="266"/>
                    </a:lnTo>
                    <a:lnTo>
                      <a:pt x="421" y="259"/>
                    </a:lnTo>
                    <a:lnTo>
                      <a:pt x="439" y="250"/>
                    </a:lnTo>
                    <a:lnTo>
                      <a:pt x="453" y="242"/>
                    </a:lnTo>
                    <a:lnTo>
                      <a:pt x="467" y="233"/>
                    </a:lnTo>
                    <a:lnTo>
                      <a:pt x="476" y="227"/>
                    </a:lnTo>
                    <a:lnTo>
                      <a:pt x="483" y="223"/>
                    </a:lnTo>
                    <a:lnTo>
                      <a:pt x="496" y="217"/>
                    </a:lnTo>
                    <a:lnTo>
                      <a:pt x="499" y="217"/>
                    </a:lnTo>
                    <a:lnTo>
                      <a:pt x="498" y="221"/>
                    </a:lnTo>
                    <a:lnTo>
                      <a:pt x="491" y="228"/>
                    </a:lnTo>
                    <a:lnTo>
                      <a:pt x="478" y="236"/>
                    </a:lnTo>
                    <a:lnTo>
                      <a:pt x="466" y="245"/>
                    </a:lnTo>
                    <a:lnTo>
                      <a:pt x="451" y="253"/>
                    </a:lnTo>
                    <a:lnTo>
                      <a:pt x="437" y="260"/>
                    </a:lnTo>
                    <a:lnTo>
                      <a:pt x="455" y="254"/>
                    </a:lnTo>
                    <a:lnTo>
                      <a:pt x="469" y="249"/>
                    </a:lnTo>
                    <a:lnTo>
                      <a:pt x="482" y="245"/>
                    </a:lnTo>
                    <a:lnTo>
                      <a:pt x="494" y="241"/>
                    </a:lnTo>
                    <a:lnTo>
                      <a:pt x="503" y="237"/>
                    </a:lnTo>
                    <a:lnTo>
                      <a:pt x="512" y="234"/>
                    </a:lnTo>
                    <a:lnTo>
                      <a:pt x="519" y="231"/>
                    </a:lnTo>
                    <a:lnTo>
                      <a:pt x="526" y="228"/>
                    </a:lnTo>
                    <a:lnTo>
                      <a:pt x="537" y="223"/>
                    </a:lnTo>
                    <a:lnTo>
                      <a:pt x="544" y="216"/>
                    </a:lnTo>
                    <a:lnTo>
                      <a:pt x="547" y="211"/>
                    </a:lnTo>
                    <a:lnTo>
                      <a:pt x="546" y="207"/>
                    </a:lnTo>
                    <a:lnTo>
                      <a:pt x="535" y="203"/>
                    </a:lnTo>
                    <a:lnTo>
                      <a:pt x="519" y="199"/>
                    </a:lnTo>
                    <a:lnTo>
                      <a:pt x="505" y="196"/>
                    </a:lnTo>
                    <a:lnTo>
                      <a:pt x="499" y="195"/>
                    </a:lnTo>
                    <a:lnTo>
                      <a:pt x="489" y="202"/>
                    </a:lnTo>
                    <a:lnTo>
                      <a:pt x="439" y="195"/>
                    </a:lnTo>
                    <a:lnTo>
                      <a:pt x="430" y="175"/>
                    </a:lnTo>
                    <a:lnTo>
                      <a:pt x="418" y="171"/>
                    </a:lnTo>
                    <a:lnTo>
                      <a:pt x="416" y="172"/>
                    </a:lnTo>
                    <a:lnTo>
                      <a:pt x="411" y="173"/>
                    </a:lnTo>
                    <a:lnTo>
                      <a:pt x="403" y="175"/>
                    </a:lnTo>
                    <a:lnTo>
                      <a:pt x="395" y="177"/>
                    </a:lnTo>
                    <a:lnTo>
                      <a:pt x="384" y="180"/>
                    </a:lnTo>
                    <a:lnTo>
                      <a:pt x="375" y="182"/>
                    </a:lnTo>
                    <a:lnTo>
                      <a:pt x="366" y="183"/>
                    </a:lnTo>
                    <a:lnTo>
                      <a:pt x="361" y="184"/>
                    </a:lnTo>
                    <a:lnTo>
                      <a:pt x="354" y="184"/>
                    </a:lnTo>
                    <a:lnTo>
                      <a:pt x="345" y="184"/>
                    </a:lnTo>
                    <a:lnTo>
                      <a:pt x="334" y="184"/>
                    </a:lnTo>
                    <a:lnTo>
                      <a:pt x="324" y="184"/>
                    </a:lnTo>
                    <a:lnTo>
                      <a:pt x="311" y="183"/>
                    </a:lnTo>
                    <a:lnTo>
                      <a:pt x="302" y="182"/>
                    </a:lnTo>
                    <a:lnTo>
                      <a:pt x="295" y="180"/>
                    </a:lnTo>
                    <a:lnTo>
                      <a:pt x="292" y="178"/>
                    </a:lnTo>
                    <a:lnTo>
                      <a:pt x="290" y="173"/>
                    </a:lnTo>
                    <a:lnTo>
                      <a:pt x="286" y="166"/>
                    </a:lnTo>
                    <a:lnTo>
                      <a:pt x="285" y="160"/>
                    </a:lnTo>
                    <a:lnTo>
                      <a:pt x="285" y="157"/>
                    </a:lnTo>
                    <a:lnTo>
                      <a:pt x="270" y="158"/>
                    </a:lnTo>
                    <a:lnTo>
                      <a:pt x="256" y="159"/>
                    </a:lnTo>
                    <a:lnTo>
                      <a:pt x="245" y="162"/>
                    </a:lnTo>
                    <a:lnTo>
                      <a:pt x="235" y="166"/>
                    </a:lnTo>
                    <a:lnTo>
                      <a:pt x="226" y="172"/>
                    </a:lnTo>
                    <a:lnTo>
                      <a:pt x="221" y="178"/>
                    </a:lnTo>
                    <a:lnTo>
                      <a:pt x="219" y="185"/>
                    </a:lnTo>
                    <a:lnTo>
                      <a:pt x="219" y="193"/>
                    </a:lnTo>
                    <a:lnTo>
                      <a:pt x="213" y="197"/>
                    </a:lnTo>
                    <a:lnTo>
                      <a:pt x="203" y="198"/>
                    </a:lnTo>
                    <a:lnTo>
                      <a:pt x="192" y="206"/>
                    </a:lnTo>
                    <a:lnTo>
                      <a:pt x="196" y="216"/>
                    </a:lnTo>
                    <a:lnTo>
                      <a:pt x="182" y="207"/>
                    </a:lnTo>
                    <a:lnTo>
                      <a:pt x="183" y="202"/>
                    </a:lnTo>
                    <a:lnTo>
                      <a:pt x="192" y="200"/>
                    </a:lnTo>
                    <a:lnTo>
                      <a:pt x="203" y="193"/>
                    </a:lnTo>
                    <a:lnTo>
                      <a:pt x="205" y="185"/>
                    </a:lnTo>
                    <a:lnTo>
                      <a:pt x="203" y="184"/>
                    </a:lnTo>
                    <a:lnTo>
                      <a:pt x="201" y="181"/>
                    </a:lnTo>
                    <a:lnTo>
                      <a:pt x="201" y="177"/>
                    </a:lnTo>
                    <a:lnTo>
                      <a:pt x="205" y="172"/>
                    </a:lnTo>
                    <a:lnTo>
                      <a:pt x="174" y="142"/>
                    </a:lnTo>
                    <a:lnTo>
                      <a:pt x="196" y="104"/>
                    </a:lnTo>
                    <a:lnTo>
                      <a:pt x="132" y="86"/>
                    </a:lnTo>
                    <a:lnTo>
                      <a:pt x="86" y="92"/>
                    </a:lnTo>
                    <a:lnTo>
                      <a:pt x="75" y="77"/>
                    </a:lnTo>
                    <a:lnTo>
                      <a:pt x="93" y="60"/>
                    </a:lnTo>
                    <a:lnTo>
                      <a:pt x="91" y="55"/>
                    </a:lnTo>
                    <a:lnTo>
                      <a:pt x="86" y="43"/>
                    </a:lnTo>
                    <a:lnTo>
                      <a:pt x="75" y="30"/>
                    </a:lnTo>
                    <a:lnTo>
                      <a:pt x="63" y="21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4" name="Freeform 504"/>
              <p:cNvSpPr>
                <a:spLocks/>
              </p:cNvSpPr>
              <p:nvPr/>
            </p:nvSpPr>
            <p:spPr bwMode="auto">
              <a:xfrm>
                <a:off x="990" y="2725"/>
                <a:ext cx="236" cy="216"/>
              </a:xfrm>
              <a:custGeom>
                <a:avLst/>
                <a:gdLst>
                  <a:gd name="T0" fmla="*/ 2 w 473"/>
                  <a:gd name="T1" fmla="*/ 2 h 216"/>
                  <a:gd name="T2" fmla="*/ 112 w 473"/>
                  <a:gd name="T3" fmla="*/ 9 h 216"/>
                  <a:gd name="T4" fmla="*/ 123 w 473"/>
                  <a:gd name="T5" fmla="*/ 0 h 216"/>
                  <a:gd name="T6" fmla="*/ 149 w 473"/>
                  <a:gd name="T7" fmla="*/ 14 h 216"/>
                  <a:gd name="T8" fmla="*/ 155 w 473"/>
                  <a:gd name="T9" fmla="*/ 32 h 216"/>
                  <a:gd name="T10" fmla="*/ 190 w 473"/>
                  <a:gd name="T11" fmla="*/ 52 h 216"/>
                  <a:gd name="T12" fmla="*/ 219 w 473"/>
                  <a:gd name="T13" fmla="*/ 50 h 216"/>
                  <a:gd name="T14" fmla="*/ 233 w 473"/>
                  <a:gd name="T15" fmla="*/ 66 h 216"/>
                  <a:gd name="T16" fmla="*/ 292 w 473"/>
                  <a:gd name="T17" fmla="*/ 63 h 216"/>
                  <a:gd name="T18" fmla="*/ 302 w 473"/>
                  <a:gd name="T19" fmla="*/ 77 h 216"/>
                  <a:gd name="T20" fmla="*/ 292 w 473"/>
                  <a:gd name="T21" fmla="*/ 86 h 216"/>
                  <a:gd name="T22" fmla="*/ 322 w 473"/>
                  <a:gd name="T23" fmla="*/ 101 h 216"/>
                  <a:gd name="T24" fmla="*/ 323 w 473"/>
                  <a:gd name="T25" fmla="*/ 114 h 216"/>
                  <a:gd name="T26" fmla="*/ 354 w 473"/>
                  <a:gd name="T27" fmla="*/ 116 h 216"/>
                  <a:gd name="T28" fmla="*/ 409 w 473"/>
                  <a:gd name="T29" fmla="*/ 109 h 216"/>
                  <a:gd name="T30" fmla="*/ 423 w 473"/>
                  <a:gd name="T31" fmla="*/ 127 h 216"/>
                  <a:gd name="T32" fmla="*/ 441 w 473"/>
                  <a:gd name="T33" fmla="*/ 132 h 216"/>
                  <a:gd name="T34" fmla="*/ 425 w 473"/>
                  <a:gd name="T35" fmla="*/ 180 h 216"/>
                  <a:gd name="T36" fmla="*/ 473 w 473"/>
                  <a:gd name="T37" fmla="*/ 187 h 216"/>
                  <a:gd name="T38" fmla="*/ 466 w 473"/>
                  <a:gd name="T39" fmla="*/ 216 h 216"/>
                  <a:gd name="T40" fmla="*/ 412 w 473"/>
                  <a:gd name="T41" fmla="*/ 204 h 216"/>
                  <a:gd name="T42" fmla="*/ 396 w 473"/>
                  <a:gd name="T43" fmla="*/ 209 h 216"/>
                  <a:gd name="T44" fmla="*/ 366 w 473"/>
                  <a:gd name="T45" fmla="*/ 197 h 216"/>
                  <a:gd name="T46" fmla="*/ 361 w 473"/>
                  <a:gd name="T47" fmla="*/ 182 h 216"/>
                  <a:gd name="T48" fmla="*/ 325 w 473"/>
                  <a:gd name="T49" fmla="*/ 173 h 216"/>
                  <a:gd name="T50" fmla="*/ 274 w 473"/>
                  <a:gd name="T51" fmla="*/ 190 h 216"/>
                  <a:gd name="T52" fmla="*/ 233 w 473"/>
                  <a:gd name="T53" fmla="*/ 189 h 216"/>
                  <a:gd name="T54" fmla="*/ 228 w 473"/>
                  <a:gd name="T55" fmla="*/ 171 h 216"/>
                  <a:gd name="T56" fmla="*/ 196 w 473"/>
                  <a:gd name="T57" fmla="*/ 161 h 216"/>
                  <a:gd name="T58" fmla="*/ 116 w 473"/>
                  <a:gd name="T59" fmla="*/ 174 h 216"/>
                  <a:gd name="T60" fmla="*/ 105 w 473"/>
                  <a:gd name="T61" fmla="*/ 159 h 216"/>
                  <a:gd name="T62" fmla="*/ 130 w 473"/>
                  <a:gd name="T63" fmla="*/ 127 h 216"/>
                  <a:gd name="T64" fmla="*/ 125 w 473"/>
                  <a:gd name="T65" fmla="*/ 112 h 216"/>
                  <a:gd name="T66" fmla="*/ 52 w 473"/>
                  <a:gd name="T67" fmla="*/ 94 h 216"/>
                  <a:gd name="T68" fmla="*/ 62 w 473"/>
                  <a:gd name="T69" fmla="*/ 86 h 216"/>
                  <a:gd name="T70" fmla="*/ 59 w 473"/>
                  <a:gd name="T71" fmla="*/ 82 h 216"/>
                  <a:gd name="T72" fmla="*/ 36 w 473"/>
                  <a:gd name="T73" fmla="*/ 91 h 216"/>
                  <a:gd name="T74" fmla="*/ 20 w 473"/>
                  <a:gd name="T75" fmla="*/ 88 h 216"/>
                  <a:gd name="T76" fmla="*/ 57 w 473"/>
                  <a:gd name="T77" fmla="*/ 67 h 216"/>
                  <a:gd name="T78" fmla="*/ 52 w 473"/>
                  <a:gd name="T79" fmla="*/ 61 h 216"/>
                  <a:gd name="T80" fmla="*/ 32 w 473"/>
                  <a:gd name="T81" fmla="*/ 71 h 216"/>
                  <a:gd name="T82" fmla="*/ 32 w 473"/>
                  <a:gd name="T83" fmla="*/ 60 h 216"/>
                  <a:gd name="T84" fmla="*/ 61 w 473"/>
                  <a:gd name="T85" fmla="*/ 43 h 216"/>
                  <a:gd name="T86" fmla="*/ 54 w 473"/>
                  <a:gd name="T87" fmla="*/ 38 h 216"/>
                  <a:gd name="T88" fmla="*/ 23 w 473"/>
                  <a:gd name="T89" fmla="*/ 54 h 216"/>
                  <a:gd name="T90" fmla="*/ 16 w 473"/>
                  <a:gd name="T91" fmla="*/ 47 h 216"/>
                  <a:gd name="T92" fmla="*/ 30 w 473"/>
                  <a:gd name="T93" fmla="*/ 35 h 216"/>
                  <a:gd name="T94" fmla="*/ 64 w 473"/>
                  <a:gd name="T95" fmla="*/ 18 h 216"/>
                  <a:gd name="T96" fmla="*/ 52 w 473"/>
                  <a:gd name="T97" fmla="*/ 16 h 216"/>
                  <a:gd name="T98" fmla="*/ 27 w 473"/>
                  <a:gd name="T99" fmla="*/ 27 h 216"/>
                  <a:gd name="T100" fmla="*/ 20 w 473"/>
                  <a:gd name="T101" fmla="*/ 24 h 216"/>
                  <a:gd name="T102" fmla="*/ 46 w 473"/>
                  <a:gd name="T103" fmla="*/ 10 h 216"/>
                  <a:gd name="T104" fmla="*/ 36 w 473"/>
                  <a:gd name="T105" fmla="*/ 6 h 216"/>
                  <a:gd name="T106" fmla="*/ 11 w 473"/>
                  <a:gd name="T107" fmla="*/ 20 h 216"/>
                  <a:gd name="T108" fmla="*/ 0 w 473"/>
                  <a:gd name="T109" fmla="*/ 19 h 216"/>
                  <a:gd name="T110" fmla="*/ 2 w 473"/>
                  <a:gd name="T111" fmla="*/ 2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73" h="216">
                    <a:moveTo>
                      <a:pt x="2" y="2"/>
                    </a:moveTo>
                    <a:lnTo>
                      <a:pt x="112" y="9"/>
                    </a:lnTo>
                    <a:lnTo>
                      <a:pt x="123" y="0"/>
                    </a:lnTo>
                    <a:lnTo>
                      <a:pt x="149" y="14"/>
                    </a:lnTo>
                    <a:lnTo>
                      <a:pt x="155" y="32"/>
                    </a:lnTo>
                    <a:lnTo>
                      <a:pt x="190" y="52"/>
                    </a:lnTo>
                    <a:lnTo>
                      <a:pt x="219" y="50"/>
                    </a:lnTo>
                    <a:lnTo>
                      <a:pt x="233" y="66"/>
                    </a:lnTo>
                    <a:lnTo>
                      <a:pt x="292" y="63"/>
                    </a:lnTo>
                    <a:lnTo>
                      <a:pt x="302" y="77"/>
                    </a:lnTo>
                    <a:lnTo>
                      <a:pt x="292" y="86"/>
                    </a:lnTo>
                    <a:lnTo>
                      <a:pt x="322" y="101"/>
                    </a:lnTo>
                    <a:lnTo>
                      <a:pt x="323" y="114"/>
                    </a:lnTo>
                    <a:lnTo>
                      <a:pt x="354" y="116"/>
                    </a:lnTo>
                    <a:lnTo>
                      <a:pt x="409" y="109"/>
                    </a:lnTo>
                    <a:lnTo>
                      <a:pt x="423" y="127"/>
                    </a:lnTo>
                    <a:lnTo>
                      <a:pt x="441" y="132"/>
                    </a:lnTo>
                    <a:lnTo>
                      <a:pt x="425" y="180"/>
                    </a:lnTo>
                    <a:lnTo>
                      <a:pt x="473" y="187"/>
                    </a:lnTo>
                    <a:lnTo>
                      <a:pt x="466" y="216"/>
                    </a:lnTo>
                    <a:lnTo>
                      <a:pt x="412" y="204"/>
                    </a:lnTo>
                    <a:lnTo>
                      <a:pt x="396" y="209"/>
                    </a:lnTo>
                    <a:lnTo>
                      <a:pt x="366" y="197"/>
                    </a:lnTo>
                    <a:lnTo>
                      <a:pt x="361" y="182"/>
                    </a:lnTo>
                    <a:lnTo>
                      <a:pt x="325" y="173"/>
                    </a:lnTo>
                    <a:lnTo>
                      <a:pt x="274" y="190"/>
                    </a:lnTo>
                    <a:lnTo>
                      <a:pt x="233" y="189"/>
                    </a:lnTo>
                    <a:lnTo>
                      <a:pt x="228" y="171"/>
                    </a:lnTo>
                    <a:lnTo>
                      <a:pt x="196" y="161"/>
                    </a:lnTo>
                    <a:lnTo>
                      <a:pt x="116" y="174"/>
                    </a:lnTo>
                    <a:lnTo>
                      <a:pt x="105" y="159"/>
                    </a:lnTo>
                    <a:lnTo>
                      <a:pt x="130" y="127"/>
                    </a:lnTo>
                    <a:lnTo>
                      <a:pt x="125" y="112"/>
                    </a:lnTo>
                    <a:lnTo>
                      <a:pt x="52" y="94"/>
                    </a:lnTo>
                    <a:lnTo>
                      <a:pt x="62" y="86"/>
                    </a:lnTo>
                    <a:lnTo>
                      <a:pt x="59" y="82"/>
                    </a:lnTo>
                    <a:lnTo>
                      <a:pt x="36" y="91"/>
                    </a:lnTo>
                    <a:lnTo>
                      <a:pt x="20" y="88"/>
                    </a:lnTo>
                    <a:lnTo>
                      <a:pt x="57" y="67"/>
                    </a:lnTo>
                    <a:lnTo>
                      <a:pt x="52" y="61"/>
                    </a:lnTo>
                    <a:lnTo>
                      <a:pt x="32" y="71"/>
                    </a:lnTo>
                    <a:lnTo>
                      <a:pt x="32" y="60"/>
                    </a:lnTo>
                    <a:lnTo>
                      <a:pt x="61" y="43"/>
                    </a:lnTo>
                    <a:lnTo>
                      <a:pt x="54" y="38"/>
                    </a:lnTo>
                    <a:lnTo>
                      <a:pt x="23" y="54"/>
                    </a:lnTo>
                    <a:lnTo>
                      <a:pt x="16" y="47"/>
                    </a:lnTo>
                    <a:lnTo>
                      <a:pt x="30" y="35"/>
                    </a:lnTo>
                    <a:lnTo>
                      <a:pt x="64" y="18"/>
                    </a:lnTo>
                    <a:lnTo>
                      <a:pt x="52" y="16"/>
                    </a:lnTo>
                    <a:lnTo>
                      <a:pt x="27" y="27"/>
                    </a:lnTo>
                    <a:lnTo>
                      <a:pt x="20" y="24"/>
                    </a:lnTo>
                    <a:lnTo>
                      <a:pt x="46" y="10"/>
                    </a:lnTo>
                    <a:lnTo>
                      <a:pt x="36" y="6"/>
                    </a:lnTo>
                    <a:lnTo>
                      <a:pt x="11" y="20"/>
                    </a:lnTo>
                    <a:lnTo>
                      <a:pt x="0" y="19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FF9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5" name="Freeform 505"/>
              <p:cNvSpPr>
                <a:spLocks/>
              </p:cNvSpPr>
              <p:nvPr/>
            </p:nvSpPr>
            <p:spPr bwMode="auto">
              <a:xfrm>
                <a:off x="1185" y="2290"/>
                <a:ext cx="511" cy="598"/>
              </a:xfrm>
              <a:custGeom>
                <a:avLst/>
                <a:gdLst>
                  <a:gd name="T0" fmla="*/ 9 w 1021"/>
                  <a:gd name="T1" fmla="*/ 96 h 598"/>
                  <a:gd name="T2" fmla="*/ 50 w 1021"/>
                  <a:gd name="T3" fmla="*/ 57 h 598"/>
                  <a:gd name="T4" fmla="*/ 99 w 1021"/>
                  <a:gd name="T5" fmla="*/ 29 h 598"/>
                  <a:gd name="T6" fmla="*/ 135 w 1021"/>
                  <a:gd name="T7" fmla="*/ 15 h 598"/>
                  <a:gd name="T8" fmla="*/ 190 w 1021"/>
                  <a:gd name="T9" fmla="*/ 2 h 598"/>
                  <a:gd name="T10" fmla="*/ 247 w 1021"/>
                  <a:gd name="T11" fmla="*/ 4 h 598"/>
                  <a:gd name="T12" fmla="*/ 316 w 1021"/>
                  <a:gd name="T13" fmla="*/ 4 h 598"/>
                  <a:gd name="T14" fmla="*/ 371 w 1021"/>
                  <a:gd name="T15" fmla="*/ 26 h 598"/>
                  <a:gd name="T16" fmla="*/ 412 w 1021"/>
                  <a:gd name="T17" fmla="*/ 46 h 598"/>
                  <a:gd name="T18" fmla="*/ 456 w 1021"/>
                  <a:gd name="T19" fmla="*/ 62 h 598"/>
                  <a:gd name="T20" fmla="*/ 463 w 1021"/>
                  <a:gd name="T21" fmla="*/ 88 h 598"/>
                  <a:gd name="T22" fmla="*/ 499 w 1021"/>
                  <a:gd name="T23" fmla="*/ 113 h 598"/>
                  <a:gd name="T24" fmla="*/ 515 w 1021"/>
                  <a:gd name="T25" fmla="*/ 137 h 598"/>
                  <a:gd name="T26" fmla="*/ 554 w 1021"/>
                  <a:gd name="T27" fmla="*/ 152 h 598"/>
                  <a:gd name="T28" fmla="*/ 568 w 1021"/>
                  <a:gd name="T29" fmla="*/ 177 h 598"/>
                  <a:gd name="T30" fmla="*/ 604 w 1021"/>
                  <a:gd name="T31" fmla="*/ 189 h 598"/>
                  <a:gd name="T32" fmla="*/ 643 w 1021"/>
                  <a:gd name="T33" fmla="*/ 187 h 598"/>
                  <a:gd name="T34" fmla="*/ 682 w 1021"/>
                  <a:gd name="T35" fmla="*/ 186 h 598"/>
                  <a:gd name="T36" fmla="*/ 730 w 1021"/>
                  <a:gd name="T37" fmla="*/ 197 h 598"/>
                  <a:gd name="T38" fmla="*/ 767 w 1021"/>
                  <a:gd name="T39" fmla="*/ 207 h 598"/>
                  <a:gd name="T40" fmla="*/ 788 w 1021"/>
                  <a:gd name="T41" fmla="*/ 208 h 598"/>
                  <a:gd name="T42" fmla="*/ 836 w 1021"/>
                  <a:gd name="T43" fmla="*/ 231 h 598"/>
                  <a:gd name="T44" fmla="*/ 835 w 1021"/>
                  <a:gd name="T45" fmla="*/ 252 h 598"/>
                  <a:gd name="T46" fmla="*/ 886 w 1021"/>
                  <a:gd name="T47" fmla="*/ 272 h 598"/>
                  <a:gd name="T48" fmla="*/ 927 w 1021"/>
                  <a:gd name="T49" fmla="*/ 296 h 598"/>
                  <a:gd name="T50" fmla="*/ 943 w 1021"/>
                  <a:gd name="T51" fmla="*/ 332 h 598"/>
                  <a:gd name="T52" fmla="*/ 978 w 1021"/>
                  <a:gd name="T53" fmla="*/ 372 h 598"/>
                  <a:gd name="T54" fmla="*/ 1012 w 1021"/>
                  <a:gd name="T55" fmla="*/ 393 h 598"/>
                  <a:gd name="T56" fmla="*/ 1021 w 1021"/>
                  <a:gd name="T57" fmla="*/ 450 h 598"/>
                  <a:gd name="T58" fmla="*/ 998 w 1021"/>
                  <a:gd name="T59" fmla="*/ 485 h 598"/>
                  <a:gd name="T60" fmla="*/ 978 w 1021"/>
                  <a:gd name="T61" fmla="*/ 530 h 598"/>
                  <a:gd name="T62" fmla="*/ 925 w 1021"/>
                  <a:gd name="T63" fmla="*/ 567 h 598"/>
                  <a:gd name="T64" fmla="*/ 886 w 1021"/>
                  <a:gd name="T65" fmla="*/ 580 h 598"/>
                  <a:gd name="T66" fmla="*/ 886 w 1021"/>
                  <a:gd name="T67" fmla="*/ 598 h 598"/>
                  <a:gd name="T68" fmla="*/ 836 w 1021"/>
                  <a:gd name="T69" fmla="*/ 583 h 598"/>
                  <a:gd name="T70" fmla="*/ 797 w 1021"/>
                  <a:gd name="T71" fmla="*/ 563 h 598"/>
                  <a:gd name="T72" fmla="*/ 737 w 1021"/>
                  <a:gd name="T73" fmla="*/ 559 h 598"/>
                  <a:gd name="T74" fmla="*/ 739 w 1021"/>
                  <a:gd name="T75" fmla="*/ 591 h 598"/>
                  <a:gd name="T76" fmla="*/ 673 w 1021"/>
                  <a:gd name="T77" fmla="*/ 586 h 598"/>
                  <a:gd name="T78" fmla="*/ 625 w 1021"/>
                  <a:gd name="T79" fmla="*/ 590 h 598"/>
                  <a:gd name="T80" fmla="*/ 584 w 1021"/>
                  <a:gd name="T81" fmla="*/ 582 h 598"/>
                  <a:gd name="T82" fmla="*/ 538 w 1021"/>
                  <a:gd name="T83" fmla="*/ 574 h 598"/>
                  <a:gd name="T84" fmla="*/ 495 w 1021"/>
                  <a:gd name="T85" fmla="*/ 574 h 598"/>
                  <a:gd name="T86" fmla="*/ 447 w 1021"/>
                  <a:gd name="T87" fmla="*/ 565 h 598"/>
                  <a:gd name="T88" fmla="*/ 391 w 1021"/>
                  <a:gd name="T89" fmla="*/ 564 h 598"/>
                  <a:gd name="T90" fmla="*/ 311 w 1021"/>
                  <a:gd name="T91" fmla="*/ 552 h 598"/>
                  <a:gd name="T92" fmla="*/ 277 w 1021"/>
                  <a:gd name="T93" fmla="*/ 512 h 598"/>
                  <a:gd name="T94" fmla="*/ 224 w 1021"/>
                  <a:gd name="T95" fmla="*/ 493 h 598"/>
                  <a:gd name="T96" fmla="*/ 176 w 1021"/>
                  <a:gd name="T97" fmla="*/ 465 h 598"/>
                  <a:gd name="T98" fmla="*/ 128 w 1021"/>
                  <a:gd name="T99" fmla="*/ 436 h 598"/>
                  <a:gd name="T100" fmla="*/ 94 w 1021"/>
                  <a:gd name="T101" fmla="*/ 414 h 598"/>
                  <a:gd name="T102" fmla="*/ 62 w 1021"/>
                  <a:gd name="T103" fmla="*/ 389 h 598"/>
                  <a:gd name="T104" fmla="*/ 19 w 1021"/>
                  <a:gd name="T105" fmla="*/ 362 h 598"/>
                  <a:gd name="T106" fmla="*/ 0 w 1021"/>
                  <a:gd name="T107" fmla="*/ 323 h 598"/>
                  <a:gd name="T108" fmla="*/ 2 w 1021"/>
                  <a:gd name="T109" fmla="*/ 289 h 598"/>
                  <a:gd name="T110" fmla="*/ 44 w 1021"/>
                  <a:gd name="T111" fmla="*/ 246 h 598"/>
                  <a:gd name="T112" fmla="*/ 41 w 1021"/>
                  <a:gd name="T113" fmla="*/ 213 h 598"/>
                  <a:gd name="T114" fmla="*/ 59 w 1021"/>
                  <a:gd name="T115" fmla="*/ 187 h 598"/>
                  <a:gd name="T116" fmla="*/ 48 w 1021"/>
                  <a:gd name="T117" fmla="*/ 175 h 598"/>
                  <a:gd name="T118" fmla="*/ 48 w 1021"/>
                  <a:gd name="T119" fmla="*/ 163 h 598"/>
                  <a:gd name="T120" fmla="*/ 32 w 1021"/>
                  <a:gd name="T121" fmla="*/ 134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21" h="598">
                    <a:moveTo>
                      <a:pt x="11" y="121"/>
                    </a:moveTo>
                    <a:lnTo>
                      <a:pt x="5" y="115"/>
                    </a:lnTo>
                    <a:lnTo>
                      <a:pt x="4" y="110"/>
                    </a:lnTo>
                    <a:lnTo>
                      <a:pt x="4" y="103"/>
                    </a:lnTo>
                    <a:lnTo>
                      <a:pt x="9" y="96"/>
                    </a:lnTo>
                    <a:lnTo>
                      <a:pt x="23" y="92"/>
                    </a:lnTo>
                    <a:lnTo>
                      <a:pt x="16" y="82"/>
                    </a:lnTo>
                    <a:lnTo>
                      <a:pt x="18" y="71"/>
                    </a:lnTo>
                    <a:lnTo>
                      <a:pt x="28" y="62"/>
                    </a:lnTo>
                    <a:lnTo>
                      <a:pt x="50" y="57"/>
                    </a:lnTo>
                    <a:lnTo>
                      <a:pt x="48" y="47"/>
                    </a:lnTo>
                    <a:lnTo>
                      <a:pt x="57" y="39"/>
                    </a:lnTo>
                    <a:lnTo>
                      <a:pt x="71" y="33"/>
                    </a:lnTo>
                    <a:lnTo>
                      <a:pt x="94" y="33"/>
                    </a:lnTo>
                    <a:lnTo>
                      <a:pt x="99" y="29"/>
                    </a:lnTo>
                    <a:lnTo>
                      <a:pt x="105" y="25"/>
                    </a:lnTo>
                    <a:lnTo>
                      <a:pt x="112" y="21"/>
                    </a:lnTo>
                    <a:lnTo>
                      <a:pt x="119" y="18"/>
                    </a:lnTo>
                    <a:lnTo>
                      <a:pt x="126" y="16"/>
                    </a:lnTo>
                    <a:lnTo>
                      <a:pt x="135" y="15"/>
                    </a:lnTo>
                    <a:lnTo>
                      <a:pt x="144" y="14"/>
                    </a:lnTo>
                    <a:lnTo>
                      <a:pt x="154" y="15"/>
                    </a:lnTo>
                    <a:lnTo>
                      <a:pt x="165" y="9"/>
                    </a:lnTo>
                    <a:lnTo>
                      <a:pt x="178" y="5"/>
                    </a:lnTo>
                    <a:lnTo>
                      <a:pt x="190" y="2"/>
                    </a:lnTo>
                    <a:lnTo>
                      <a:pt x="202" y="4"/>
                    </a:lnTo>
                    <a:lnTo>
                      <a:pt x="215" y="6"/>
                    </a:lnTo>
                    <a:lnTo>
                      <a:pt x="227" y="7"/>
                    </a:lnTo>
                    <a:lnTo>
                      <a:pt x="236" y="6"/>
                    </a:lnTo>
                    <a:lnTo>
                      <a:pt x="247" y="4"/>
                    </a:lnTo>
                    <a:lnTo>
                      <a:pt x="256" y="2"/>
                    </a:lnTo>
                    <a:lnTo>
                      <a:pt x="268" y="1"/>
                    </a:lnTo>
                    <a:lnTo>
                      <a:pt x="284" y="0"/>
                    </a:lnTo>
                    <a:lnTo>
                      <a:pt x="300" y="0"/>
                    </a:lnTo>
                    <a:lnTo>
                      <a:pt x="316" y="4"/>
                    </a:lnTo>
                    <a:lnTo>
                      <a:pt x="328" y="8"/>
                    </a:lnTo>
                    <a:lnTo>
                      <a:pt x="339" y="15"/>
                    </a:lnTo>
                    <a:lnTo>
                      <a:pt x="343" y="26"/>
                    </a:lnTo>
                    <a:lnTo>
                      <a:pt x="357" y="26"/>
                    </a:lnTo>
                    <a:lnTo>
                      <a:pt x="371" y="26"/>
                    </a:lnTo>
                    <a:lnTo>
                      <a:pt x="384" y="28"/>
                    </a:lnTo>
                    <a:lnTo>
                      <a:pt x="394" y="30"/>
                    </a:lnTo>
                    <a:lnTo>
                      <a:pt x="403" y="34"/>
                    </a:lnTo>
                    <a:lnTo>
                      <a:pt x="408" y="39"/>
                    </a:lnTo>
                    <a:lnTo>
                      <a:pt x="412" y="46"/>
                    </a:lnTo>
                    <a:lnTo>
                      <a:pt x="414" y="54"/>
                    </a:lnTo>
                    <a:lnTo>
                      <a:pt x="428" y="55"/>
                    </a:lnTo>
                    <a:lnTo>
                      <a:pt x="439" y="57"/>
                    </a:lnTo>
                    <a:lnTo>
                      <a:pt x="449" y="59"/>
                    </a:lnTo>
                    <a:lnTo>
                      <a:pt x="456" y="62"/>
                    </a:lnTo>
                    <a:lnTo>
                      <a:pt x="462" y="66"/>
                    </a:lnTo>
                    <a:lnTo>
                      <a:pt x="463" y="71"/>
                    </a:lnTo>
                    <a:lnTo>
                      <a:pt x="462" y="78"/>
                    </a:lnTo>
                    <a:lnTo>
                      <a:pt x="455" y="85"/>
                    </a:lnTo>
                    <a:lnTo>
                      <a:pt x="463" y="88"/>
                    </a:lnTo>
                    <a:lnTo>
                      <a:pt x="474" y="92"/>
                    </a:lnTo>
                    <a:lnTo>
                      <a:pt x="483" y="96"/>
                    </a:lnTo>
                    <a:lnTo>
                      <a:pt x="492" y="101"/>
                    </a:lnTo>
                    <a:lnTo>
                      <a:pt x="497" y="107"/>
                    </a:lnTo>
                    <a:lnTo>
                      <a:pt x="499" y="113"/>
                    </a:lnTo>
                    <a:lnTo>
                      <a:pt x="497" y="119"/>
                    </a:lnTo>
                    <a:lnTo>
                      <a:pt x="490" y="126"/>
                    </a:lnTo>
                    <a:lnTo>
                      <a:pt x="499" y="128"/>
                    </a:lnTo>
                    <a:lnTo>
                      <a:pt x="508" y="132"/>
                    </a:lnTo>
                    <a:lnTo>
                      <a:pt x="515" y="137"/>
                    </a:lnTo>
                    <a:lnTo>
                      <a:pt x="517" y="142"/>
                    </a:lnTo>
                    <a:lnTo>
                      <a:pt x="526" y="142"/>
                    </a:lnTo>
                    <a:lnTo>
                      <a:pt x="536" y="144"/>
                    </a:lnTo>
                    <a:lnTo>
                      <a:pt x="545" y="147"/>
                    </a:lnTo>
                    <a:lnTo>
                      <a:pt x="554" y="152"/>
                    </a:lnTo>
                    <a:lnTo>
                      <a:pt x="559" y="157"/>
                    </a:lnTo>
                    <a:lnTo>
                      <a:pt x="563" y="163"/>
                    </a:lnTo>
                    <a:lnTo>
                      <a:pt x="563" y="170"/>
                    </a:lnTo>
                    <a:lnTo>
                      <a:pt x="558" y="177"/>
                    </a:lnTo>
                    <a:lnTo>
                      <a:pt x="568" y="177"/>
                    </a:lnTo>
                    <a:lnTo>
                      <a:pt x="579" y="178"/>
                    </a:lnTo>
                    <a:lnTo>
                      <a:pt x="586" y="181"/>
                    </a:lnTo>
                    <a:lnTo>
                      <a:pt x="591" y="185"/>
                    </a:lnTo>
                    <a:lnTo>
                      <a:pt x="597" y="188"/>
                    </a:lnTo>
                    <a:lnTo>
                      <a:pt x="604" y="189"/>
                    </a:lnTo>
                    <a:lnTo>
                      <a:pt x="613" y="189"/>
                    </a:lnTo>
                    <a:lnTo>
                      <a:pt x="622" y="189"/>
                    </a:lnTo>
                    <a:lnTo>
                      <a:pt x="627" y="188"/>
                    </a:lnTo>
                    <a:lnTo>
                      <a:pt x="634" y="188"/>
                    </a:lnTo>
                    <a:lnTo>
                      <a:pt x="643" y="187"/>
                    </a:lnTo>
                    <a:lnTo>
                      <a:pt x="652" y="186"/>
                    </a:lnTo>
                    <a:lnTo>
                      <a:pt x="661" y="185"/>
                    </a:lnTo>
                    <a:lnTo>
                      <a:pt x="669" y="185"/>
                    </a:lnTo>
                    <a:lnTo>
                      <a:pt x="677" y="185"/>
                    </a:lnTo>
                    <a:lnTo>
                      <a:pt x="682" y="186"/>
                    </a:lnTo>
                    <a:lnTo>
                      <a:pt x="691" y="188"/>
                    </a:lnTo>
                    <a:lnTo>
                      <a:pt x="701" y="191"/>
                    </a:lnTo>
                    <a:lnTo>
                      <a:pt x="709" y="194"/>
                    </a:lnTo>
                    <a:lnTo>
                      <a:pt x="714" y="198"/>
                    </a:lnTo>
                    <a:lnTo>
                      <a:pt x="730" y="197"/>
                    </a:lnTo>
                    <a:lnTo>
                      <a:pt x="746" y="197"/>
                    </a:lnTo>
                    <a:lnTo>
                      <a:pt x="756" y="199"/>
                    </a:lnTo>
                    <a:lnTo>
                      <a:pt x="765" y="202"/>
                    </a:lnTo>
                    <a:lnTo>
                      <a:pt x="767" y="205"/>
                    </a:lnTo>
                    <a:lnTo>
                      <a:pt x="767" y="207"/>
                    </a:lnTo>
                    <a:lnTo>
                      <a:pt x="765" y="210"/>
                    </a:lnTo>
                    <a:lnTo>
                      <a:pt x="762" y="213"/>
                    </a:lnTo>
                    <a:lnTo>
                      <a:pt x="772" y="211"/>
                    </a:lnTo>
                    <a:lnTo>
                      <a:pt x="781" y="209"/>
                    </a:lnTo>
                    <a:lnTo>
                      <a:pt x="788" y="208"/>
                    </a:lnTo>
                    <a:lnTo>
                      <a:pt x="792" y="208"/>
                    </a:lnTo>
                    <a:lnTo>
                      <a:pt x="799" y="212"/>
                    </a:lnTo>
                    <a:lnTo>
                      <a:pt x="815" y="219"/>
                    </a:lnTo>
                    <a:lnTo>
                      <a:pt x="831" y="227"/>
                    </a:lnTo>
                    <a:lnTo>
                      <a:pt x="836" y="231"/>
                    </a:lnTo>
                    <a:lnTo>
                      <a:pt x="835" y="235"/>
                    </a:lnTo>
                    <a:lnTo>
                      <a:pt x="831" y="240"/>
                    </a:lnTo>
                    <a:lnTo>
                      <a:pt x="828" y="246"/>
                    </a:lnTo>
                    <a:lnTo>
                      <a:pt x="824" y="250"/>
                    </a:lnTo>
                    <a:lnTo>
                      <a:pt x="835" y="252"/>
                    </a:lnTo>
                    <a:lnTo>
                      <a:pt x="847" y="255"/>
                    </a:lnTo>
                    <a:lnTo>
                      <a:pt x="858" y="258"/>
                    </a:lnTo>
                    <a:lnTo>
                      <a:pt x="870" y="263"/>
                    </a:lnTo>
                    <a:lnTo>
                      <a:pt x="879" y="267"/>
                    </a:lnTo>
                    <a:lnTo>
                      <a:pt x="886" y="272"/>
                    </a:lnTo>
                    <a:lnTo>
                      <a:pt x="891" y="277"/>
                    </a:lnTo>
                    <a:lnTo>
                      <a:pt x="893" y="282"/>
                    </a:lnTo>
                    <a:lnTo>
                      <a:pt x="906" y="282"/>
                    </a:lnTo>
                    <a:lnTo>
                      <a:pt x="920" y="287"/>
                    </a:lnTo>
                    <a:lnTo>
                      <a:pt x="927" y="296"/>
                    </a:lnTo>
                    <a:lnTo>
                      <a:pt x="927" y="312"/>
                    </a:lnTo>
                    <a:lnTo>
                      <a:pt x="934" y="314"/>
                    </a:lnTo>
                    <a:lnTo>
                      <a:pt x="941" y="319"/>
                    </a:lnTo>
                    <a:lnTo>
                      <a:pt x="943" y="325"/>
                    </a:lnTo>
                    <a:lnTo>
                      <a:pt x="943" y="332"/>
                    </a:lnTo>
                    <a:lnTo>
                      <a:pt x="962" y="336"/>
                    </a:lnTo>
                    <a:lnTo>
                      <a:pt x="977" y="344"/>
                    </a:lnTo>
                    <a:lnTo>
                      <a:pt x="980" y="356"/>
                    </a:lnTo>
                    <a:lnTo>
                      <a:pt x="968" y="371"/>
                    </a:lnTo>
                    <a:lnTo>
                      <a:pt x="978" y="372"/>
                    </a:lnTo>
                    <a:lnTo>
                      <a:pt x="989" y="375"/>
                    </a:lnTo>
                    <a:lnTo>
                      <a:pt x="1000" y="379"/>
                    </a:lnTo>
                    <a:lnTo>
                      <a:pt x="1007" y="383"/>
                    </a:lnTo>
                    <a:lnTo>
                      <a:pt x="1012" y="388"/>
                    </a:lnTo>
                    <a:lnTo>
                      <a:pt x="1012" y="393"/>
                    </a:lnTo>
                    <a:lnTo>
                      <a:pt x="1009" y="398"/>
                    </a:lnTo>
                    <a:lnTo>
                      <a:pt x="1000" y="404"/>
                    </a:lnTo>
                    <a:lnTo>
                      <a:pt x="1014" y="419"/>
                    </a:lnTo>
                    <a:lnTo>
                      <a:pt x="1021" y="435"/>
                    </a:lnTo>
                    <a:lnTo>
                      <a:pt x="1021" y="450"/>
                    </a:lnTo>
                    <a:lnTo>
                      <a:pt x="1014" y="461"/>
                    </a:lnTo>
                    <a:lnTo>
                      <a:pt x="1003" y="469"/>
                    </a:lnTo>
                    <a:lnTo>
                      <a:pt x="998" y="475"/>
                    </a:lnTo>
                    <a:lnTo>
                      <a:pt x="996" y="480"/>
                    </a:lnTo>
                    <a:lnTo>
                      <a:pt x="998" y="485"/>
                    </a:lnTo>
                    <a:lnTo>
                      <a:pt x="1000" y="492"/>
                    </a:lnTo>
                    <a:lnTo>
                      <a:pt x="998" y="500"/>
                    </a:lnTo>
                    <a:lnTo>
                      <a:pt x="991" y="508"/>
                    </a:lnTo>
                    <a:lnTo>
                      <a:pt x="975" y="514"/>
                    </a:lnTo>
                    <a:lnTo>
                      <a:pt x="978" y="530"/>
                    </a:lnTo>
                    <a:lnTo>
                      <a:pt x="975" y="544"/>
                    </a:lnTo>
                    <a:lnTo>
                      <a:pt x="961" y="555"/>
                    </a:lnTo>
                    <a:lnTo>
                      <a:pt x="934" y="558"/>
                    </a:lnTo>
                    <a:lnTo>
                      <a:pt x="931" y="562"/>
                    </a:lnTo>
                    <a:lnTo>
                      <a:pt x="925" y="567"/>
                    </a:lnTo>
                    <a:lnTo>
                      <a:pt x="920" y="571"/>
                    </a:lnTo>
                    <a:lnTo>
                      <a:pt x="913" y="575"/>
                    </a:lnTo>
                    <a:lnTo>
                      <a:pt x="906" y="578"/>
                    </a:lnTo>
                    <a:lnTo>
                      <a:pt x="895" y="580"/>
                    </a:lnTo>
                    <a:lnTo>
                      <a:pt x="886" y="580"/>
                    </a:lnTo>
                    <a:lnTo>
                      <a:pt x="874" y="579"/>
                    </a:lnTo>
                    <a:lnTo>
                      <a:pt x="872" y="583"/>
                    </a:lnTo>
                    <a:lnTo>
                      <a:pt x="874" y="588"/>
                    </a:lnTo>
                    <a:lnTo>
                      <a:pt x="877" y="593"/>
                    </a:lnTo>
                    <a:lnTo>
                      <a:pt x="886" y="598"/>
                    </a:lnTo>
                    <a:lnTo>
                      <a:pt x="875" y="594"/>
                    </a:lnTo>
                    <a:lnTo>
                      <a:pt x="865" y="592"/>
                    </a:lnTo>
                    <a:lnTo>
                      <a:pt x="854" y="589"/>
                    </a:lnTo>
                    <a:lnTo>
                      <a:pt x="845" y="586"/>
                    </a:lnTo>
                    <a:lnTo>
                      <a:pt x="836" y="583"/>
                    </a:lnTo>
                    <a:lnTo>
                      <a:pt x="831" y="578"/>
                    </a:lnTo>
                    <a:lnTo>
                      <a:pt x="828" y="573"/>
                    </a:lnTo>
                    <a:lnTo>
                      <a:pt x="826" y="567"/>
                    </a:lnTo>
                    <a:lnTo>
                      <a:pt x="813" y="566"/>
                    </a:lnTo>
                    <a:lnTo>
                      <a:pt x="797" y="563"/>
                    </a:lnTo>
                    <a:lnTo>
                      <a:pt x="785" y="557"/>
                    </a:lnTo>
                    <a:lnTo>
                      <a:pt x="774" y="550"/>
                    </a:lnTo>
                    <a:lnTo>
                      <a:pt x="767" y="563"/>
                    </a:lnTo>
                    <a:lnTo>
                      <a:pt x="733" y="549"/>
                    </a:lnTo>
                    <a:lnTo>
                      <a:pt x="737" y="559"/>
                    </a:lnTo>
                    <a:lnTo>
                      <a:pt x="744" y="570"/>
                    </a:lnTo>
                    <a:lnTo>
                      <a:pt x="755" y="580"/>
                    </a:lnTo>
                    <a:lnTo>
                      <a:pt x="767" y="587"/>
                    </a:lnTo>
                    <a:lnTo>
                      <a:pt x="753" y="589"/>
                    </a:lnTo>
                    <a:lnTo>
                      <a:pt x="739" y="591"/>
                    </a:lnTo>
                    <a:lnTo>
                      <a:pt x="725" y="591"/>
                    </a:lnTo>
                    <a:lnTo>
                      <a:pt x="710" y="591"/>
                    </a:lnTo>
                    <a:lnTo>
                      <a:pt x="696" y="591"/>
                    </a:lnTo>
                    <a:lnTo>
                      <a:pt x="684" y="589"/>
                    </a:lnTo>
                    <a:lnTo>
                      <a:pt x="673" y="586"/>
                    </a:lnTo>
                    <a:lnTo>
                      <a:pt x="666" y="581"/>
                    </a:lnTo>
                    <a:lnTo>
                      <a:pt x="657" y="584"/>
                    </a:lnTo>
                    <a:lnTo>
                      <a:pt x="648" y="587"/>
                    </a:lnTo>
                    <a:lnTo>
                      <a:pt x="637" y="589"/>
                    </a:lnTo>
                    <a:lnTo>
                      <a:pt x="625" y="590"/>
                    </a:lnTo>
                    <a:lnTo>
                      <a:pt x="616" y="590"/>
                    </a:lnTo>
                    <a:lnTo>
                      <a:pt x="606" y="589"/>
                    </a:lnTo>
                    <a:lnTo>
                      <a:pt x="598" y="587"/>
                    </a:lnTo>
                    <a:lnTo>
                      <a:pt x="595" y="582"/>
                    </a:lnTo>
                    <a:lnTo>
                      <a:pt x="584" y="582"/>
                    </a:lnTo>
                    <a:lnTo>
                      <a:pt x="574" y="581"/>
                    </a:lnTo>
                    <a:lnTo>
                      <a:pt x="565" y="581"/>
                    </a:lnTo>
                    <a:lnTo>
                      <a:pt x="554" y="579"/>
                    </a:lnTo>
                    <a:lnTo>
                      <a:pt x="547" y="577"/>
                    </a:lnTo>
                    <a:lnTo>
                      <a:pt x="538" y="574"/>
                    </a:lnTo>
                    <a:lnTo>
                      <a:pt x="533" y="569"/>
                    </a:lnTo>
                    <a:lnTo>
                      <a:pt x="529" y="564"/>
                    </a:lnTo>
                    <a:lnTo>
                      <a:pt x="519" y="568"/>
                    </a:lnTo>
                    <a:lnTo>
                      <a:pt x="506" y="571"/>
                    </a:lnTo>
                    <a:lnTo>
                      <a:pt x="495" y="574"/>
                    </a:lnTo>
                    <a:lnTo>
                      <a:pt x="485" y="575"/>
                    </a:lnTo>
                    <a:lnTo>
                      <a:pt x="474" y="575"/>
                    </a:lnTo>
                    <a:lnTo>
                      <a:pt x="463" y="573"/>
                    </a:lnTo>
                    <a:lnTo>
                      <a:pt x="455" y="570"/>
                    </a:lnTo>
                    <a:lnTo>
                      <a:pt x="447" y="565"/>
                    </a:lnTo>
                    <a:lnTo>
                      <a:pt x="437" y="571"/>
                    </a:lnTo>
                    <a:lnTo>
                      <a:pt x="424" y="572"/>
                    </a:lnTo>
                    <a:lnTo>
                      <a:pt x="412" y="569"/>
                    </a:lnTo>
                    <a:lnTo>
                      <a:pt x="401" y="559"/>
                    </a:lnTo>
                    <a:lnTo>
                      <a:pt x="391" y="564"/>
                    </a:lnTo>
                    <a:lnTo>
                      <a:pt x="375" y="567"/>
                    </a:lnTo>
                    <a:lnTo>
                      <a:pt x="357" y="567"/>
                    </a:lnTo>
                    <a:lnTo>
                      <a:pt x="339" y="565"/>
                    </a:lnTo>
                    <a:lnTo>
                      <a:pt x="323" y="560"/>
                    </a:lnTo>
                    <a:lnTo>
                      <a:pt x="311" y="552"/>
                    </a:lnTo>
                    <a:lnTo>
                      <a:pt x="304" y="540"/>
                    </a:lnTo>
                    <a:lnTo>
                      <a:pt x="307" y="525"/>
                    </a:lnTo>
                    <a:lnTo>
                      <a:pt x="291" y="525"/>
                    </a:lnTo>
                    <a:lnTo>
                      <a:pt x="281" y="521"/>
                    </a:lnTo>
                    <a:lnTo>
                      <a:pt x="277" y="512"/>
                    </a:lnTo>
                    <a:lnTo>
                      <a:pt x="284" y="495"/>
                    </a:lnTo>
                    <a:lnTo>
                      <a:pt x="272" y="495"/>
                    </a:lnTo>
                    <a:lnTo>
                      <a:pt x="256" y="495"/>
                    </a:lnTo>
                    <a:lnTo>
                      <a:pt x="240" y="495"/>
                    </a:lnTo>
                    <a:lnTo>
                      <a:pt x="224" y="493"/>
                    </a:lnTo>
                    <a:lnTo>
                      <a:pt x="210" y="490"/>
                    </a:lnTo>
                    <a:lnTo>
                      <a:pt x="199" y="485"/>
                    </a:lnTo>
                    <a:lnTo>
                      <a:pt x="194" y="477"/>
                    </a:lnTo>
                    <a:lnTo>
                      <a:pt x="194" y="465"/>
                    </a:lnTo>
                    <a:lnTo>
                      <a:pt x="176" y="465"/>
                    </a:lnTo>
                    <a:lnTo>
                      <a:pt x="160" y="460"/>
                    </a:lnTo>
                    <a:lnTo>
                      <a:pt x="149" y="452"/>
                    </a:lnTo>
                    <a:lnTo>
                      <a:pt x="146" y="440"/>
                    </a:lnTo>
                    <a:lnTo>
                      <a:pt x="137" y="439"/>
                    </a:lnTo>
                    <a:lnTo>
                      <a:pt x="128" y="436"/>
                    </a:lnTo>
                    <a:lnTo>
                      <a:pt x="119" y="433"/>
                    </a:lnTo>
                    <a:lnTo>
                      <a:pt x="110" y="429"/>
                    </a:lnTo>
                    <a:lnTo>
                      <a:pt x="103" y="424"/>
                    </a:lnTo>
                    <a:lnTo>
                      <a:pt x="98" y="419"/>
                    </a:lnTo>
                    <a:lnTo>
                      <a:pt x="94" y="414"/>
                    </a:lnTo>
                    <a:lnTo>
                      <a:pt x="92" y="409"/>
                    </a:lnTo>
                    <a:lnTo>
                      <a:pt x="80" y="411"/>
                    </a:lnTo>
                    <a:lnTo>
                      <a:pt x="69" y="409"/>
                    </a:lnTo>
                    <a:lnTo>
                      <a:pt x="62" y="403"/>
                    </a:lnTo>
                    <a:lnTo>
                      <a:pt x="62" y="389"/>
                    </a:lnTo>
                    <a:lnTo>
                      <a:pt x="44" y="390"/>
                    </a:lnTo>
                    <a:lnTo>
                      <a:pt x="34" y="388"/>
                    </a:lnTo>
                    <a:lnTo>
                      <a:pt x="28" y="380"/>
                    </a:lnTo>
                    <a:lnTo>
                      <a:pt x="34" y="364"/>
                    </a:lnTo>
                    <a:lnTo>
                      <a:pt x="19" y="362"/>
                    </a:lnTo>
                    <a:lnTo>
                      <a:pt x="12" y="355"/>
                    </a:lnTo>
                    <a:lnTo>
                      <a:pt x="12" y="346"/>
                    </a:lnTo>
                    <a:lnTo>
                      <a:pt x="18" y="336"/>
                    </a:lnTo>
                    <a:lnTo>
                      <a:pt x="7" y="329"/>
                    </a:lnTo>
                    <a:lnTo>
                      <a:pt x="0" y="323"/>
                    </a:lnTo>
                    <a:lnTo>
                      <a:pt x="2" y="315"/>
                    </a:lnTo>
                    <a:lnTo>
                      <a:pt x="14" y="307"/>
                    </a:lnTo>
                    <a:lnTo>
                      <a:pt x="7" y="302"/>
                    </a:lnTo>
                    <a:lnTo>
                      <a:pt x="4" y="295"/>
                    </a:lnTo>
                    <a:lnTo>
                      <a:pt x="2" y="289"/>
                    </a:lnTo>
                    <a:lnTo>
                      <a:pt x="2" y="282"/>
                    </a:lnTo>
                    <a:lnTo>
                      <a:pt x="7" y="274"/>
                    </a:lnTo>
                    <a:lnTo>
                      <a:pt x="14" y="265"/>
                    </a:lnTo>
                    <a:lnTo>
                      <a:pt x="27" y="256"/>
                    </a:lnTo>
                    <a:lnTo>
                      <a:pt x="44" y="246"/>
                    </a:lnTo>
                    <a:lnTo>
                      <a:pt x="35" y="241"/>
                    </a:lnTo>
                    <a:lnTo>
                      <a:pt x="32" y="235"/>
                    </a:lnTo>
                    <a:lnTo>
                      <a:pt x="34" y="228"/>
                    </a:lnTo>
                    <a:lnTo>
                      <a:pt x="39" y="220"/>
                    </a:lnTo>
                    <a:lnTo>
                      <a:pt x="41" y="213"/>
                    </a:lnTo>
                    <a:lnTo>
                      <a:pt x="44" y="206"/>
                    </a:lnTo>
                    <a:lnTo>
                      <a:pt x="51" y="199"/>
                    </a:lnTo>
                    <a:lnTo>
                      <a:pt x="62" y="196"/>
                    </a:lnTo>
                    <a:lnTo>
                      <a:pt x="60" y="192"/>
                    </a:lnTo>
                    <a:lnTo>
                      <a:pt x="59" y="187"/>
                    </a:lnTo>
                    <a:lnTo>
                      <a:pt x="55" y="184"/>
                    </a:lnTo>
                    <a:lnTo>
                      <a:pt x="53" y="182"/>
                    </a:lnTo>
                    <a:lnTo>
                      <a:pt x="51" y="180"/>
                    </a:lnTo>
                    <a:lnTo>
                      <a:pt x="50" y="177"/>
                    </a:lnTo>
                    <a:lnTo>
                      <a:pt x="48" y="175"/>
                    </a:lnTo>
                    <a:lnTo>
                      <a:pt x="46" y="173"/>
                    </a:lnTo>
                    <a:lnTo>
                      <a:pt x="46" y="170"/>
                    </a:lnTo>
                    <a:lnTo>
                      <a:pt x="46" y="167"/>
                    </a:lnTo>
                    <a:lnTo>
                      <a:pt x="46" y="165"/>
                    </a:lnTo>
                    <a:lnTo>
                      <a:pt x="48" y="163"/>
                    </a:lnTo>
                    <a:lnTo>
                      <a:pt x="41" y="164"/>
                    </a:lnTo>
                    <a:lnTo>
                      <a:pt x="34" y="162"/>
                    </a:lnTo>
                    <a:lnTo>
                      <a:pt x="32" y="156"/>
                    </a:lnTo>
                    <a:lnTo>
                      <a:pt x="39" y="140"/>
                    </a:lnTo>
                    <a:lnTo>
                      <a:pt x="32" y="134"/>
                    </a:lnTo>
                    <a:lnTo>
                      <a:pt x="25" y="129"/>
                    </a:lnTo>
                    <a:lnTo>
                      <a:pt x="18" y="124"/>
                    </a:lnTo>
                    <a:lnTo>
                      <a:pt x="11" y="121"/>
                    </a:lnTo>
                    <a:close/>
                  </a:path>
                </a:pathLst>
              </a:custGeom>
              <a:solidFill>
                <a:srgbClr val="FFED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6" name="Freeform 506"/>
              <p:cNvSpPr>
                <a:spLocks/>
              </p:cNvSpPr>
              <p:nvPr/>
            </p:nvSpPr>
            <p:spPr bwMode="auto">
              <a:xfrm>
                <a:off x="1243" y="2397"/>
                <a:ext cx="37" cy="30"/>
              </a:xfrm>
              <a:custGeom>
                <a:avLst/>
                <a:gdLst>
                  <a:gd name="T0" fmla="*/ 20 w 75"/>
                  <a:gd name="T1" fmla="*/ 6 h 30"/>
                  <a:gd name="T2" fmla="*/ 29 w 75"/>
                  <a:gd name="T3" fmla="*/ 2 h 30"/>
                  <a:gd name="T4" fmla="*/ 39 w 75"/>
                  <a:gd name="T5" fmla="*/ 0 h 30"/>
                  <a:gd name="T6" fmla="*/ 48 w 75"/>
                  <a:gd name="T7" fmla="*/ 0 h 30"/>
                  <a:gd name="T8" fmla="*/ 57 w 75"/>
                  <a:gd name="T9" fmla="*/ 1 h 30"/>
                  <a:gd name="T10" fmla="*/ 63 w 75"/>
                  <a:gd name="T11" fmla="*/ 3 h 30"/>
                  <a:gd name="T12" fmla="*/ 68 w 75"/>
                  <a:gd name="T13" fmla="*/ 6 h 30"/>
                  <a:gd name="T14" fmla="*/ 71 w 75"/>
                  <a:gd name="T15" fmla="*/ 11 h 30"/>
                  <a:gd name="T16" fmla="*/ 71 w 75"/>
                  <a:gd name="T17" fmla="*/ 16 h 30"/>
                  <a:gd name="T18" fmla="*/ 75 w 75"/>
                  <a:gd name="T19" fmla="*/ 18 h 30"/>
                  <a:gd name="T20" fmla="*/ 73 w 75"/>
                  <a:gd name="T21" fmla="*/ 22 h 30"/>
                  <a:gd name="T22" fmla="*/ 68 w 75"/>
                  <a:gd name="T23" fmla="*/ 26 h 30"/>
                  <a:gd name="T24" fmla="*/ 59 w 75"/>
                  <a:gd name="T25" fmla="*/ 29 h 30"/>
                  <a:gd name="T26" fmla="*/ 52 w 75"/>
                  <a:gd name="T27" fmla="*/ 30 h 30"/>
                  <a:gd name="T28" fmla="*/ 45 w 75"/>
                  <a:gd name="T29" fmla="*/ 30 h 30"/>
                  <a:gd name="T30" fmla="*/ 36 w 75"/>
                  <a:gd name="T31" fmla="*/ 30 h 30"/>
                  <a:gd name="T32" fmla="*/ 27 w 75"/>
                  <a:gd name="T33" fmla="*/ 30 h 30"/>
                  <a:gd name="T34" fmla="*/ 20 w 75"/>
                  <a:gd name="T35" fmla="*/ 29 h 30"/>
                  <a:gd name="T36" fmla="*/ 11 w 75"/>
                  <a:gd name="T37" fmla="*/ 28 h 30"/>
                  <a:gd name="T38" fmla="*/ 6 w 75"/>
                  <a:gd name="T39" fmla="*/ 27 h 30"/>
                  <a:gd name="T40" fmla="*/ 0 w 75"/>
                  <a:gd name="T41" fmla="*/ 26 h 30"/>
                  <a:gd name="T42" fmla="*/ 2 w 75"/>
                  <a:gd name="T43" fmla="*/ 23 h 30"/>
                  <a:gd name="T44" fmla="*/ 4 w 75"/>
                  <a:gd name="T45" fmla="*/ 19 h 30"/>
                  <a:gd name="T46" fmla="*/ 7 w 75"/>
                  <a:gd name="T47" fmla="*/ 15 h 30"/>
                  <a:gd name="T48" fmla="*/ 11 w 75"/>
                  <a:gd name="T49" fmla="*/ 12 h 30"/>
                  <a:gd name="T50" fmla="*/ 18 w 75"/>
                  <a:gd name="T51" fmla="*/ 15 h 30"/>
                  <a:gd name="T52" fmla="*/ 25 w 75"/>
                  <a:gd name="T53" fmla="*/ 16 h 30"/>
                  <a:gd name="T54" fmla="*/ 32 w 75"/>
                  <a:gd name="T55" fmla="*/ 16 h 30"/>
                  <a:gd name="T56" fmla="*/ 36 w 75"/>
                  <a:gd name="T57" fmla="*/ 14 h 30"/>
                  <a:gd name="T58" fmla="*/ 38 w 75"/>
                  <a:gd name="T59" fmla="*/ 12 h 30"/>
                  <a:gd name="T60" fmla="*/ 36 w 75"/>
                  <a:gd name="T61" fmla="*/ 9 h 30"/>
                  <a:gd name="T62" fmla="*/ 31 w 75"/>
                  <a:gd name="T63" fmla="*/ 7 h 30"/>
                  <a:gd name="T64" fmla="*/ 20 w 75"/>
                  <a:gd name="T65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5" h="30">
                    <a:moveTo>
                      <a:pt x="20" y="6"/>
                    </a:moveTo>
                    <a:lnTo>
                      <a:pt x="29" y="2"/>
                    </a:lnTo>
                    <a:lnTo>
                      <a:pt x="39" y="0"/>
                    </a:lnTo>
                    <a:lnTo>
                      <a:pt x="48" y="0"/>
                    </a:lnTo>
                    <a:lnTo>
                      <a:pt x="57" y="1"/>
                    </a:lnTo>
                    <a:lnTo>
                      <a:pt x="63" y="3"/>
                    </a:lnTo>
                    <a:lnTo>
                      <a:pt x="68" y="6"/>
                    </a:lnTo>
                    <a:lnTo>
                      <a:pt x="71" y="11"/>
                    </a:lnTo>
                    <a:lnTo>
                      <a:pt x="71" y="16"/>
                    </a:lnTo>
                    <a:lnTo>
                      <a:pt x="75" y="18"/>
                    </a:lnTo>
                    <a:lnTo>
                      <a:pt x="73" y="22"/>
                    </a:lnTo>
                    <a:lnTo>
                      <a:pt x="68" y="26"/>
                    </a:lnTo>
                    <a:lnTo>
                      <a:pt x="59" y="29"/>
                    </a:lnTo>
                    <a:lnTo>
                      <a:pt x="52" y="30"/>
                    </a:lnTo>
                    <a:lnTo>
                      <a:pt x="45" y="30"/>
                    </a:lnTo>
                    <a:lnTo>
                      <a:pt x="36" y="30"/>
                    </a:lnTo>
                    <a:lnTo>
                      <a:pt x="27" y="30"/>
                    </a:lnTo>
                    <a:lnTo>
                      <a:pt x="20" y="29"/>
                    </a:lnTo>
                    <a:lnTo>
                      <a:pt x="11" y="28"/>
                    </a:lnTo>
                    <a:lnTo>
                      <a:pt x="6" y="27"/>
                    </a:lnTo>
                    <a:lnTo>
                      <a:pt x="0" y="26"/>
                    </a:lnTo>
                    <a:lnTo>
                      <a:pt x="2" y="23"/>
                    </a:lnTo>
                    <a:lnTo>
                      <a:pt x="4" y="19"/>
                    </a:lnTo>
                    <a:lnTo>
                      <a:pt x="7" y="15"/>
                    </a:lnTo>
                    <a:lnTo>
                      <a:pt x="11" y="12"/>
                    </a:lnTo>
                    <a:lnTo>
                      <a:pt x="18" y="15"/>
                    </a:lnTo>
                    <a:lnTo>
                      <a:pt x="25" y="16"/>
                    </a:lnTo>
                    <a:lnTo>
                      <a:pt x="32" y="16"/>
                    </a:lnTo>
                    <a:lnTo>
                      <a:pt x="36" y="14"/>
                    </a:lnTo>
                    <a:lnTo>
                      <a:pt x="38" y="12"/>
                    </a:lnTo>
                    <a:lnTo>
                      <a:pt x="36" y="9"/>
                    </a:lnTo>
                    <a:lnTo>
                      <a:pt x="31" y="7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7" name="Freeform 507"/>
              <p:cNvSpPr>
                <a:spLocks/>
              </p:cNvSpPr>
              <p:nvPr/>
            </p:nvSpPr>
            <p:spPr bwMode="auto">
              <a:xfrm>
                <a:off x="1337" y="2622"/>
                <a:ext cx="33" cy="62"/>
              </a:xfrm>
              <a:custGeom>
                <a:avLst/>
                <a:gdLst>
                  <a:gd name="T0" fmla="*/ 12 w 65"/>
                  <a:gd name="T1" fmla="*/ 0 h 62"/>
                  <a:gd name="T2" fmla="*/ 26 w 65"/>
                  <a:gd name="T3" fmla="*/ 4 h 62"/>
                  <a:gd name="T4" fmla="*/ 35 w 65"/>
                  <a:gd name="T5" fmla="*/ 9 h 62"/>
                  <a:gd name="T6" fmla="*/ 39 w 65"/>
                  <a:gd name="T7" fmla="*/ 13 h 62"/>
                  <a:gd name="T8" fmla="*/ 42 w 65"/>
                  <a:gd name="T9" fmla="*/ 18 h 62"/>
                  <a:gd name="T10" fmla="*/ 42 w 65"/>
                  <a:gd name="T11" fmla="*/ 23 h 62"/>
                  <a:gd name="T12" fmla="*/ 46 w 65"/>
                  <a:gd name="T13" fmla="*/ 28 h 62"/>
                  <a:gd name="T14" fmla="*/ 53 w 65"/>
                  <a:gd name="T15" fmla="*/ 33 h 62"/>
                  <a:gd name="T16" fmla="*/ 65 w 65"/>
                  <a:gd name="T17" fmla="*/ 38 h 62"/>
                  <a:gd name="T18" fmla="*/ 55 w 65"/>
                  <a:gd name="T19" fmla="*/ 40 h 62"/>
                  <a:gd name="T20" fmla="*/ 46 w 65"/>
                  <a:gd name="T21" fmla="*/ 45 h 62"/>
                  <a:gd name="T22" fmla="*/ 39 w 65"/>
                  <a:gd name="T23" fmla="*/ 52 h 62"/>
                  <a:gd name="T24" fmla="*/ 35 w 65"/>
                  <a:gd name="T25" fmla="*/ 62 h 62"/>
                  <a:gd name="T26" fmla="*/ 33 w 65"/>
                  <a:gd name="T27" fmla="*/ 55 h 62"/>
                  <a:gd name="T28" fmla="*/ 33 w 65"/>
                  <a:gd name="T29" fmla="*/ 49 h 62"/>
                  <a:gd name="T30" fmla="*/ 33 w 65"/>
                  <a:gd name="T31" fmla="*/ 44 h 62"/>
                  <a:gd name="T32" fmla="*/ 35 w 65"/>
                  <a:gd name="T33" fmla="*/ 39 h 62"/>
                  <a:gd name="T34" fmla="*/ 30 w 65"/>
                  <a:gd name="T35" fmla="*/ 36 h 62"/>
                  <a:gd name="T36" fmla="*/ 24 w 65"/>
                  <a:gd name="T37" fmla="*/ 33 h 62"/>
                  <a:gd name="T38" fmla="*/ 19 w 65"/>
                  <a:gd name="T39" fmla="*/ 28 h 62"/>
                  <a:gd name="T40" fmla="*/ 17 w 65"/>
                  <a:gd name="T41" fmla="*/ 24 h 62"/>
                  <a:gd name="T42" fmla="*/ 14 w 65"/>
                  <a:gd name="T43" fmla="*/ 28 h 62"/>
                  <a:gd name="T44" fmla="*/ 10 w 65"/>
                  <a:gd name="T45" fmla="*/ 32 h 62"/>
                  <a:gd name="T46" fmla="*/ 9 w 65"/>
                  <a:gd name="T47" fmla="*/ 37 h 62"/>
                  <a:gd name="T48" fmla="*/ 7 w 65"/>
                  <a:gd name="T49" fmla="*/ 43 h 62"/>
                  <a:gd name="T50" fmla="*/ 3 w 65"/>
                  <a:gd name="T51" fmla="*/ 37 h 62"/>
                  <a:gd name="T52" fmla="*/ 1 w 65"/>
                  <a:gd name="T53" fmla="*/ 31 h 62"/>
                  <a:gd name="T54" fmla="*/ 0 w 65"/>
                  <a:gd name="T55" fmla="*/ 26 h 62"/>
                  <a:gd name="T56" fmla="*/ 0 w 65"/>
                  <a:gd name="T57" fmla="*/ 21 h 62"/>
                  <a:gd name="T58" fmla="*/ 1 w 65"/>
                  <a:gd name="T59" fmla="*/ 16 h 62"/>
                  <a:gd name="T60" fmla="*/ 7 w 65"/>
                  <a:gd name="T61" fmla="*/ 10 h 62"/>
                  <a:gd name="T62" fmla="*/ 10 w 65"/>
                  <a:gd name="T63" fmla="*/ 5 h 62"/>
                  <a:gd name="T64" fmla="*/ 12 w 65"/>
                  <a:gd name="T65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5" h="62">
                    <a:moveTo>
                      <a:pt x="12" y="0"/>
                    </a:moveTo>
                    <a:lnTo>
                      <a:pt x="26" y="4"/>
                    </a:lnTo>
                    <a:lnTo>
                      <a:pt x="35" y="9"/>
                    </a:lnTo>
                    <a:lnTo>
                      <a:pt x="39" y="13"/>
                    </a:lnTo>
                    <a:lnTo>
                      <a:pt x="42" y="18"/>
                    </a:lnTo>
                    <a:lnTo>
                      <a:pt x="42" y="23"/>
                    </a:lnTo>
                    <a:lnTo>
                      <a:pt x="46" y="28"/>
                    </a:lnTo>
                    <a:lnTo>
                      <a:pt x="53" y="33"/>
                    </a:lnTo>
                    <a:lnTo>
                      <a:pt x="65" y="38"/>
                    </a:lnTo>
                    <a:lnTo>
                      <a:pt x="55" y="40"/>
                    </a:lnTo>
                    <a:lnTo>
                      <a:pt x="46" y="45"/>
                    </a:lnTo>
                    <a:lnTo>
                      <a:pt x="39" y="52"/>
                    </a:lnTo>
                    <a:lnTo>
                      <a:pt x="35" y="62"/>
                    </a:lnTo>
                    <a:lnTo>
                      <a:pt x="33" y="55"/>
                    </a:lnTo>
                    <a:lnTo>
                      <a:pt x="33" y="49"/>
                    </a:lnTo>
                    <a:lnTo>
                      <a:pt x="33" y="44"/>
                    </a:lnTo>
                    <a:lnTo>
                      <a:pt x="35" y="39"/>
                    </a:lnTo>
                    <a:lnTo>
                      <a:pt x="30" y="36"/>
                    </a:lnTo>
                    <a:lnTo>
                      <a:pt x="24" y="33"/>
                    </a:lnTo>
                    <a:lnTo>
                      <a:pt x="19" y="28"/>
                    </a:lnTo>
                    <a:lnTo>
                      <a:pt x="17" y="24"/>
                    </a:lnTo>
                    <a:lnTo>
                      <a:pt x="14" y="28"/>
                    </a:lnTo>
                    <a:lnTo>
                      <a:pt x="10" y="32"/>
                    </a:lnTo>
                    <a:lnTo>
                      <a:pt x="9" y="37"/>
                    </a:lnTo>
                    <a:lnTo>
                      <a:pt x="7" y="43"/>
                    </a:lnTo>
                    <a:lnTo>
                      <a:pt x="3" y="37"/>
                    </a:lnTo>
                    <a:lnTo>
                      <a:pt x="1" y="31"/>
                    </a:lnTo>
                    <a:lnTo>
                      <a:pt x="0" y="26"/>
                    </a:lnTo>
                    <a:lnTo>
                      <a:pt x="0" y="21"/>
                    </a:lnTo>
                    <a:lnTo>
                      <a:pt x="1" y="16"/>
                    </a:lnTo>
                    <a:lnTo>
                      <a:pt x="7" y="10"/>
                    </a:lnTo>
                    <a:lnTo>
                      <a:pt x="10" y="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8" name="Freeform 508"/>
              <p:cNvSpPr>
                <a:spLocks/>
              </p:cNvSpPr>
              <p:nvPr/>
            </p:nvSpPr>
            <p:spPr bwMode="auto">
              <a:xfrm>
                <a:off x="1379" y="2682"/>
                <a:ext cx="214" cy="150"/>
              </a:xfrm>
              <a:custGeom>
                <a:avLst/>
                <a:gdLst>
                  <a:gd name="T0" fmla="*/ 13 w 428"/>
                  <a:gd name="T1" fmla="*/ 10 h 150"/>
                  <a:gd name="T2" fmla="*/ 32 w 428"/>
                  <a:gd name="T3" fmla="*/ 20 h 150"/>
                  <a:gd name="T4" fmla="*/ 66 w 428"/>
                  <a:gd name="T5" fmla="*/ 24 h 150"/>
                  <a:gd name="T6" fmla="*/ 59 w 428"/>
                  <a:gd name="T7" fmla="*/ 46 h 150"/>
                  <a:gd name="T8" fmla="*/ 76 w 428"/>
                  <a:gd name="T9" fmla="*/ 61 h 150"/>
                  <a:gd name="T10" fmla="*/ 107 w 428"/>
                  <a:gd name="T11" fmla="*/ 69 h 150"/>
                  <a:gd name="T12" fmla="*/ 139 w 428"/>
                  <a:gd name="T13" fmla="*/ 73 h 150"/>
                  <a:gd name="T14" fmla="*/ 147 w 428"/>
                  <a:gd name="T15" fmla="*/ 89 h 150"/>
                  <a:gd name="T16" fmla="*/ 176 w 428"/>
                  <a:gd name="T17" fmla="*/ 94 h 150"/>
                  <a:gd name="T18" fmla="*/ 213 w 428"/>
                  <a:gd name="T19" fmla="*/ 94 h 150"/>
                  <a:gd name="T20" fmla="*/ 235 w 428"/>
                  <a:gd name="T21" fmla="*/ 110 h 150"/>
                  <a:gd name="T22" fmla="*/ 268 w 428"/>
                  <a:gd name="T23" fmla="*/ 115 h 150"/>
                  <a:gd name="T24" fmla="*/ 300 w 428"/>
                  <a:gd name="T25" fmla="*/ 114 h 150"/>
                  <a:gd name="T26" fmla="*/ 323 w 428"/>
                  <a:gd name="T27" fmla="*/ 111 h 150"/>
                  <a:gd name="T28" fmla="*/ 330 w 428"/>
                  <a:gd name="T29" fmla="*/ 97 h 150"/>
                  <a:gd name="T30" fmla="*/ 361 w 428"/>
                  <a:gd name="T31" fmla="*/ 96 h 150"/>
                  <a:gd name="T32" fmla="*/ 373 w 428"/>
                  <a:gd name="T33" fmla="*/ 81 h 150"/>
                  <a:gd name="T34" fmla="*/ 375 w 428"/>
                  <a:gd name="T35" fmla="*/ 63 h 150"/>
                  <a:gd name="T36" fmla="*/ 346 w 428"/>
                  <a:gd name="T37" fmla="*/ 22 h 150"/>
                  <a:gd name="T38" fmla="*/ 362 w 428"/>
                  <a:gd name="T39" fmla="*/ 25 h 150"/>
                  <a:gd name="T40" fmla="*/ 380 w 428"/>
                  <a:gd name="T41" fmla="*/ 34 h 150"/>
                  <a:gd name="T42" fmla="*/ 407 w 428"/>
                  <a:gd name="T43" fmla="*/ 37 h 150"/>
                  <a:gd name="T44" fmla="*/ 407 w 428"/>
                  <a:gd name="T45" fmla="*/ 62 h 150"/>
                  <a:gd name="T46" fmla="*/ 412 w 428"/>
                  <a:gd name="T47" fmla="*/ 69 h 150"/>
                  <a:gd name="T48" fmla="*/ 396 w 428"/>
                  <a:gd name="T49" fmla="*/ 70 h 150"/>
                  <a:gd name="T50" fmla="*/ 394 w 428"/>
                  <a:gd name="T51" fmla="*/ 87 h 150"/>
                  <a:gd name="T52" fmla="*/ 403 w 428"/>
                  <a:gd name="T53" fmla="*/ 117 h 150"/>
                  <a:gd name="T54" fmla="*/ 389 w 428"/>
                  <a:gd name="T55" fmla="*/ 116 h 150"/>
                  <a:gd name="T56" fmla="*/ 373 w 428"/>
                  <a:gd name="T57" fmla="*/ 114 h 150"/>
                  <a:gd name="T58" fmla="*/ 341 w 428"/>
                  <a:gd name="T59" fmla="*/ 120 h 150"/>
                  <a:gd name="T60" fmla="*/ 343 w 428"/>
                  <a:gd name="T61" fmla="*/ 133 h 150"/>
                  <a:gd name="T62" fmla="*/ 338 w 428"/>
                  <a:gd name="T63" fmla="*/ 133 h 150"/>
                  <a:gd name="T64" fmla="*/ 327 w 428"/>
                  <a:gd name="T65" fmla="*/ 131 h 150"/>
                  <a:gd name="T66" fmla="*/ 297 w 428"/>
                  <a:gd name="T67" fmla="*/ 133 h 150"/>
                  <a:gd name="T68" fmla="*/ 268 w 428"/>
                  <a:gd name="T69" fmla="*/ 133 h 150"/>
                  <a:gd name="T70" fmla="*/ 254 w 428"/>
                  <a:gd name="T71" fmla="*/ 142 h 150"/>
                  <a:gd name="T72" fmla="*/ 243 w 428"/>
                  <a:gd name="T73" fmla="*/ 140 h 150"/>
                  <a:gd name="T74" fmla="*/ 210 w 428"/>
                  <a:gd name="T75" fmla="*/ 115 h 150"/>
                  <a:gd name="T76" fmla="*/ 211 w 428"/>
                  <a:gd name="T77" fmla="*/ 136 h 150"/>
                  <a:gd name="T78" fmla="*/ 197 w 428"/>
                  <a:gd name="T79" fmla="*/ 135 h 150"/>
                  <a:gd name="T80" fmla="*/ 174 w 428"/>
                  <a:gd name="T81" fmla="*/ 122 h 150"/>
                  <a:gd name="T82" fmla="*/ 147 w 428"/>
                  <a:gd name="T83" fmla="*/ 115 h 150"/>
                  <a:gd name="T84" fmla="*/ 149 w 428"/>
                  <a:gd name="T85" fmla="*/ 125 h 150"/>
                  <a:gd name="T86" fmla="*/ 135 w 428"/>
                  <a:gd name="T87" fmla="*/ 116 h 150"/>
                  <a:gd name="T88" fmla="*/ 123 w 428"/>
                  <a:gd name="T89" fmla="*/ 102 h 150"/>
                  <a:gd name="T90" fmla="*/ 82 w 428"/>
                  <a:gd name="T91" fmla="*/ 111 h 150"/>
                  <a:gd name="T92" fmla="*/ 110 w 428"/>
                  <a:gd name="T93" fmla="*/ 90 h 150"/>
                  <a:gd name="T94" fmla="*/ 96 w 428"/>
                  <a:gd name="T95" fmla="*/ 89 h 150"/>
                  <a:gd name="T96" fmla="*/ 75 w 428"/>
                  <a:gd name="T97" fmla="*/ 89 h 150"/>
                  <a:gd name="T98" fmla="*/ 80 w 428"/>
                  <a:gd name="T99" fmla="*/ 72 h 150"/>
                  <a:gd name="T100" fmla="*/ 62 w 428"/>
                  <a:gd name="T101" fmla="*/ 70 h 150"/>
                  <a:gd name="T102" fmla="*/ 53 w 428"/>
                  <a:gd name="T103" fmla="*/ 76 h 150"/>
                  <a:gd name="T104" fmla="*/ 39 w 428"/>
                  <a:gd name="T105" fmla="*/ 73 h 150"/>
                  <a:gd name="T106" fmla="*/ 34 w 428"/>
                  <a:gd name="T107" fmla="*/ 31 h 150"/>
                  <a:gd name="T108" fmla="*/ 11 w 428"/>
                  <a:gd name="T109" fmla="*/ 37 h 150"/>
                  <a:gd name="T110" fmla="*/ 2 w 428"/>
                  <a:gd name="T111" fmla="*/ 36 h 150"/>
                  <a:gd name="T112" fmla="*/ 4 w 428"/>
                  <a:gd name="T113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28" h="150">
                    <a:moveTo>
                      <a:pt x="4" y="0"/>
                    </a:moveTo>
                    <a:lnTo>
                      <a:pt x="7" y="6"/>
                    </a:lnTo>
                    <a:lnTo>
                      <a:pt x="13" y="10"/>
                    </a:lnTo>
                    <a:lnTo>
                      <a:pt x="18" y="14"/>
                    </a:lnTo>
                    <a:lnTo>
                      <a:pt x="25" y="17"/>
                    </a:lnTo>
                    <a:lnTo>
                      <a:pt x="32" y="20"/>
                    </a:lnTo>
                    <a:lnTo>
                      <a:pt x="41" y="22"/>
                    </a:lnTo>
                    <a:lnTo>
                      <a:pt x="53" y="23"/>
                    </a:lnTo>
                    <a:lnTo>
                      <a:pt x="66" y="24"/>
                    </a:lnTo>
                    <a:lnTo>
                      <a:pt x="60" y="32"/>
                    </a:lnTo>
                    <a:lnTo>
                      <a:pt x="59" y="39"/>
                    </a:lnTo>
                    <a:lnTo>
                      <a:pt x="59" y="46"/>
                    </a:lnTo>
                    <a:lnTo>
                      <a:pt x="62" y="52"/>
                    </a:lnTo>
                    <a:lnTo>
                      <a:pt x="68" y="58"/>
                    </a:lnTo>
                    <a:lnTo>
                      <a:pt x="76" y="61"/>
                    </a:lnTo>
                    <a:lnTo>
                      <a:pt x="89" y="63"/>
                    </a:lnTo>
                    <a:lnTo>
                      <a:pt x="103" y="62"/>
                    </a:lnTo>
                    <a:lnTo>
                      <a:pt x="107" y="69"/>
                    </a:lnTo>
                    <a:lnTo>
                      <a:pt x="114" y="74"/>
                    </a:lnTo>
                    <a:lnTo>
                      <a:pt x="124" y="75"/>
                    </a:lnTo>
                    <a:lnTo>
                      <a:pt x="139" y="73"/>
                    </a:lnTo>
                    <a:lnTo>
                      <a:pt x="139" y="79"/>
                    </a:lnTo>
                    <a:lnTo>
                      <a:pt x="142" y="84"/>
                    </a:lnTo>
                    <a:lnTo>
                      <a:pt x="147" y="89"/>
                    </a:lnTo>
                    <a:lnTo>
                      <a:pt x="155" y="92"/>
                    </a:lnTo>
                    <a:lnTo>
                      <a:pt x="163" y="94"/>
                    </a:lnTo>
                    <a:lnTo>
                      <a:pt x="176" y="94"/>
                    </a:lnTo>
                    <a:lnTo>
                      <a:pt x="192" y="92"/>
                    </a:lnTo>
                    <a:lnTo>
                      <a:pt x="211" y="88"/>
                    </a:lnTo>
                    <a:lnTo>
                      <a:pt x="213" y="94"/>
                    </a:lnTo>
                    <a:lnTo>
                      <a:pt x="219" y="99"/>
                    </a:lnTo>
                    <a:lnTo>
                      <a:pt x="226" y="105"/>
                    </a:lnTo>
                    <a:lnTo>
                      <a:pt x="235" y="110"/>
                    </a:lnTo>
                    <a:lnTo>
                      <a:pt x="243" y="114"/>
                    </a:lnTo>
                    <a:lnTo>
                      <a:pt x="256" y="115"/>
                    </a:lnTo>
                    <a:lnTo>
                      <a:pt x="268" y="115"/>
                    </a:lnTo>
                    <a:lnTo>
                      <a:pt x="282" y="111"/>
                    </a:lnTo>
                    <a:lnTo>
                      <a:pt x="291" y="113"/>
                    </a:lnTo>
                    <a:lnTo>
                      <a:pt x="300" y="114"/>
                    </a:lnTo>
                    <a:lnTo>
                      <a:pt x="309" y="114"/>
                    </a:lnTo>
                    <a:lnTo>
                      <a:pt x="318" y="113"/>
                    </a:lnTo>
                    <a:lnTo>
                      <a:pt x="323" y="111"/>
                    </a:lnTo>
                    <a:lnTo>
                      <a:pt x="329" y="108"/>
                    </a:lnTo>
                    <a:lnTo>
                      <a:pt x="330" y="103"/>
                    </a:lnTo>
                    <a:lnTo>
                      <a:pt x="330" y="97"/>
                    </a:lnTo>
                    <a:lnTo>
                      <a:pt x="341" y="98"/>
                    </a:lnTo>
                    <a:lnTo>
                      <a:pt x="352" y="98"/>
                    </a:lnTo>
                    <a:lnTo>
                      <a:pt x="361" y="96"/>
                    </a:lnTo>
                    <a:lnTo>
                      <a:pt x="368" y="92"/>
                    </a:lnTo>
                    <a:lnTo>
                      <a:pt x="371" y="87"/>
                    </a:lnTo>
                    <a:lnTo>
                      <a:pt x="373" y="81"/>
                    </a:lnTo>
                    <a:lnTo>
                      <a:pt x="369" y="74"/>
                    </a:lnTo>
                    <a:lnTo>
                      <a:pt x="362" y="67"/>
                    </a:lnTo>
                    <a:lnTo>
                      <a:pt x="375" y="63"/>
                    </a:lnTo>
                    <a:lnTo>
                      <a:pt x="378" y="52"/>
                    </a:lnTo>
                    <a:lnTo>
                      <a:pt x="369" y="38"/>
                    </a:lnTo>
                    <a:lnTo>
                      <a:pt x="346" y="22"/>
                    </a:lnTo>
                    <a:lnTo>
                      <a:pt x="352" y="17"/>
                    </a:lnTo>
                    <a:lnTo>
                      <a:pt x="357" y="21"/>
                    </a:lnTo>
                    <a:lnTo>
                      <a:pt x="362" y="25"/>
                    </a:lnTo>
                    <a:lnTo>
                      <a:pt x="368" y="28"/>
                    </a:lnTo>
                    <a:lnTo>
                      <a:pt x="375" y="31"/>
                    </a:lnTo>
                    <a:lnTo>
                      <a:pt x="380" y="34"/>
                    </a:lnTo>
                    <a:lnTo>
                      <a:pt x="389" y="36"/>
                    </a:lnTo>
                    <a:lnTo>
                      <a:pt x="398" y="37"/>
                    </a:lnTo>
                    <a:lnTo>
                      <a:pt x="407" y="37"/>
                    </a:lnTo>
                    <a:lnTo>
                      <a:pt x="400" y="44"/>
                    </a:lnTo>
                    <a:lnTo>
                      <a:pt x="398" y="52"/>
                    </a:lnTo>
                    <a:lnTo>
                      <a:pt x="407" y="62"/>
                    </a:lnTo>
                    <a:lnTo>
                      <a:pt x="428" y="69"/>
                    </a:lnTo>
                    <a:lnTo>
                      <a:pt x="421" y="69"/>
                    </a:lnTo>
                    <a:lnTo>
                      <a:pt x="412" y="69"/>
                    </a:lnTo>
                    <a:lnTo>
                      <a:pt x="403" y="68"/>
                    </a:lnTo>
                    <a:lnTo>
                      <a:pt x="394" y="65"/>
                    </a:lnTo>
                    <a:lnTo>
                      <a:pt x="396" y="70"/>
                    </a:lnTo>
                    <a:lnTo>
                      <a:pt x="398" y="76"/>
                    </a:lnTo>
                    <a:lnTo>
                      <a:pt x="396" y="82"/>
                    </a:lnTo>
                    <a:lnTo>
                      <a:pt x="394" y="87"/>
                    </a:lnTo>
                    <a:lnTo>
                      <a:pt x="401" y="97"/>
                    </a:lnTo>
                    <a:lnTo>
                      <a:pt x="405" y="107"/>
                    </a:lnTo>
                    <a:lnTo>
                      <a:pt x="403" y="117"/>
                    </a:lnTo>
                    <a:lnTo>
                      <a:pt x="396" y="127"/>
                    </a:lnTo>
                    <a:lnTo>
                      <a:pt x="393" y="122"/>
                    </a:lnTo>
                    <a:lnTo>
                      <a:pt x="389" y="116"/>
                    </a:lnTo>
                    <a:lnTo>
                      <a:pt x="384" y="112"/>
                    </a:lnTo>
                    <a:lnTo>
                      <a:pt x="375" y="109"/>
                    </a:lnTo>
                    <a:lnTo>
                      <a:pt x="373" y="114"/>
                    </a:lnTo>
                    <a:lnTo>
                      <a:pt x="368" y="117"/>
                    </a:lnTo>
                    <a:lnTo>
                      <a:pt x="357" y="119"/>
                    </a:lnTo>
                    <a:lnTo>
                      <a:pt x="341" y="120"/>
                    </a:lnTo>
                    <a:lnTo>
                      <a:pt x="341" y="124"/>
                    </a:lnTo>
                    <a:lnTo>
                      <a:pt x="341" y="128"/>
                    </a:lnTo>
                    <a:lnTo>
                      <a:pt x="343" y="133"/>
                    </a:lnTo>
                    <a:lnTo>
                      <a:pt x="345" y="137"/>
                    </a:lnTo>
                    <a:lnTo>
                      <a:pt x="341" y="135"/>
                    </a:lnTo>
                    <a:lnTo>
                      <a:pt x="338" y="133"/>
                    </a:lnTo>
                    <a:lnTo>
                      <a:pt x="336" y="131"/>
                    </a:lnTo>
                    <a:lnTo>
                      <a:pt x="334" y="129"/>
                    </a:lnTo>
                    <a:lnTo>
                      <a:pt x="327" y="131"/>
                    </a:lnTo>
                    <a:lnTo>
                      <a:pt x="318" y="131"/>
                    </a:lnTo>
                    <a:lnTo>
                      <a:pt x="307" y="132"/>
                    </a:lnTo>
                    <a:lnTo>
                      <a:pt x="297" y="133"/>
                    </a:lnTo>
                    <a:lnTo>
                      <a:pt x="286" y="133"/>
                    </a:lnTo>
                    <a:lnTo>
                      <a:pt x="277" y="133"/>
                    </a:lnTo>
                    <a:lnTo>
                      <a:pt x="268" y="133"/>
                    </a:lnTo>
                    <a:lnTo>
                      <a:pt x="263" y="133"/>
                    </a:lnTo>
                    <a:lnTo>
                      <a:pt x="259" y="137"/>
                    </a:lnTo>
                    <a:lnTo>
                      <a:pt x="254" y="142"/>
                    </a:lnTo>
                    <a:lnTo>
                      <a:pt x="247" y="146"/>
                    </a:lnTo>
                    <a:lnTo>
                      <a:pt x="240" y="150"/>
                    </a:lnTo>
                    <a:lnTo>
                      <a:pt x="243" y="140"/>
                    </a:lnTo>
                    <a:lnTo>
                      <a:pt x="240" y="129"/>
                    </a:lnTo>
                    <a:lnTo>
                      <a:pt x="229" y="121"/>
                    </a:lnTo>
                    <a:lnTo>
                      <a:pt x="210" y="115"/>
                    </a:lnTo>
                    <a:lnTo>
                      <a:pt x="213" y="121"/>
                    </a:lnTo>
                    <a:lnTo>
                      <a:pt x="213" y="128"/>
                    </a:lnTo>
                    <a:lnTo>
                      <a:pt x="211" y="136"/>
                    </a:lnTo>
                    <a:lnTo>
                      <a:pt x="204" y="143"/>
                    </a:lnTo>
                    <a:lnTo>
                      <a:pt x="201" y="139"/>
                    </a:lnTo>
                    <a:lnTo>
                      <a:pt x="197" y="135"/>
                    </a:lnTo>
                    <a:lnTo>
                      <a:pt x="190" y="131"/>
                    </a:lnTo>
                    <a:lnTo>
                      <a:pt x="183" y="126"/>
                    </a:lnTo>
                    <a:lnTo>
                      <a:pt x="174" y="122"/>
                    </a:lnTo>
                    <a:lnTo>
                      <a:pt x="165" y="119"/>
                    </a:lnTo>
                    <a:lnTo>
                      <a:pt x="156" y="117"/>
                    </a:lnTo>
                    <a:lnTo>
                      <a:pt x="147" y="115"/>
                    </a:lnTo>
                    <a:lnTo>
                      <a:pt x="147" y="118"/>
                    </a:lnTo>
                    <a:lnTo>
                      <a:pt x="147" y="121"/>
                    </a:lnTo>
                    <a:lnTo>
                      <a:pt x="149" y="125"/>
                    </a:lnTo>
                    <a:lnTo>
                      <a:pt x="151" y="128"/>
                    </a:lnTo>
                    <a:lnTo>
                      <a:pt x="142" y="123"/>
                    </a:lnTo>
                    <a:lnTo>
                      <a:pt x="135" y="116"/>
                    </a:lnTo>
                    <a:lnTo>
                      <a:pt x="132" y="107"/>
                    </a:lnTo>
                    <a:lnTo>
                      <a:pt x="128" y="95"/>
                    </a:lnTo>
                    <a:lnTo>
                      <a:pt x="123" y="102"/>
                    </a:lnTo>
                    <a:lnTo>
                      <a:pt x="114" y="107"/>
                    </a:lnTo>
                    <a:lnTo>
                      <a:pt x="100" y="110"/>
                    </a:lnTo>
                    <a:lnTo>
                      <a:pt x="82" y="111"/>
                    </a:lnTo>
                    <a:lnTo>
                      <a:pt x="96" y="105"/>
                    </a:lnTo>
                    <a:lnTo>
                      <a:pt x="105" y="99"/>
                    </a:lnTo>
                    <a:lnTo>
                      <a:pt x="110" y="90"/>
                    </a:lnTo>
                    <a:lnTo>
                      <a:pt x="107" y="79"/>
                    </a:lnTo>
                    <a:lnTo>
                      <a:pt x="101" y="84"/>
                    </a:lnTo>
                    <a:lnTo>
                      <a:pt x="96" y="89"/>
                    </a:lnTo>
                    <a:lnTo>
                      <a:pt x="87" y="93"/>
                    </a:lnTo>
                    <a:lnTo>
                      <a:pt x="78" y="95"/>
                    </a:lnTo>
                    <a:lnTo>
                      <a:pt x="75" y="89"/>
                    </a:lnTo>
                    <a:lnTo>
                      <a:pt x="75" y="83"/>
                    </a:lnTo>
                    <a:lnTo>
                      <a:pt x="76" y="78"/>
                    </a:lnTo>
                    <a:lnTo>
                      <a:pt x="80" y="72"/>
                    </a:lnTo>
                    <a:lnTo>
                      <a:pt x="73" y="72"/>
                    </a:lnTo>
                    <a:lnTo>
                      <a:pt x="68" y="71"/>
                    </a:lnTo>
                    <a:lnTo>
                      <a:pt x="62" y="70"/>
                    </a:lnTo>
                    <a:lnTo>
                      <a:pt x="60" y="69"/>
                    </a:lnTo>
                    <a:lnTo>
                      <a:pt x="57" y="72"/>
                    </a:lnTo>
                    <a:lnTo>
                      <a:pt x="53" y="76"/>
                    </a:lnTo>
                    <a:lnTo>
                      <a:pt x="48" y="81"/>
                    </a:lnTo>
                    <a:lnTo>
                      <a:pt x="46" y="84"/>
                    </a:lnTo>
                    <a:lnTo>
                      <a:pt x="39" y="73"/>
                    </a:lnTo>
                    <a:lnTo>
                      <a:pt x="32" y="61"/>
                    </a:lnTo>
                    <a:lnTo>
                      <a:pt x="30" y="47"/>
                    </a:lnTo>
                    <a:lnTo>
                      <a:pt x="34" y="31"/>
                    </a:lnTo>
                    <a:lnTo>
                      <a:pt x="23" y="29"/>
                    </a:lnTo>
                    <a:lnTo>
                      <a:pt x="16" y="33"/>
                    </a:lnTo>
                    <a:lnTo>
                      <a:pt x="11" y="37"/>
                    </a:lnTo>
                    <a:lnTo>
                      <a:pt x="5" y="42"/>
                    </a:lnTo>
                    <a:lnTo>
                      <a:pt x="4" y="47"/>
                    </a:lnTo>
                    <a:lnTo>
                      <a:pt x="2" y="36"/>
                    </a:lnTo>
                    <a:lnTo>
                      <a:pt x="0" y="25"/>
                    </a:lnTo>
                    <a:lnTo>
                      <a:pt x="0" y="1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9" name="Freeform 509"/>
              <p:cNvSpPr>
                <a:spLocks/>
              </p:cNvSpPr>
              <p:nvPr/>
            </p:nvSpPr>
            <p:spPr bwMode="auto">
              <a:xfrm>
                <a:off x="1547" y="2676"/>
                <a:ext cx="19" cy="19"/>
              </a:xfrm>
              <a:custGeom>
                <a:avLst/>
                <a:gdLst>
                  <a:gd name="T0" fmla="*/ 3 w 37"/>
                  <a:gd name="T1" fmla="*/ 0 h 19"/>
                  <a:gd name="T2" fmla="*/ 9 w 37"/>
                  <a:gd name="T3" fmla="*/ 4 h 19"/>
                  <a:gd name="T4" fmla="*/ 17 w 37"/>
                  <a:gd name="T5" fmla="*/ 8 h 19"/>
                  <a:gd name="T6" fmla="*/ 26 w 37"/>
                  <a:gd name="T7" fmla="*/ 11 h 19"/>
                  <a:gd name="T8" fmla="*/ 37 w 37"/>
                  <a:gd name="T9" fmla="*/ 13 h 19"/>
                  <a:gd name="T10" fmla="*/ 35 w 37"/>
                  <a:gd name="T11" fmla="*/ 19 h 19"/>
                  <a:gd name="T12" fmla="*/ 21 w 37"/>
                  <a:gd name="T13" fmla="*/ 18 h 19"/>
                  <a:gd name="T14" fmla="*/ 9 w 37"/>
                  <a:gd name="T15" fmla="*/ 14 h 19"/>
                  <a:gd name="T16" fmla="*/ 0 w 37"/>
                  <a:gd name="T17" fmla="*/ 8 h 19"/>
                  <a:gd name="T18" fmla="*/ 3 w 37"/>
                  <a:gd name="T1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" h="19">
                    <a:moveTo>
                      <a:pt x="3" y="0"/>
                    </a:moveTo>
                    <a:lnTo>
                      <a:pt x="9" y="4"/>
                    </a:lnTo>
                    <a:lnTo>
                      <a:pt x="17" y="8"/>
                    </a:lnTo>
                    <a:lnTo>
                      <a:pt x="26" y="11"/>
                    </a:lnTo>
                    <a:lnTo>
                      <a:pt x="37" y="13"/>
                    </a:lnTo>
                    <a:lnTo>
                      <a:pt x="35" y="19"/>
                    </a:lnTo>
                    <a:lnTo>
                      <a:pt x="21" y="18"/>
                    </a:lnTo>
                    <a:lnTo>
                      <a:pt x="9" y="14"/>
                    </a:lnTo>
                    <a:lnTo>
                      <a:pt x="0" y="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0" name="Freeform 510"/>
              <p:cNvSpPr>
                <a:spLocks/>
              </p:cNvSpPr>
              <p:nvPr/>
            </p:nvSpPr>
            <p:spPr bwMode="auto">
              <a:xfrm>
                <a:off x="1156" y="2256"/>
                <a:ext cx="386" cy="223"/>
              </a:xfrm>
              <a:custGeom>
                <a:avLst/>
                <a:gdLst>
                  <a:gd name="T0" fmla="*/ 75 w 771"/>
                  <a:gd name="T1" fmla="*/ 116 h 223"/>
                  <a:gd name="T2" fmla="*/ 130 w 771"/>
                  <a:gd name="T3" fmla="*/ 67 h 223"/>
                  <a:gd name="T4" fmla="*/ 185 w 771"/>
                  <a:gd name="T5" fmla="*/ 50 h 223"/>
                  <a:gd name="T6" fmla="*/ 249 w 771"/>
                  <a:gd name="T7" fmla="*/ 36 h 223"/>
                  <a:gd name="T8" fmla="*/ 315 w 771"/>
                  <a:gd name="T9" fmla="*/ 36 h 223"/>
                  <a:gd name="T10" fmla="*/ 398 w 771"/>
                  <a:gd name="T11" fmla="*/ 49 h 223"/>
                  <a:gd name="T12" fmla="*/ 462 w 771"/>
                  <a:gd name="T13" fmla="*/ 68 h 223"/>
                  <a:gd name="T14" fmla="*/ 508 w 771"/>
                  <a:gd name="T15" fmla="*/ 93 h 223"/>
                  <a:gd name="T16" fmla="*/ 522 w 771"/>
                  <a:gd name="T17" fmla="*/ 122 h 223"/>
                  <a:gd name="T18" fmla="*/ 556 w 771"/>
                  <a:gd name="T19" fmla="*/ 153 h 223"/>
                  <a:gd name="T20" fmla="*/ 585 w 771"/>
                  <a:gd name="T21" fmla="*/ 176 h 223"/>
                  <a:gd name="T22" fmla="*/ 622 w 771"/>
                  <a:gd name="T23" fmla="*/ 204 h 223"/>
                  <a:gd name="T24" fmla="*/ 656 w 771"/>
                  <a:gd name="T25" fmla="*/ 222 h 223"/>
                  <a:gd name="T26" fmla="*/ 702 w 771"/>
                  <a:gd name="T27" fmla="*/ 221 h 223"/>
                  <a:gd name="T28" fmla="*/ 732 w 771"/>
                  <a:gd name="T29" fmla="*/ 206 h 223"/>
                  <a:gd name="T30" fmla="*/ 744 w 771"/>
                  <a:gd name="T31" fmla="*/ 190 h 223"/>
                  <a:gd name="T32" fmla="*/ 675 w 771"/>
                  <a:gd name="T33" fmla="*/ 194 h 223"/>
                  <a:gd name="T34" fmla="*/ 691 w 771"/>
                  <a:gd name="T35" fmla="*/ 179 h 223"/>
                  <a:gd name="T36" fmla="*/ 636 w 771"/>
                  <a:gd name="T37" fmla="*/ 178 h 223"/>
                  <a:gd name="T38" fmla="*/ 652 w 771"/>
                  <a:gd name="T39" fmla="*/ 170 h 223"/>
                  <a:gd name="T40" fmla="*/ 641 w 771"/>
                  <a:gd name="T41" fmla="*/ 152 h 223"/>
                  <a:gd name="T42" fmla="*/ 608 w 771"/>
                  <a:gd name="T43" fmla="*/ 153 h 223"/>
                  <a:gd name="T44" fmla="*/ 601 w 771"/>
                  <a:gd name="T45" fmla="*/ 141 h 223"/>
                  <a:gd name="T46" fmla="*/ 579 w 771"/>
                  <a:gd name="T47" fmla="*/ 135 h 223"/>
                  <a:gd name="T48" fmla="*/ 629 w 771"/>
                  <a:gd name="T49" fmla="*/ 127 h 223"/>
                  <a:gd name="T50" fmla="*/ 581 w 771"/>
                  <a:gd name="T51" fmla="*/ 116 h 223"/>
                  <a:gd name="T52" fmla="*/ 574 w 771"/>
                  <a:gd name="T53" fmla="*/ 101 h 223"/>
                  <a:gd name="T54" fmla="*/ 556 w 771"/>
                  <a:gd name="T55" fmla="*/ 93 h 223"/>
                  <a:gd name="T56" fmla="*/ 547 w 771"/>
                  <a:gd name="T57" fmla="*/ 79 h 223"/>
                  <a:gd name="T58" fmla="*/ 514 w 771"/>
                  <a:gd name="T59" fmla="*/ 71 h 223"/>
                  <a:gd name="T60" fmla="*/ 531 w 771"/>
                  <a:gd name="T61" fmla="*/ 59 h 223"/>
                  <a:gd name="T62" fmla="*/ 485 w 771"/>
                  <a:gd name="T63" fmla="*/ 50 h 223"/>
                  <a:gd name="T64" fmla="*/ 483 w 771"/>
                  <a:gd name="T65" fmla="*/ 46 h 223"/>
                  <a:gd name="T66" fmla="*/ 427 w 771"/>
                  <a:gd name="T67" fmla="*/ 41 h 223"/>
                  <a:gd name="T68" fmla="*/ 419 w 771"/>
                  <a:gd name="T69" fmla="*/ 32 h 223"/>
                  <a:gd name="T70" fmla="*/ 427 w 771"/>
                  <a:gd name="T71" fmla="*/ 13 h 223"/>
                  <a:gd name="T72" fmla="*/ 359 w 771"/>
                  <a:gd name="T73" fmla="*/ 19 h 223"/>
                  <a:gd name="T74" fmla="*/ 373 w 771"/>
                  <a:gd name="T75" fmla="*/ 3 h 223"/>
                  <a:gd name="T76" fmla="*/ 322 w 771"/>
                  <a:gd name="T77" fmla="*/ 17 h 223"/>
                  <a:gd name="T78" fmla="*/ 297 w 771"/>
                  <a:gd name="T79" fmla="*/ 16 h 223"/>
                  <a:gd name="T80" fmla="*/ 260 w 771"/>
                  <a:gd name="T81" fmla="*/ 7 h 223"/>
                  <a:gd name="T82" fmla="*/ 210 w 771"/>
                  <a:gd name="T83" fmla="*/ 26 h 223"/>
                  <a:gd name="T84" fmla="*/ 197 w 771"/>
                  <a:gd name="T85" fmla="*/ 21 h 223"/>
                  <a:gd name="T86" fmla="*/ 153 w 771"/>
                  <a:gd name="T87" fmla="*/ 33 h 223"/>
                  <a:gd name="T88" fmla="*/ 135 w 771"/>
                  <a:gd name="T89" fmla="*/ 38 h 223"/>
                  <a:gd name="T90" fmla="*/ 107 w 771"/>
                  <a:gd name="T91" fmla="*/ 43 h 223"/>
                  <a:gd name="T92" fmla="*/ 91 w 771"/>
                  <a:gd name="T93" fmla="*/ 53 h 223"/>
                  <a:gd name="T94" fmla="*/ 68 w 771"/>
                  <a:gd name="T95" fmla="*/ 58 h 223"/>
                  <a:gd name="T96" fmla="*/ 55 w 771"/>
                  <a:gd name="T97" fmla="*/ 83 h 223"/>
                  <a:gd name="T98" fmla="*/ 39 w 771"/>
                  <a:gd name="T99" fmla="*/ 95 h 223"/>
                  <a:gd name="T100" fmla="*/ 52 w 771"/>
                  <a:gd name="T101" fmla="*/ 103 h 223"/>
                  <a:gd name="T102" fmla="*/ 15 w 771"/>
                  <a:gd name="T103" fmla="*/ 109 h 223"/>
                  <a:gd name="T104" fmla="*/ 39 w 771"/>
                  <a:gd name="T105" fmla="*/ 127 h 223"/>
                  <a:gd name="T106" fmla="*/ 9 w 771"/>
                  <a:gd name="T107" fmla="*/ 141 h 223"/>
                  <a:gd name="T108" fmla="*/ 20 w 771"/>
                  <a:gd name="T109" fmla="*/ 158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71" h="223">
                    <a:moveTo>
                      <a:pt x="64" y="149"/>
                    </a:moveTo>
                    <a:lnTo>
                      <a:pt x="63" y="144"/>
                    </a:lnTo>
                    <a:lnTo>
                      <a:pt x="63" y="137"/>
                    </a:lnTo>
                    <a:lnTo>
                      <a:pt x="68" y="130"/>
                    </a:lnTo>
                    <a:lnTo>
                      <a:pt x="82" y="126"/>
                    </a:lnTo>
                    <a:lnTo>
                      <a:pt x="75" y="116"/>
                    </a:lnTo>
                    <a:lnTo>
                      <a:pt x="77" y="105"/>
                    </a:lnTo>
                    <a:lnTo>
                      <a:pt x="87" y="96"/>
                    </a:lnTo>
                    <a:lnTo>
                      <a:pt x="109" y="91"/>
                    </a:lnTo>
                    <a:lnTo>
                      <a:pt x="107" y="81"/>
                    </a:lnTo>
                    <a:lnTo>
                      <a:pt x="116" y="73"/>
                    </a:lnTo>
                    <a:lnTo>
                      <a:pt x="130" y="67"/>
                    </a:lnTo>
                    <a:lnTo>
                      <a:pt x="153" y="67"/>
                    </a:lnTo>
                    <a:lnTo>
                      <a:pt x="158" y="63"/>
                    </a:lnTo>
                    <a:lnTo>
                      <a:pt x="164" y="59"/>
                    </a:lnTo>
                    <a:lnTo>
                      <a:pt x="171" y="55"/>
                    </a:lnTo>
                    <a:lnTo>
                      <a:pt x="178" y="52"/>
                    </a:lnTo>
                    <a:lnTo>
                      <a:pt x="185" y="50"/>
                    </a:lnTo>
                    <a:lnTo>
                      <a:pt x="194" y="49"/>
                    </a:lnTo>
                    <a:lnTo>
                      <a:pt x="203" y="48"/>
                    </a:lnTo>
                    <a:lnTo>
                      <a:pt x="213" y="49"/>
                    </a:lnTo>
                    <a:lnTo>
                      <a:pt x="224" y="43"/>
                    </a:lnTo>
                    <a:lnTo>
                      <a:pt x="237" y="39"/>
                    </a:lnTo>
                    <a:lnTo>
                      <a:pt x="249" y="36"/>
                    </a:lnTo>
                    <a:lnTo>
                      <a:pt x="261" y="38"/>
                    </a:lnTo>
                    <a:lnTo>
                      <a:pt x="274" y="40"/>
                    </a:lnTo>
                    <a:lnTo>
                      <a:pt x="286" y="41"/>
                    </a:lnTo>
                    <a:lnTo>
                      <a:pt x="295" y="40"/>
                    </a:lnTo>
                    <a:lnTo>
                      <a:pt x="306" y="38"/>
                    </a:lnTo>
                    <a:lnTo>
                      <a:pt x="315" y="36"/>
                    </a:lnTo>
                    <a:lnTo>
                      <a:pt x="327" y="35"/>
                    </a:lnTo>
                    <a:lnTo>
                      <a:pt x="343" y="34"/>
                    </a:lnTo>
                    <a:lnTo>
                      <a:pt x="359" y="34"/>
                    </a:lnTo>
                    <a:lnTo>
                      <a:pt x="375" y="38"/>
                    </a:lnTo>
                    <a:lnTo>
                      <a:pt x="387" y="42"/>
                    </a:lnTo>
                    <a:lnTo>
                      <a:pt x="398" y="49"/>
                    </a:lnTo>
                    <a:lnTo>
                      <a:pt x="402" y="60"/>
                    </a:lnTo>
                    <a:lnTo>
                      <a:pt x="416" y="60"/>
                    </a:lnTo>
                    <a:lnTo>
                      <a:pt x="430" y="60"/>
                    </a:lnTo>
                    <a:lnTo>
                      <a:pt x="443" y="62"/>
                    </a:lnTo>
                    <a:lnTo>
                      <a:pt x="453" y="64"/>
                    </a:lnTo>
                    <a:lnTo>
                      <a:pt x="462" y="68"/>
                    </a:lnTo>
                    <a:lnTo>
                      <a:pt x="467" y="73"/>
                    </a:lnTo>
                    <a:lnTo>
                      <a:pt x="471" y="80"/>
                    </a:lnTo>
                    <a:lnTo>
                      <a:pt x="473" y="88"/>
                    </a:lnTo>
                    <a:lnTo>
                      <a:pt x="487" y="89"/>
                    </a:lnTo>
                    <a:lnTo>
                      <a:pt x="498" y="91"/>
                    </a:lnTo>
                    <a:lnTo>
                      <a:pt x="508" y="93"/>
                    </a:lnTo>
                    <a:lnTo>
                      <a:pt x="515" y="96"/>
                    </a:lnTo>
                    <a:lnTo>
                      <a:pt x="521" y="100"/>
                    </a:lnTo>
                    <a:lnTo>
                      <a:pt x="522" y="105"/>
                    </a:lnTo>
                    <a:lnTo>
                      <a:pt x="521" y="112"/>
                    </a:lnTo>
                    <a:lnTo>
                      <a:pt x="514" y="119"/>
                    </a:lnTo>
                    <a:lnTo>
                      <a:pt x="522" y="122"/>
                    </a:lnTo>
                    <a:lnTo>
                      <a:pt x="533" y="126"/>
                    </a:lnTo>
                    <a:lnTo>
                      <a:pt x="542" y="130"/>
                    </a:lnTo>
                    <a:lnTo>
                      <a:pt x="551" y="135"/>
                    </a:lnTo>
                    <a:lnTo>
                      <a:pt x="556" y="141"/>
                    </a:lnTo>
                    <a:lnTo>
                      <a:pt x="558" y="147"/>
                    </a:lnTo>
                    <a:lnTo>
                      <a:pt x="556" y="153"/>
                    </a:lnTo>
                    <a:lnTo>
                      <a:pt x="549" y="160"/>
                    </a:lnTo>
                    <a:lnTo>
                      <a:pt x="558" y="162"/>
                    </a:lnTo>
                    <a:lnTo>
                      <a:pt x="567" y="166"/>
                    </a:lnTo>
                    <a:lnTo>
                      <a:pt x="574" y="171"/>
                    </a:lnTo>
                    <a:lnTo>
                      <a:pt x="576" y="176"/>
                    </a:lnTo>
                    <a:lnTo>
                      <a:pt x="585" y="176"/>
                    </a:lnTo>
                    <a:lnTo>
                      <a:pt x="595" y="178"/>
                    </a:lnTo>
                    <a:lnTo>
                      <a:pt x="604" y="181"/>
                    </a:lnTo>
                    <a:lnTo>
                      <a:pt x="613" y="186"/>
                    </a:lnTo>
                    <a:lnTo>
                      <a:pt x="618" y="191"/>
                    </a:lnTo>
                    <a:lnTo>
                      <a:pt x="622" y="197"/>
                    </a:lnTo>
                    <a:lnTo>
                      <a:pt x="622" y="204"/>
                    </a:lnTo>
                    <a:lnTo>
                      <a:pt x="617" y="211"/>
                    </a:lnTo>
                    <a:lnTo>
                      <a:pt x="627" y="211"/>
                    </a:lnTo>
                    <a:lnTo>
                      <a:pt x="638" y="212"/>
                    </a:lnTo>
                    <a:lnTo>
                      <a:pt x="645" y="215"/>
                    </a:lnTo>
                    <a:lnTo>
                      <a:pt x="650" y="219"/>
                    </a:lnTo>
                    <a:lnTo>
                      <a:pt x="656" y="222"/>
                    </a:lnTo>
                    <a:lnTo>
                      <a:pt x="663" y="223"/>
                    </a:lnTo>
                    <a:lnTo>
                      <a:pt x="672" y="223"/>
                    </a:lnTo>
                    <a:lnTo>
                      <a:pt x="681" y="223"/>
                    </a:lnTo>
                    <a:lnTo>
                      <a:pt x="686" y="222"/>
                    </a:lnTo>
                    <a:lnTo>
                      <a:pt x="693" y="222"/>
                    </a:lnTo>
                    <a:lnTo>
                      <a:pt x="702" y="221"/>
                    </a:lnTo>
                    <a:lnTo>
                      <a:pt x="711" y="220"/>
                    </a:lnTo>
                    <a:lnTo>
                      <a:pt x="720" y="219"/>
                    </a:lnTo>
                    <a:lnTo>
                      <a:pt x="728" y="219"/>
                    </a:lnTo>
                    <a:lnTo>
                      <a:pt x="736" y="219"/>
                    </a:lnTo>
                    <a:lnTo>
                      <a:pt x="741" y="220"/>
                    </a:lnTo>
                    <a:lnTo>
                      <a:pt x="732" y="206"/>
                    </a:lnTo>
                    <a:lnTo>
                      <a:pt x="737" y="203"/>
                    </a:lnTo>
                    <a:lnTo>
                      <a:pt x="746" y="199"/>
                    </a:lnTo>
                    <a:lnTo>
                      <a:pt x="757" y="196"/>
                    </a:lnTo>
                    <a:lnTo>
                      <a:pt x="771" y="194"/>
                    </a:lnTo>
                    <a:lnTo>
                      <a:pt x="760" y="191"/>
                    </a:lnTo>
                    <a:lnTo>
                      <a:pt x="744" y="190"/>
                    </a:lnTo>
                    <a:lnTo>
                      <a:pt x="730" y="191"/>
                    </a:lnTo>
                    <a:lnTo>
                      <a:pt x="720" y="192"/>
                    </a:lnTo>
                    <a:lnTo>
                      <a:pt x="712" y="186"/>
                    </a:lnTo>
                    <a:lnTo>
                      <a:pt x="702" y="191"/>
                    </a:lnTo>
                    <a:lnTo>
                      <a:pt x="689" y="194"/>
                    </a:lnTo>
                    <a:lnTo>
                      <a:pt x="675" y="194"/>
                    </a:lnTo>
                    <a:lnTo>
                      <a:pt x="665" y="193"/>
                    </a:lnTo>
                    <a:lnTo>
                      <a:pt x="675" y="191"/>
                    </a:lnTo>
                    <a:lnTo>
                      <a:pt x="686" y="187"/>
                    </a:lnTo>
                    <a:lnTo>
                      <a:pt x="693" y="181"/>
                    </a:lnTo>
                    <a:lnTo>
                      <a:pt x="698" y="177"/>
                    </a:lnTo>
                    <a:lnTo>
                      <a:pt x="691" y="179"/>
                    </a:lnTo>
                    <a:lnTo>
                      <a:pt x="682" y="181"/>
                    </a:lnTo>
                    <a:lnTo>
                      <a:pt x="672" y="183"/>
                    </a:lnTo>
                    <a:lnTo>
                      <a:pt x="663" y="183"/>
                    </a:lnTo>
                    <a:lnTo>
                      <a:pt x="652" y="183"/>
                    </a:lnTo>
                    <a:lnTo>
                      <a:pt x="643" y="181"/>
                    </a:lnTo>
                    <a:lnTo>
                      <a:pt x="636" y="178"/>
                    </a:lnTo>
                    <a:lnTo>
                      <a:pt x="631" y="174"/>
                    </a:lnTo>
                    <a:lnTo>
                      <a:pt x="638" y="173"/>
                    </a:lnTo>
                    <a:lnTo>
                      <a:pt x="645" y="173"/>
                    </a:lnTo>
                    <a:lnTo>
                      <a:pt x="652" y="173"/>
                    </a:lnTo>
                    <a:lnTo>
                      <a:pt x="659" y="173"/>
                    </a:lnTo>
                    <a:lnTo>
                      <a:pt x="652" y="170"/>
                    </a:lnTo>
                    <a:lnTo>
                      <a:pt x="641" y="166"/>
                    </a:lnTo>
                    <a:lnTo>
                      <a:pt x="629" y="162"/>
                    </a:lnTo>
                    <a:lnTo>
                      <a:pt x="617" y="160"/>
                    </a:lnTo>
                    <a:lnTo>
                      <a:pt x="625" y="159"/>
                    </a:lnTo>
                    <a:lnTo>
                      <a:pt x="634" y="156"/>
                    </a:lnTo>
                    <a:lnTo>
                      <a:pt x="641" y="152"/>
                    </a:lnTo>
                    <a:lnTo>
                      <a:pt x="647" y="149"/>
                    </a:lnTo>
                    <a:lnTo>
                      <a:pt x="641" y="150"/>
                    </a:lnTo>
                    <a:lnTo>
                      <a:pt x="634" y="151"/>
                    </a:lnTo>
                    <a:lnTo>
                      <a:pt x="625" y="152"/>
                    </a:lnTo>
                    <a:lnTo>
                      <a:pt x="617" y="153"/>
                    </a:lnTo>
                    <a:lnTo>
                      <a:pt x="608" y="153"/>
                    </a:lnTo>
                    <a:lnTo>
                      <a:pt x="599" y="153"/>
                    </a:lnTo>
                    <a:lnTo>
                      <a:pt x="592" y="152"/>
                    </a:lnTo>
                    <a:lnTo>
                      <a:pt x="585" y="151"/>
                    </a:lnTo>
                    <a:lnTo>
                      <a:pt x="586" y="146"/>
                    </a:lnTo>
                    <a:lnTo>
                      <a:pt x="592" y="142"/>
                    </a:lnTo>
                    <a:lnTo>
                      <a:pt x="601" y="141"/>
                    </a:lnTo>
                    <a:lnTo>
                      <a:pt x="613" y="140"/>
                    </a:lnTo>
                    <a:lnTo>
                      <a:pt x="606" y="137"/>
                    </a:lnTo>
                    <a:lnTo>
                      <a:pt x="597" y="136"/>
                    </a:lnTo>
                    <a:lnTo>
                      <a:pt x="588" y="136"/>
                    </a:lnTo>
                    <a:lnTo>
                      <a:pt x="578" y="137"/>
                    </a:lnTo>
                    <a:lnTo>
                      <a:pt x="579" y="135"/>
                    </a:lnTo>
                    <a:lnTo>
                      <a:pt x="585" y="133"/>
                    </a:lnTo>
                    <a:lnTo>
                      <a:pt x="592" y="131"/>
                    </a:lnTo>
                    <a:lnTo>
                      <a:pt x="601" y="130"/>
                    </a:lnTo>
                    <a:lnTo>
                      <a:pt x="609" y="129"/>
                    </a:lnTo>
                    <a:lnTo>
                      <a:pt x="618" y="128"/>
                    </a:lnTo>
                    <a:lnTo>
                      <a:pt x="629" y="127"/>
                    </a:lnTo>
                    <a:lnTo>
                      <a:pt x="638" y="127"/>
                    </a:lnTo>
                    <a:lnTo>
                      <a:pt x="629" y="124"/>
                    </a:lnTo>
                    <a:lnTo>
                      <a:pt x="618" y="121"/>
                    </a:lnTo>
                    <a:lnTo>
                      <a:pt x="606" y="119"/>
                    </a:lnTo>
                    <a:lnTo>
                      <a:pt x="595" y="117"/>
                    </a:lnTo>
                    <a:lnTo>
                      <a:pt x="581" y="116"/>
                    </a:lnTo>
                    <a:lnTo>
                      <a:pt x="569" y="114"/>
                    </a:lnTo>
                    <a:lnTo>
                      <a:pt x="556" y="114"/>
                    </a:lnTo>
                    <a:lnTo>
                      <a:pt x="546" y="114"/>
                    </a:lnTo>
                    <a:lnTo>
                      <a:pt x="553" y="109"/>
                    </a:lnTo>
                    <a:lnTo>
                      <a:pt x="562" y="104"/>
                    </a:lnTo>
                    <a:lnTo>
                      <a:pt x="574" y="101"/>
                    </a:lnTo>
                    <a:lnTo>
                      <a:pt x="588" y="98"/>
                    </a:lnTo>
                    <a:lnTo>
                      <a:pt x="579" y="97"/>
                    </a:lnTo>
                    <a:lnTo>
                      <a:pt x="570" y="96"/>
                    </a:lnTo>
                    <a:lnTo>
                      <a:pt x="556" y="96"/>
                    </a:lnTo>
                    <a:lnTo>
                      <a:pt x="540" y="96"/>
                    </a:lnTo>
                    <a:lnTo>
                      <a:pt x="556" y="93"/>
                    </a:lnTo>
                    <a:lnTo>
                      <a:pt x="569" y="89"/>
                    </a:lnTo>
                    <a:lnTo>
                      <a:pt x="579" y="83"/>
                    </a:lnTo>
                    <a:lnTo>
                      <a:pt x="583" y="78"/>
                    </a:lnTo>
                    <a:lnTo>
                      <a:pt x="570" y="79"/>
                    </a:lnTo>
                    <a:lnTo>
                      <a:pt x="560" y="79"/>
                    </a:lnTo>
                    <a:lnTo>
                      <a:pt x="547" y="79"/>
                    </a:lnTo>
                    <a:lnTo>
                      <a:pt x="537" y="79"/>
                    </a:lnTo>
                    <a:lnTo>
                      <a:pt x="526" y="78"/>
                    </a:lnTo>
                    <a:lnTo>
                      <a:pt x="519" y="77"/>
                    </a:lnTo>
                    <a:lnTo>
                      <a:pt x="512" y="76"/>
                    </a:lnTo>
                    <a:lnTo>
                      <a:pt x="506" y="74"/>
                    </a:lnTo>
                    <a:lnTo>
                      <a:pt x="514" y="71"/>
                    </a:lnTo>
                    <a:lnTo>
                      <a:pt x="524" y="70"/>
                    </a:lnTo>
                    <a:lnTo>
                      <a:pt x="537" y="69"/>
                    </a:lnTo>
                    <a:lnTo>
                      <a:pt x="553" y="69"/>
                    </a:lnTo>
                    <a:lnTo>
                      <a:pt x="547" y="65"/>
                    </a:lnTo>
                    <a:lnTo>
                      <a:pt x="540" y="62"/>
                    </a:lnTo>
                    <a:lnTo>
                      <a:pt x="531" y="59"/>
                    </a:lnTo>
                    <a:lnTo>
                      <a:pt x="521" y="57"/>
                    </a:lnTo>
                    <a:lnTo>
                      <a:pt x="510" y="55"/>
                    </a:lnTo>
                    <a:lnTo>
                      <a:pt x="498" y="54"/>
                    </a:lnTo>
                    <a:lnTo>
                      <a:pt x="487" y="53"/>
                    </a:lnTo>
                    <a:lnTo>
                      <a:pt x="478" y="52"/>
                    </a:lnTo>
                    <a:lnTo>
                      <a:pt x="485" y="50"/>
                    </a:lnTo>
                    <a:lnTo>
                      <a:pt x="492" y="48"/>
                    </a:lnTo>
                    <a:lnTo>
                      <a:pt x="501" y="47"/>
                    </a:lnTo>
                    <a:lnTo>
                      <a:pt x="510" y="46"/>
                    </a:lnTo>
                    <a:lnTo>
                      <a:pt x="505" y="45"/>
                    </a:lnTo>
                    <a:lnTo>
                      <a:pt x="496" y="45"/>
                    </a:lnTo>
                    <a:lnTo>
                      <a:pt x="483" y="46"/>
                    </a:lnTo>
                    <a:lnTo>
                      <a:pt x="473" y="48"/>
                    </a:lnTo>
                    <a:lnTo>
                      <a:pt x="459" y="49"/>
                    </a:lnTo>
                    <a:lnTo>
                      <a:pt x="446" y="49"/>
                    </a:lnTo>
                    <a:lnTo>
                      <a:pt x="434" y="48"/>
                    </a:lnTo>
                    <a:lnTo>
                      <a:pt x="423" y="44"/>
                    </a:lnTo>
                    <a:lnTo>
                      <a:pt x="427" y="41"/>
                    </a:lnTo>
                    <a:lnTo>
                      <a:pt x="434" y="36"/>
                    </a:lnTo>
                    <a:lnTo>
                      <a:pt x="446" y="32"/>
                    </a:lnTo>
                    <a:lnTo>
                      <a:pt x="459" y="29"/>
                    </a:lnTo>
                    <a:lnTo>
                      <a:pt x="446" y="29"/>
                    </a:lnTo>
                    <a:lnTo>
                      <a:pt x="432" y="30"/>
                    </a:lnTo>
                    <a:lnTo>
                      <a:pt x="419" y="32"/>
                    </a:lnTo>
                    <a:lnTo>
                      <a:pt x="411" y="35"/>
                    </a:lnTo>
                    <a:lnTo>
                      <a:pt x="412" y="29"/>
                    </a:lnTo>
                    <a:lnTo>
                      <a:pt x="418" y="23"/>
                    </a:lnTo>
                    <a:lnTo>
                      <a:pt x="425" y="17"/>
                    </a:lnTo>
                    <a:lnTo>
                      <a:pt x="434" y="12"/>
                    </a:lnTo>
                    <a:lnTo>
                      <a:pt x="427" y="13"/>
                    </a:lnTo>
                    <a:lnTo>
                      <a:pt x="416" y="14"/>
                    </a:lnTo>
                    <a:lnTo>
                      <a:pt x="405" y="15"/>
                    </a:lnTo>
                    <a:lnTo>
                      <a:pt x="393" y="16"/>
                    </a:lnTo>
                    <a:lnTo>
                      <a:pt x="380" y="17"/>
                    </a:lnTo>
                    <a:lnTo>
                      <a:pt x="368" y="18"/>
                    </a:lnTo>
                    <a:lnTo>
                      <a:pt x="359" y="19"/>
                    </a:lnTo>
                    <a:lnTo>
                      <a:pt x="350" y="19"/>
                    </a:lnTo>
                    <a:lnTo>
                      <a:pt x="354" y="14"/>
                    </a:lnTo>
                    <a:lnTo>
                      <a:pt x="361" y="9"/>
                    </a:lnTo>
                    <a:lnTo>
                      <a:pt x="372" y="5"/>
                    </a:lnTo>
                    <a:lnTo>
                      <a:pt x="382" y="3"/>
                    </a:lnTo>
                    <a:lnTo>
                      <a:pt x="373" y="3"/>
                    </a:lnTo>
                    <a:lnTo>
                      <a:pt x="363" y="4"/>
                    </a:lnTo>
                    <a:lnTo>
                      <a:pt x="354" y="6"/>
                    </a:lnTo>
                    <a:lnTo>
                      <a:pt x="345" y="8"/>
                    </a:lnTo>
                    <a:lnTo>
                      <a:pt x="336" y="11"/>
                    </a:lnTo>
                    <a:lnTo>
                      <a:pt x="327" y="14"/>
                    </a:lnTo>
                    <a:lnTo>
                      <a:pt x="322" y="17"/>
                    </a:lnTo>
                    <a:lnTo>
                      <a:pt x="316" y="20"/>
                    </a:lnTo>
                    <a:lnTo>
                      <a:pt x="315" y="17"/>
                    </a:lnTo>
                    <a:lnTo>
                      <a:pt x="313" y="13"/>
                    </a:lnTo>
                    <a:lnTo>
                      <a:pt x="309" y="10"/>
                    </a:lnTo>
                    <a:lnTo>
                      <a:pt x="306" y="7"/>
                    </a:lnTo>
                    <a:lnTo>
                      <a:pt x="297" y="16"/>
                    </a:lnTo>
                    <a:lnTo>
                      <a:pt x="284" y="22"/>
                    </a:lnTo>
                    <a:lnTo>
                      <a:pt x="272" y="24"/>
                    </a:lnTo>
                    <a:lnTo>
                      <a:pt x="263" y="25"/>
                    </a:lnTo>
                    <a:lnTo>
                      <a:pt x="261" y="22"/>
                    </a:lnTo>
                    <a:lnTo>
                      <a:pt x="260" y="15"/>
                    </a:lnTo>
                    <a:lnTo>
                      <a:pt x="260" y="7"/>
                    </a:lnTo>
                    <a:lnTo>
                      <a:pt x="260" y="0"/>
                    </a:lnTo>
                    <a:lnTo>
                      <a:pt x="253" y="9"/>
                    </a:lnTo>
                    <a:lnTo>
                      <a:pt x="240" y="19"/>
                    </a:lnTo>
                    <a:lnTo>
                      <a:pt x="226" y="27"/>
                    </a:lnTo>
                    <a:lnTo>
                      <a:pt x="210" y="30"/>
                    </a:lnTo>
                    <a:lnTo>
                      <a:pt x="210" y="26"/>
                    </a:lnTo>
                    <a:lnTo>
                      <a:pt x="212" y="23"/>
                    </a:lnTo>
                    <a:lnTo>
                      <a:pt x="213" y="19"/>
                    </a:lnTo>
                    <a:lnTo>
                      <a:pt x="217" y="14"/>
                    </a:lnTo>
                    <a:lnTo>
                      <a:pt x="210" y="15"/>
                    </a:lnTo>
                    <a:lnTo>
                      <a:pt x="205" y="17"/>
                    </a:lnTo>
                    <a:lnTo>
                      <a:pt x="197" y="21"/>
                    </a:lnTo>
                    <a:lnTo>
                      <a:pt x="189" y="26"/>
                    </a:lnTo>
                    <a:lnTo>
                      <a:pt x="181" y="31"/>
                    </a:lnTo>
                    <a:lnTo>
                      <a:pt x="173" y="35"/>
                    </a:lnTo>
                    <a:lnTo>
                      <a:pt x="164" y="38"/>
                    </a:lnTo>
                    <a:lnTo>
                      <a:pt x="155" y="39"/>
                    </a:lnTo>
                    <a:lnTo>
                      <a:pt x="153" y="33"/>
                    </a:lnTo>
                    <a:lnTo>
                      <a:pt x="148" y="28"/>
                    </a:lnTo>
                    <a:lnTo>
                      <a:pt x="141" y="25"/>
                    </a:lnTo>
                    <a:lnTo>
                      <a:pt x="132" y="23"/>
                    </a:lnTo>
                    <a:lnTo>
                      <a:pt x="135" y="26"/>
                    </a:lnTo>
                    <a:lnTo>
                      <a:pt x="135" y="31"/>
                    </a:lnTo>
                    <a:lnTo>
                      <a:pt x="135" y="38"/>
                    </a:lnTo>
                    <a:lnTo>
                      <a:pt x="134" y="43"/>
                    </a:lnTo>
                    <a:lnTo>
                      <a:pt x="126" y="42"/>
                    </a:lnTo>
                    <a:lnTo>
                      <a:pt x="119" y="41"/>
                    </a:lnTo>
                    <a:lnTo>
                      <a:pt x="110" y="40"/>
                    </a:lnTo>
                    <a:lnTo>
                      <a:pt x="105" y="40"/>
                    </a:lnTo>
                    <a:lnTo>
                      <a:pt x="107" y="43"/>
                    </a:lnTo>
                    <a:lnTo>
                      <a:pt x="107" y="47"/>
                    </a:lnTo>
                    <a:lnTo>
                      <a:pt x="107" y="52"/>
                    </a:lnTo>
                    <a:lnTo>
                      <a:pt x="107" y="55"/>
                    </a:lnTo>
                    <a:lnTo>
                      <a:pt x="103" y="54"/>
                    </a:lnTo>
                    <a:lnTo>
                      <a:pt x="96" y="53"/>
                    </a:lnTo>
                    <a:lnTo>
                      <a:pt x="91" y="53"/>
                    </a:lnTo>
                    <a:lnTo>
                      <a:pt x="84" y="53"/>
                    </a:lnTo>
                    <a:lnTo>
                      <a:pt x="75" y="53"/>
                    </a:lnTo>
                    <a:lnTo>
                      <a:pt x="68" y="54"/>
                    </a:lnTo>
                    <a:lnTo>
                      <a:pt x="61" y="54"/>
                    </a:lnTo>
                    <a:lnTo>
                      <a:pt x="54" y="55"/>
                    </a:lnTo>
                    <a:lnTo>
                      <a:pt x="68" y="58"/>
                    </a:lnTo>
                    <a:lnTo>
                      <a:pt x="78" y="63"/>
                    </a:lnTo>
                    <a:lnTo>
                      <a:pt x="86" y="70"/>
                    </a:lnTo>
                    <a:lnTo>
                      <a:pt x="86" y="76"/>
                    </a:lnTo>
                    <a:lnTo>
                      <a:pt x="75" y="78"/>
                    </a:lnTo>
                    <a:lnTo>
                      <a:pt x="64" y="80"/>
                    </a:lnTo>
                    <a:lnTo>
                      <a:pt x="55" y="83"/>
                    </a:lnTo>
                    <a:lnTo>
                      <a:pt x="48" y="85"/>
                    </a:lnTo>
                    <a:lnTo>
                      <a:pt x="41" y="87"/>
                    </a:lnTo>
                    <a:lnTo>
                      <a:pt x="36" y="90"/>
                    </a:lnTo>
                    <a:lnTo>
                      <a:pt x="32" y="93"/>
                    </a:lnTo>
                    <a:lnTo>
                      <a:pt x="32" y="96"/>
                    </a:lnTo>
                    <a:lnTo>
                      <a:pt x="39" y="95"/>
                    </a:lnTo>
                    <a:lnTo>
                      <a:pt x="50" y="94"/>
                    </a:lnTo>
                    <a:lnTo>
                      <a:pt x="59" y="94"/>
                    </a:lnTo>
                    <a:lnTo>
                      <a:pt x="68" y="94"/>
                    </a:lnTo>
                    <a:lnTo>
                      <a:pt x="64" y="98"/>
                    </a:lnTo>
                    <a:lnTo>
                      <a:pt x="57" y="101"/>
                    </a:lnTo>
                    <a:lnTo>
                      <a:pt x="52" y="103"/>
                    </a:lnTo>
                    <a:lnTo>
                      <a:pt x="43" y="104"/>
                    </a:lnTo>
                    <a:lnTo>
                      <a:pt x="34" y="105"/>
                    </a:lnTo>
                    <a:lnTo>
                      <a:pt x="27" y="104"/>
                    </a:lnTo>
                    <a:lnTo>
                      <a:pt x="18" y="104"/>
                    </a:lnTo>
                    <a:lnTo>
                      <a:pt x="9" y="102"/>
                    </a:lnTo>
                    <a:lnTo>
                      <a:pt x="15" y="109"/>
                    </a:lnTo>
                    <a:lnTo>
                      <a:pt x="25" y="116"/>
                    </a:lnTo>
                    <a:lnTo>
                      <a:pt x="39" y="119"/>
                    </a:lnTo>
                    <a:lnTo>
                      <a:pt x="54" y="119"/>
                    </a:lnTo>
                    <a:lnTo>
                      <a:pt x="50" y="122"/>
                    </a:lnTo>
                    <a:lnTo>
                      <a:pt x="47" y="124"/>
                    </a:lnTo>
                    <a:lnTo>
                      <a:pt x="39" y="127"/>
                    </a:lnTo>
                    <a:lnTo>
                      <a:pt x="32" y="129"/>
                    </a:lnTo>
                    <a:lnTo>
                      <a:pt x="25" y="131"/>
                    </a:lnTo>
                    <a:lnTo>
                      <a:pt x="16" y="133"/>
                    </a:lnTo>
                    <a:lnTo>
                      <a:pt x="9" y="135"/>
                    </a:lnTo>
                    <a:lnTo>
                      <a:pt x="0" y="137"/>
                    </a:lnTo>
                    <a:lnTo>
                      <a:pt x="9" y="141"/>
                    </a:lnTo>
                    <a:lnTo>
                      <a:pt x="20" y="143"/>
                    </a:lnTo>
                    <a:lnTo>
                      <a:pt x="31" y="145"/>
                    </a:lnTo>
                    <a:lnTo>
                      <a:pt x="43" y="144"/>
                    </a:lnTo>
                    <a:lnTo>
                      <a:pt x="38" y="148"/>
                    </a:lnTo>
                    <a:lnTo>
                      <a:pt x="31" y="153"/>
                    </a:lnTo>
                    <a:lnTo>
                      <a:pt x="20" y="158"/>
                    </a:lnTo>
                    <a:lnTo>
                      <a:pt x="13" y="160"/>
                    </a:lnTo>
                    <a:lnTo>
                      <a:pt x="29" y="159"/>
                    </a:lnTo>
                    <a:lnTo>
                      <a:pt x="43" y="156"/>
                    </a:lnTo>
                    <a:lnTo>
                      <a:pt x="55" y="153"/>
                    </a:lnTo>
                    <a:lnTo>
                      <a:pt x="64" y="149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1" name="Freeform 511"/>
              <p:cNvSpPr>
                <a:spLocks/>
              </p:cNvSpPr>
              <p:nvPr/>
            </p:nvSpPr>
            <p:spPr bwMode="auto">
              <a:xfrm>
                <a:off x="1461" y="2909"/>
                <a:ext cx="199" cy="163"/>
              </a:xfrm>
              <a:custGeom>
                <a:avLst/>
                <a:gdLst>
                  <a:gd name="T0" fmla="*/ 327 w 398"/>
                  <a:gd name="T1" fmla="*/ 13 h 163"/>
                  <a:gd name="T2" fmla="*/ 302 w 398"/>
                  <a:gd name="T3" fmla="*/ 39 h 163"/>
                  <a:gd name="T4" fmla="*/ 281 w 398"/>
                  <a:gd name="T5" fmla="*/ 60 h 163"/>
                  <a:gd name="T6" fmla="*/ 299 w 398"/>
                  <a:gd name="T7" fmla="*/ 74 h 163"/>
                  <a:gd name="T8" fmla="*/ 331 w 398"/>
                  <a:gd name="T9" fmla="*/ 83 h 163"/>
                  <a:gd name="T10" fmla="*/ 379 w 398"/>
                  <a:gd name="T11" fmla="*/ 91 h 163"/>
                  <a:gd name="T12" fmla="*/ 398 w 398"/>
                  <a:gd name="T13" fmla="*/ 107 h 163"/>
                  <a:gd name="T14" fmla="*/ 375 w 398"/>
                  <a:gd name="T15" fmla="*/ 106 h 163"/>
                  <a:gd name="T16" fmla="*/ 349 w 398"/>
                  <a:gd name="T17" fmla="*/ 107 h 163"/>
                  <a:gd name="T18" fmla="*/ 329 w 398"/>
                  <a:gd name="T19" fmla="*/ 108 h 163"/>
                  <a:gd name="T20" fmla="*/ 297 w 398"/>
                  <a:gd name="T21" fmla="*/ 105 h 163"/>
                  <a:gd name="T22" fmla="*/ 265 w 398"/>
                  <a:gd name="T23" fmla="*/ 99 h 163"/>
                  <a:gd name="T24" fmla="*/ 244 w 398"/>
                  <a:gd name="T25" fmla="*/ 108 h 163"/>
                  <a:gd name="T26" fmla="*/ 217 w 398"/>
                  <a:gd name="T27" fmla="*/ 129 h 163"/>
                  <a:gd name="T28" fmla="*/ 196 w 398"/>
                  <a:gd name="T29" fmla="*/ 151 h 163"/>
                  <a:gd name="T30" fmla="*/ 180 w 398"/>
                  <a:gd name="T31" fmla="*/ 154 h 163"/>
                  <a:gd name="T32" fmla="*/ 169 w 398"/>
                  <a:gd name="T33" fmla="*/ 158 h 163"/>
                  <a:gd name="T34" fmla="*/ 159 w 398"/>
                  <a:gd name="T35" fmla="*/ 157 h 163"/>
                  <a:gd name="T36" fmla="*/ 171 w 398"/>
                  <a:gd name="T37" fmla="*/ 135 h 163"/>
                  <a:gd name="T38" fmla="*/ 196 w 398"/>
                  <a:gd name="T39" fmla="*/ 112 h 163"/>
                  <a:gd name="T40" fmla="*/ 182 w 398"/>
                  <a:gd name="T41" fmla="*/ 107 h 163"/>
                  <a:gd name="T42" fmla="*/ 100 w 398"/>
                  <a:gd name="T43" fmla="*/ 128 h 163"/>
                  <a:gd name="T44" fmla="*/ 20 w 398"/>
                  <a:gd name="T45" fmla="*/ 146 h 163"/>
                  <a:gd name="T46" fmla="*/ 16 w 398"/>
                  <a:gd name="T47" fmla="*/ 142 h 163"/>
                  <a:gd name="T48" fmla="*/ 22 w 398"/>
                  <a:gd name="T49" fmla="*/ 130 h 163"/>
                  <a:gd name="T50" fmla="*/ 34 w 398"/>
                  <a:gd name="T51" fmla="*/ 116 h 163"/>
                  <a:gd name="T52" fmla="*/ 64 w 398"/>
                  <a:gd name="T53" fmla="*/ 110 h 163"/>
                  <a:gd name="T54" fmla="*/ 105 w 398"/>
                  <a:gd name="T55" fmla="*/ 102 h 163"/>
                  <a:gd name="T56" fmla="*/ 127 w 398"/>
                  <a:gd name="T57" fmla="*/ 95 h 163"/>
                  <a:gd name="T58" fmla="*/ 151 w 398"/>
                  <a:gd name="T59" fmla="*/ 87 h 163"/>
                  <a:gd name="T60" fmla="*/ 100 w 398"/>
                  <a:gd name="T61" fmla="*/ 88 h 163"/>
                  <a:gd name="T62" fmla="*/ 31 w 398"/>
                  <a:gd name="T63" fmla="*/ 88 h 163"/>
                  <a:gd name="T64" fmla="*/ 4 w 398"/>
                  <a:gd name="T65" fmla="*/ 85 h 163"/>
                  <a:gd name="T66" fmla="*/ 24 w 398"/>
                  <a:gd name="T67" fmla="*/ 73 h 163"/>
                  <a:gd name="T68" fmla="*/ 52 w 398"/>
                  <a:gd name="T69" fmla="*/ 64 h 163"/>
                  <a:gd name="T70" fmla="*/ 84 w 398"/>
                  <a:gd name="T71" fmla="*/ 66 h 163"/>
                  <a:gd name="T72" fmla="*/ 118 w 398"/>
                  <a:gd name="T73" fmla="*/ 68 h 163"/>
                  <a:gd name="T74" fmla="*/ 148 w 398"/>
                  <a:gd name="T75" fmla="*/ 67 h 163"/>
                  <a:gd name="T76" fmla="*/ 176 w 398"/>
                  <a:gd name="T77" fmla="*/ 62 h 163"/>
                  <a:gd name="T78" fmla="*/ 210 w 398"/>
                  <a:gd name="T79" fmla="*/ 54 h 163"/>
                  <a:gd name="T80" fmla="*/ 242 w 398"/>
                  <a:gd name="T81" fmla="*/ 44 h 163"/>
                  <a:gd name="T82" fmla="*/ 265 w 398"/>
                  <a:gd name="T83" fmla="*/ 23 h 163"/>
                  <a:gd name="T84" fmla="*/ 286 w 398"/>
                  <a:gd name="T85" fmla="*/ 6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98" h="163">
                    <a:moveTo>
                      <a:pt x="340" y="0"/>
                    </a:moveTo>
                    <a:lnTo>
                      <a:pt x="334" y="6"/>
                    </a:lnTo>
                    <a:lnTo>
                      <a:pt x="327" y="13"/>
                    </a:lnTo>
                    <a:lnTo>
                      <a:pt x="320" y="21"/>
                    </a:lnTo>
                    <a:lnTo>
                      <a:pt x="311" y="30"/>
                    </a:lnTo>
                    <a:lnTo>
                      <a:pt x="302" y="39"/>
                    </a:lnTo>
                    <a:lnTo>
                      <a:pt x="293" y="47"/>
                    </a:lnTo>
                    <a:lnTo>
                      <a:pt x="286" y="55"/>
                    </a:lnTo>
                    <a:lnTo>
                      <a:pt x="281" y="60"/>
                    </a:lnTo>
                    <a:lnTo>
                      <a:pt x="290" y="64"/>
                    </a:lnTo>
                    <a:lnTo>
                      <a:pt x="297" y="69"/>
                    </a:lnTo>
                    <a:lnTo>
                      <a:pt x="299" y="74"/>
                    </a:lnTo>
                    <a:lnTo>
                      <a:pt x="301" y="78"/>
                    </a:lnTo>
                    <a:lnTo>
                      <a:pt x="315" y="81"/>
                    </a:lnTo>
                    <a:lnTo>
                      <a:pt x="331" y="83"/>
                    </a:lnTo>
                    <a:lnTo>
                      <a:pt x="347" y="85"/>
                    </a:lnTo>
                    <a:lnTo>
                      <a:pt x="363" y="88"/>
                    </a:lnTo>
                    <a:lnTo>
                      <a:pt x="379" y="91"/>
                    </a:lnTo>
                    <a:lnTo>
                      <a:pt x="389" y="95"/>
                    </a:lnTo>
                    <a:lnTo>
                      <a:pt x="396" y="100"/>
                    </a:lnTo>
                    <a:lnTo>
                      <a:pt x="398" y="107"/>
                    </a:lnTo>
                    <a:lnTo>
                      <a:pt x="391" y="106"/>
                    </a:lnTo>
                    <a:lnTo>
                      <a:pt x="382" y="106"/>
                    </a:lnTo>
                    <a:lnTo>
                      <a:pt x="375" y="106"/>
                    </a:lnTo>
                    <a:lnTo>
                      <a:pt x="366" y="106"/>
                    </a:lnTo>
                    <a:lnTo>
                      <a:pt x="357" y="106"/>
                    </a:lnTo>
                    <a:lnTo>
                      <a:pt x="349" y="107"/>
                    </a:lnTo>
                    <a:lnTo>
                      <a:pt x="341" y="107"/>
                    </a:lnTo>
                    <a:lnTo>
                      <a:pt x="336" y="108"/>
                    </a:lnTo>
                    <a:lnTo>
                      <a:pt x="329" y="108"/>
                    </a:lnTo>
                    <a:lnTo>
                      <a:pt x="320" y="108"/>
                    </a:lnTo>
                    <a:lnTo>
                      <a:pt x="309" y="107"/>
                    </a:lnTo>
                    <a:lnTo>
                      <a:pt x="297" y="105"/>
                    </a:lnTo>
                    <a:lnTo>
                      <a:pt x="286" y="103"/>
                    </a:lnTo>
                    <a:lnTo>
                      <a:pt x="274" y="101"/>
                    </a:lnTo>
                    <a:lnTo>
                      <a:pt x="265" y="99"/>
                    </a:lnTo>
                    <a:lnTo>
                      <a:pt x="258" y="98"/>
                    </a:lnTo>
                    <a:lnTo>
                      <a:pt x="251" y="102"/>
                    </a:lnTo>
                    <a:lnTo>
                      <a:pt x="244" y="108"/>
                    </a:lnTo>
                    <a:lnTo>
                      <a:pt x="235" y="114"/>
                    </a:lnTo>
                    <a:lnTo>
                      <a:pt x="226" y="121"/>
                    </a:lnTo>
                    <a:lnTo>
                      <a:pt x="217" y="129"/>
                    </a:lnTo>
                    <a:lnTo>
                      <a:pt x="208" y="137"/>
                    </a:lnTo>
                    <a:lnTo>
                      <a:pt x="201" y="144"/>
                    </a:lnTo>
                    <a:lnTo>
                      <a:pt x="196" y="151"/>
                    </a:lnTo>
                    <a:lnTo>
                      <a:pt x="190" y="152"/>
                    </a:lnTo>
                    <a:lnTo>
                      <a:pt x="185" y="153"/>
                    </a:lnTo>
                    <a:lnTo>
                      <a:pt x="180" y="154"/>
                    </a:lnTo>
                    <a:lnTo>
                      <a:pt x="175" y="154"/>
                    </a:lnTo>
                    <a:lnTo>
                      <a:pt x="171" y="156"/>
                    </a:lnTo>
                    <a:lnTo>
                      <a:pt x="169" y="158"/>
                    </a:lnTo>
                    <a:lnTo>
                      <a:pt x="166" y="160"/>
                    </a:lnTo>
                    <a:lnTo>
                      <a:pt x="162" y="163"/>
                    </a:lnTo>
                    <a:lnTo>
                      <a:pt x="159" y="157"/>
                    </a:lnTo>
                    <a:lnTo>
                      <a:pt x="160" y="150"/>
                    </a:lnTo>
                    <a:lnTo>
                      <a:pt x="164" y="143"/>
                    </a:lnTo>
                    <a:lnTo>
                      <a:pt x="171" y="135"/>
                    </a:lnTo>
                    <a:lnTo>
                      <a:pt x="178" y="127"/>
                    </a:lnTo>
                    <a:lnTo>
                      <a:pt x="187" y="119"/>
                    </a:lnTo>
                    <a:lnTo>
                      <a:pt x="196" y="112"/>
                    </a:lnTo>
                    <a:lnTo>
                      <a:pt x="203" y="107"/>
                    </a:lnTo>
                    <a:lnTo>
                      <a:pt x="198" y="103"/>
                    </a:lnTo>
                    <a:lnTo>
                      <a:pt x="182" y="107"/>
                    </a:lnTo>
                    <a:lnTo>
                      <a:pt x="159" y="113"/>
                    </a:lnTo>
                    <a:lnTo>
                      <a:pt x="130" y="120"/>
                    </a:lnTo>
                    <a:lnTo>
                      <a:pt x="100" y="128"/>
                    </a:lnTo>
                    <a:lnTo>
                      <a:pt x="70" y="135"/>
                    </a:lnTo>
                    <a:lnTo>
                      <a:pt x="41" y="141"/>
                    </a:lnTo>
                    <a:lnTo>
                      <a:pt x="20" y="146"/>
                    </a:lnTo>
                    <a:lnTo>
                      <a:pt x="6" y="149"/>
                    </a:lnTo>
                    <a:lnTo>
                      <a:pt x="11" y="146"/>
                    </a:lnTo>
                    <a:lnTo>
                      <a:pt x="16" y="142"/>
                    </a:lnTo>
                    <a:lnTo>
                      <a:pt x="22" y="139"/>
                    </a:lnTo>
                    <a:lnTo>
                      <a:pt x="22" y="135"/>
                    </a:lnTo>
                    <a:lnTo>
                      <a:pt x="22" y="130"/>
                    </a:lnTo>
                    <a:lnTo>
                      <a:pt x="24" y="124"/>
                    </a:lnTo>
                    <a:lnTo>
                      <a:pt x="27" y="119"/>
                    </a:lnTo>
                    <a:lnTo>
                      <a:pt x="34" y="116"/>
                    </a:lnTo>
                    <a:lnTo>
                      <a:pt x="41" y="115"/>
                    </a:lnTo>
                    <a:lnTo>
                      <a:pt x="52" y="113"/>
                    </a:lnTo>
                    <a:lnTo>
                      <a:pt x="64" y="110"/>
                    </a:lnTo>
                    <a:lnTo>
                      <a:pt x="79" y="107"/>
                    </a:lnTo>
                    <a:lnTo>
                      <a:pt x="93" y="104"/>
                    </a:lnTo>
                    <a:lnTo>
                      <a:pt x="105" y="102"/>
                    </a:lnTo>
                    <a:lnTo>
                      <a:pt x="114" y="100"/>
                    </a:lnTo>
                    <a:lnTo>
                      <a:pt x="119" y="98"/>
                    </a:lnTo>
                    <a:lnTo>
                      <a:pt x="127" y="95"/>
                    </a:lnTo>
                    <a:lnTo>
                      <a:pt x="134" y="92"/>
                    </a:lnTo>
                    <a:lnTo>
                      <a:pt x="143" y="89"/>
                    </a:lnTo>
                    <a:lnTo>
                      <a:pt x="151" y="87"/>
                    </a:lnTo>
                    <a:lnTo>
                      <a:pt x="139" y="87"/>
                    </a:lnTo>
                    <a:lnTo>
                      <a:pt x="121" y="88"/>
                    </a:lnTo>
                    <a:lnTo>
                      <a:pt x="100" y="88"/>
                    </a:lnTo>
                    <a:lnTo>
                      <a:pt x="77" y="88"/>
                    </a:lnTo>
                    <a:lnTo>
                      <a:pt x="54" y="88"/>
                    </a:lnTo>
                    <a:lnTo>
                      <a:pt x="31" y="88"/>
                    </a:lnTo>
                    <a:lnTo>
                      <a:pt x="13" y="88"/>
                    </a:lnTo>
                    <a:lnTo>
                      <a:pt x="0" y="88"/>
                    </a:lnTo>
                    <a:lnTo>
                      <a:pt x="4" y="85"/>
                    </a:lnTo>
                    <a:lnTo>
                      <a:pt x="8" y="81"/>
                    </a:lnTo>
                    <a:lnTo>
                      <a:pt x="15" y="77"/>
                    </a:lnTo>
                    <a:lnTo>
                      <a:pt x="24" y="73"/>
                    </a:lnTo>
                    <a:lnTo>
                      <a:pt x="32" y="69"/>
                    </a:lnTo>
                    <a:lnTo>
                      <a:pt x="41" y="66"/>
                    </a:lnTo>
                    <a:lnTo>
                      <a:pt x="52" y="64"/>
                    </a:lnTo>
                    <a:lnTo>
                      <a:pt x="63" y="64"/>
                    </a:lnTo>
                    <a:lnTo>
                      <a:pt x="73" y="65"/>
                    </a:lnTo>
                    <a:lnTo>
                      <a:pt x="84" y="66"/>
                    </a:lnTo>
                    <a:lnTo>
                      <a:pt x="96" y="67"/>
                    </a:lnTo>
                    <a:lnTo>
                      <a:pt x="107" y="67"/>
                    </a:lnTo>
                    <a:lnTo>
                      <a:pt x="118" y="68"/>
                    </a:lnTo>
                    <a:lnTo>
                      <a:pt x="128" y="68"/>
                    </a:lnTo>
                    <a:lnTo>
                      <a:pt x="139" y="68"/>
                    </a:lnTo>
                    <a:lnTo>
                      <a:pt x="148" y="67"/>
                    </a:lnTo>
                    <a:lnTo>
                      <a:pt x="157" y="66"/>
                    </a:lnTo>
                    <a:lnTo>
                      <a:pt x="166" y="64"/>
                    </a:lnTo>
                    <a:lnTo>
                      <a:pt x="176" y="62"/>
                    </a:lnTo>
                    <a:lnTo>
                      <a:pt x="187" y="59"/>
                    </a:lnTo>
                    <a:lnTo>
                      <a:pt x="199" y="56"/>
                    </a:lnTo>
                    <a:lnTo>
                      <a:pt x="210" y="54"/>
                    </a:lnTo>
                    <a:lnTo>
                      <a:pt x="222" y="51"/>
                    </a:lnTo>
                    <a:lnTo>
                      <a:pt x="235" y="50"/>
                    </a:lnTo>
                    <a:lnTo>
                      <a:pt x="242" y="44"/>
                    </a:lnTo>
                    <a:lnTo>
                      <a:pt x="249" y="38"/>
                    </a:lnTo>
                    <a:lnTo>
                      <a:pt x="258" y="30"/>
                    </a:lnTo>
                    <a:lnTo>
                      <a:pt x="265" y="23"/>
                    </a:lnTo>
                    <a:lnTo>
                      <a:pt x="274" y="16"/>
                    </a:lnTo>
                    <a:lnTo>
                      <a:pt x="281" y="10"/>
                    </a:lnTo>
                    <a:lnTo>
                      <a:pt x="286" y="6"/>
                    </a:lnTo>
                    <a:lnTo>
                      <a:pt x="290" y="3"/>
                    </a:lnTo>
                    <a:lnTo>
                      <a:pt x="340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2" name="Freeform 512"/>
              <p:cNvSpPr>
                <a:spLocks/>
              </p:cNvSpPr>
              <p:nvPr/>
            </p:nvSpPr>
            <p:spPr bwMode="auto">
              <a:xfrm>
                <a:off x="1262" y="2894"/>
                <a:ext cx="205" cy="166"/>
              </a:xfrm>
              <a:custGeom>
                <a:avLst/>
                <a:gdLst>
                  <a:gd name="T0" fmla="*/ 399 w 410"/>
                  <a:gd name="T1" fmla="*/ 28 h 166"/>
                  <a:gd name="T2" fmla="*/ 378 w 410"/>
                  <a:gd name="T3" fmla="*/ 43 h 166"/>
                  <a:gd name="T4" fmla="*/ 358 w 410"/>
                  <a:gd name="T5" fmla="*/ 61 h 166"/>
                  <a:gd name="T6" fmla="*/ 341 w 410"/>
                  <a:gd name="T7" fmla="*/ 81 h 166"/>
                  <a:gd name="T8" fmla="*/ 357 w 410"/>
                  <a:gd name="T9" fmla="*/ 97 h 166"/>
                  <a:gd name="T10" fmla="*/ 337 w 410"/>
                  <a:gd name="T11" fmla="*/ 101 h 166"/>
                  <a:gd name="T12" fmla="*/ 325 w 410"/>
                  <a:gd name="T13" fmla="*/ 103 h 166"/>
                  <a:gd name="T14" fmla="*/ 314 w 410"/>
                  <a:gd name="T15" fmla="*/ 108 h 166"/>
                  <a:gd name="T16" fmla="*/ 302 w 410"/>
                  <a:gd name="T17" fmla="*/ 118 h 166"/>
                  <a:gd name="T18" fmla="*/ 310 w 410"/>
                  <a:gd name="T19" fmla="*/ 131 h 166"/>
                  <a:gd name="T20" fmla="*/ 321 w 410"/>
                  <a:gd name="T21" fmla="*/ 152 h 166"/>
                  <a:gd name="T22" fmla="*/ 303 w 410"/>
                  <a:gd name="T23" fmla="*/ 161 h 166"/>
                  <a:gd name="T24" fmla="*/ 287 w 410"/>
                  <a:gd name="T25" fmla="*/ 148 h 166"/>
                  <a:gd name="T26" fmla="*/ 275 w 410"/>
                  <a:gd name="T27" fmla="*/ 135 h 166"/>
                  <a:gd name="T28" fmla="*/ 254 w 410"/>
                  <a:gd name="T29" fmla="*/ 121 h 166"/>
                  <a:gd name="T30" fmla="*/ 223 w 410"/>
                  <a:gd name="T31" fmla="*/ 115 h 166"/>
                  <a:gd name="T32" fmla="*/ 190 w 410"/>
                  <a:gd name="T33" fmla="*/ 124 h 166"/>
                  <a:gd name="T34" fmla="*/ 165 w 410"/>
                  <a:gd name="T35" fmla="*/ 134 h 166"/>
                  <a:gd name="T36" fmla="*/ 149 w 410"/>
                  <a:gd name="T37" fmla="*/ 142 h 166"/>
                  <a:gd name="T38" fmla="*/ 135 w 410"/>
                  <a:gd name="T39" fmla="*/ 145 h 166"/>
                  <a:gd name="T40" fmla="*/ 110 w 410"/>
                  <a:gd name="T41" fmla="*/ 147 h 166"/>
                  <a:gd name="T42" fmla="*/ 83 w 410"/>
                  <a:gd name="T43" fmla="*/ 150 h 166"/>
                  <a:gd name="T44" fmla="*/ 58 w 410"/>
                  <a:gd name="T45" fmla="*/ 159 h 166"/>
                  <a:gd name="T46" fmla="*/ 39 w 410"/>
                  <a:gd name="T47" fmla="*/ 166 h 166"/>
                  <a:gd name="T48" fmla="*/ 57 w 410"/>
                  <a:gd name="T49" fmla="*/ 146 h 166"/>
                  <a:gd name="T50" fmla="*/ 78 w 410"/>
                  <a:gd name="T51" fmla="*/ 131 h 166"/>
                  <a:gd name="T52" fmla="*/ 96 w 410"/>
                  <a:gd name="T53" fmla="*/ 125 h 166"/>
                  <a:gd name="T54" fmla="*/ 120 w 410"/>
                  <a:gd name="T55" fmla="*/ 118 h 166"/>
                  <a:gd name="T56" fmla="*/ 149 w 410"/>
                  <a:gd name="T57" fmla="*/ 110 h 166"/>
                  <a:gd name="T58" fmla="*/ 174 w 410"/>
                  <a:gd name="T59" fmla="*/ 106 h 166"/>
                  <a:gd name="T60" fmla="*/ 133 w 410"/>
                  <a:gd name="T61" fmla="*/ 104 h 166"/>
                  <a:gd name="T62" fmla="*/ 92 w 410"/>
                  <a:gd name="T63" fmla="*/ 101 h 166"/>
                  <a:gd name="T64" fmla="*/ 55 w 410"/>
                  <a:gd name="T65" fmla="*/ 98 h 166"/>
                  <a:gd name="T66" fmla="*/ 30 w 410"/>
                  <a:gd name="T67" fmla="*/ 94 h 166"/>
                  <a:gd name="T68" fmla="*/ 12 w 410"/>
                  <a:gd name="T69" fmla="*/ 99 h 166"/>
                  <a:gd name="T70" fmla="*/ 0 w 410"/>
                  <a:gd name="T71" fmla="*/ 105 h 166"/>
                  <a:gd name="T72" fmla="*/ 0 w 410"/>
                  <a:gd name="T73" fmla="*/ 97 h 166"/>
                  <a:gd name="T74" fmla="*/ 7 w 410"/>
                  <a:gd name="T75" fmla="*/ 91 h 166"/>
                  <a:gd name="T76" fmla="*/ 28 w 410"/>
                  <a:gd name="T77" fmla="*/ 81 h 166"/>
                  <a:gd name="T78" fmla="*/ 57 w 410"/>
                  <a:gd name="T79" fmla="*/ 74 h 166"/>
                  <a:gd name="T80" fmla="*/ 78 w 410"/>
                  <a:gd name="T81" fmla="*/ 75 h 166"/>
                  <a:gd name="T82" fmla="*/ 113 w 410"/>
                  <a:gd name="T83" fmla="*/ 78 h 166"/>
                  <a:gd name="T84" fmla="*/ 149 w 410"/>
                  <a:gd name="T85" fmla="*/ 80 h 166"/>
                  <a:gd name="T86" fmla="*/ 175 w 410"/>
                  <a:gd name="T87" fmla="*/ 82 h 166"/>
                  <a:gd name="T88" fmla="*/ 199 w 410"/>
                  <a:gd name="T89" fmla="*/ 82 h 166"/>
                  <a:gd name="T90" fmla="*/ 223 w 410"/>
                  <a:gd name="T91" fmla="*/ 82 h 166"/>
                  <a:gd name="T92" fmla="*/ 247 w 410"/>
                  <a:gd name="T93" fmla="*/ 82 h 166"/>
                  <a:gd name="T94" fmla="*/ 259 w 410"/>
                  <a:gd name="T95" fmla="*/ 82 h 166"/>
                  <a:gd name="T96" fmla="*/ 270 w 410"/>
                  <a:gd name="T97" fmla="*/ 71 h 166"/>
                  <a:gd name="T98" fmla="*/ 293 w 410"/>
                  <a:gd name="T99" fmla="*/ 60 h 166"/>
                  <a:gd name="T100" fmla="*/ 319 w 410"/>
                  <a:gd name="T101" fmla="*/ 51 h 166"/>
                  <a:gd name="T102" fmla="*/ 344 w 410"/>
                  <a:gd name="T103" fmla="*/ 40 h 166"/>
                  <a:gd name="T104" fmla="*/ 369 w 410"/>
                  <a:gd name="T105" fmla="*/ 19 h 166"/>
                  <a:gd name="T106" fmla="*/ 387 w 410"/>
                  <a:gd name="T107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10" h="166">
                    <a:moveTo>
                      <a:pt x="410" y="22"/>
                    </a:moveTo>
                    <a:lnTo>
                      <a:pt x="399" y="28"/>
                    </a:lnTo>
                    <a:lnTo>
                      <a:pt x="390" y="36"/>
                    </a:lnTo>
                    <a:lnTo>
                      <a:pt x="378" y="43"/>
                    </a:lnTo>
                    <a:lnTo>
                      <a:pt x="367" y="52"/>
                    </a:lnTo>
                    <a:lnTo>
                      <a:pt x="358" y="61"/>
                    </a:lnTo>
                    <a:lnTo>
                      <a:pt x="350" y="71"/>
                    </a:lnTo>
                    <a:lnTo>
                      <a:pt x="341" y="81"/>
                    </a:lnTo>
                    <a:lnTo>
                      <a:pt x="335" y="91"/>
                    </a:lnTo>
                    <a:lnTo>
                      <a:pt x="357" y="97"/>
                    </a:lnTo>
                    <a:lnTo>
                      <a:pt x="348" y="104"/>
                    </a:lnTo>
                    <a:lnTo>
                      <a:pt x="337" y="101"/>
                    </a:lnTo>
                    <a:lnTo>
                      <a:pt x="330" y="101"/>
                    </a:lnTo>
                    <a:lnTo>
                      <a:pt x="325" y="103"/>
                    </a:lnTo>
                    <a:lnTo>
                      <a:pt x="319" y="105"/>
                    </a:lnTo>
                    <a:lnTo>
                      <a:pt x="314" y="108"/>
                    </a:lnTo>
                    <a:lnTo>
                      <a:pt x="307" y="113"/>
                    </a:lnTo>
                    <a:lnTo>
                      <a:pt x="302" y="118"/>
                    </a:lnTo>
                    <a:lnTo>
                      <a:pt x="303" y="124"/>
                    </a:lnTo>
                    <a:lnTo>
                      <a:pt x="310" y="131"/>
                    </a:lnTo>
                    <a:lnTo>
                      <a:pt x="318" y="140"/>
                    </a:lnTo>
                    <a:lnTo>
                      <a:pt x="321" y="152"/>
                    </a:lnTo>
                    <a:lnTo>
                      <a:pt x="316" y="164"/>
                    </a:lnTo>
                    <a:lnTo>
                      <a:pt x="303" y="161"/>
                    </a:lnTo>
                    <a:lnTo>
                      <a:pt x="294" y="155"/>
                    </a:lnTo>
                    <a:lnTo>
                      <a:pt x="287" y="148"/>
                    </a:lnTo>
                    <a:lnTo>
                      <a:pt x="282" y="140"/>
                    </a:lnTo>
                    <a:lnTo>
                      <a:pt x="275" y="135"/>
                    </a:lnTo>
                    <a:lnTo>
                      <a:pt x="264" y="128"/>
                    </a:lnTo>
                    <a:lnTo>
                      <a:pt x="254" y="121"/>
                    </a:lnTo>
                    <a:lnTo>
                      <a:pt x="247" y="111"/>
                    </a:lnTo>
                    <a:lnTo>
                      <a:pt x="223" y="115"/>
                    </a:lnTo>
                    <a:lnTo>
                      <a:pt x="206" y="119"/>
                    </a:lnTo>
                    <a:lnTo>
                      <a:pt x="190" y="124"/>
                    </a:lnTo>
                    <a:lnTo>
                      <a:pt x="175" y="129"/>
                    </a:lnTo>
                    <a:lnTo>
                      <a:pt x="165" y="134"/>
                    </a:lnTo>
                    <a:lnTo>
                      <a:pt x="156" y="138"/>
                    </a:lnTo>
                    <a:lnTo>
                      <a:pt x="149" y="142"/>
                    </a:lnTo>
                    <a:lnTo>
                      <a:pt x="142" y="144"/>
                    </a:lnTo>
                    <a:lnTo>
                      <a:pt x="135" y="145"/>
                    </a:lnTo>
                    <a:lnTo>
                      <a:pt x="124" y="146"/>
                    </a:lnTo>
                    <a:lnTo>
                      <a:pt x="110" y="147"/>
                    </a:lnTo>
                    <a:lnTo>
                      <a:pt x="97" y="148"/>
                    </a:lnTo>
                    <a:lnTo>
                      <a:pt x="83" y="150"/>
                    </a:lnTo>
                    <a:lnTo>
                      <a:pt x="71" y="154"/>
                    </a:lnTo>
                    <a:lnTo>
                      <a:pt x="58" y="159"/>
                    </a:lnTo>
                    <a:lnTo>
                      <a:pt x="51" y="166"/>
                    </a:lnTo>
                    <a:lnTo>
                      <a:pt x="39" y="166"/>
                    </a:lnTo>
                    <a:lnTo>
                      <a:pt x="46" y="156"/>
                    </a:lnTo>
                    <a:lnTo>
                      <a:pt x="57" y="146"/>
                    </a:lnTo>
                    <a:lnTo>
                      <a:pt x="67" y="137"/>
                    </a:lnTo>
                    <a:lnTo>
                      <a:pt x="78" y="131"/>
                    </a:lnTo>
                    <a:lnTo>
                      <a:pt x="85" y="129"/>
                    </a:lnTo>
                    <a:lnTo>
                      <a:pt x="96" y="125"/>
                    </a:lnTo>
                    <a:lnTo>
                      <a:pt x="108" y="122"/>
                    </a:lnTo>
                    <a:lnTo>
                      <a:pt x="120" y="118"/>
                    </a:lnTo>
                    <a:lnTo>
                      <a:pt x="135" y="114"/>
                    </a:lnTo>
                    <a:lnTo>
                      <a:pt x="149" y="110"/>
                    </a:lnTo>
                    <a:lnTo>
                      <a:pt x="161" y="108"/>
                    </a:lnTo>
                    <a:lnTo>
                      <a:pt x="174" y="106"/>
                    </a:lnTo>
                    <a:lnTo>
                      <a:pt x="154" y="105"/>
                    </a:lnTo>
                    <a:lnTo>
                      <a:pt x="133" y="104"/>
                    </a:lnTo>
                    <a:lnTo>
                      <a:pt x="112" y="103"/>
                    </a:lnTo>
                    <a:lnTo>
                      <a:pt x="92" y="101"/>
                    </a:lnTo>
                    <a:lnTo>
                      <a:pt x="72" y="100"/>
                    </a:lnTo>
                    <a:lnTo>
                      <a:pt x="55" y="98"/>
                    </a:lnTo>
                    <a:lnTo>
                      <a:pt x="41" y="96"/>
                    </a:lnTo>
                    <a:lnTo>
                      <a:pt x="30" y="94"/>
                    </a:lnTo>
                    <a:lnTo>
                      <a:pt x="23" y="96"/>
                    </a:lnTo>
                    <a:lnTo>
                      <a:pt x="12" y="99"/>
                    </a:lnTo>
                    <a:lnTo>
                      <a:pt x="5" y="102"/>
                    </a:lnTo>
                    <a:lnTo>
                      <a:pt x="0" y="105"/>
                    </a:lnTo>
                    <a:lnTo>
                      <a:pt x="0" y="101"/>
                    </a:lnTo>
                    <a:lnTo>
                      <a:pt x="0" y="97"/>
                    </a:lnTo>
                    <a:lnTo>
                      <a:pt x="1" y="94"/>
                    </a:lnTo>
                    <a:lnTo>
                      <a:pt x="7" y="91"/>
                    </a:lnTo>
                    <a:lnTo>
                      <a:pt x="16" y="87"/>
                    </a:lnTo>
                    <a:lnTo>
                      <a:pt x="28" y="81"/>
                    </a:lnTo>
                    <a:lnTo>
                      <a:pt x="42" y="76"/>
                    </a:lnTo>
                    <a:lnTo>
                      <a:pt x="57" y="74"/>
                    </a:lnTo>
                    <a:lnTo>
                      <a:pt x="65" y="75"/>
                    </a:lnTo>
                    <a:lnTo>
                      <a:pt x="78" y="75"/>
                    </a:lnTo>
                    <a:lnTo>
                      <a:pt x="94" y="76"/>
                    </a:lnTo>
                    <a:lnTo>
                      <a:pt x="113" y="78"/>
                    </a:lnTo>
                    <a:lnTo>
                      <a:pt x="131" y="79"/>
                    </a:lnTo>
                    <a:lnTo>
                      <a:pt x="149" y="80"/>
                    </a:lnTo>
                    <a:lnTo>
                      <a:pt x="163" y="81"/>
                    </a:lnTo>
                    <a:lnTo>
                      <a:pt x="175" y="82"/>
                    </a:lnTo>
                    <a:lnTo>
                      <a:pt x="186" y="82"/>
                    </a:lnTo>
                    <a:lnTo>
                      <a:pt x="199" y="82"/>
                    </a:lnTo>
                    <a:lnTo>
                      <a:pt x="211" y="82"/>
                    </a:lnTo>
                    <a:lnTo>
                      <a:pt x="223" y="82"/>
                    </a:lnTo>
                    <a:lnTo>
                      <a:pt x="236" y="82"/>
                    </a:lnTo>
                    <a:lnTo>
                      <a:pt x="247" y="82"/>
                    </a:lnTo>
                    <a:lnTo>
                      <a:pt x="254" y="82"/>
                    </a:lnTo>
                    <a:lnTo>
                      <a:pt x="259" y="82"/>
                    </a:lnTo>
                    <a:lnTo>
                      <a:pt x="263" y="77"/>
                    </a:lnTo>
                    <a:lnTo>
                      <a:pt x="270" y="71"/>
                    </a:lnTo>
                    <a:lnTo>
                      <a:pt x="280" y="65"/>
                    </a:lnTo>
                    <a:lnTo>
                      <a:pt x="293" y="60"/>
                    </a:lnTo>
                    <a:lnTo>
                      <a:pt x="305" y="56"/>
                    </a:lnTo>
                    <a:lnTo>
                      <a:pt x="319" y="51"/>
                    </a:lnTo>
                    <a:lnTo>
                      <a:pt x="332" y="46"/>
                    </a:lnTo>
                    <a:lnTo>
                      <a:pt x="344" y="40"/>
                    </a:lnTo>
                    <a:lnTo>
                      <a:pt x="355" y="31"/>
                    </a:lnTo>
                    <a:lnTo>
                      <a:pt x="369" y="19"/>
                    </a:lnTo>
                    <a:lnTo>
                      <a:pt x="380" y="8"/>
                    </a:lnTo>
                    <a:lnTo>
                      <a:pt x="387" y="0"/>
                    </a:lnTo>
                    <a:lnTo>
                      <a:pt x="410" y="2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3" name="Freeform 513"/>
              <p:cNvSpPr>
                <a:spLocks/>
              </p:cNvSpPr>
              <p:nvPr/>
            </p:nvSpPr>
            <p:spPr bwMode="auto">
              <a:xfrm>
                <a:off x="1153" y="2500"/>
                <a:ext cx="477" cy="425"/>
              </a:xfrm>
              <a:custGeom>
                <a:avLst/>
                <a:gdLst>
                  <a:gd name="T0" fmla="*/ 931 w 956"/>
                  <a:gd name="T1" fmla="*/ 382 h 425"/>
                  <a:gd name="T2" fmla="*/ 894 w 956"/>
                  <a:gd name="T3" fmla="*/ 363 h 425"/>
                  <a:gd name="T4" fmla="*/ 840 w 956"/>
                  <a:gd name="T5" fmla="*/ 340 h 425"/>
                  <a:gd name="T6" fmla="*/ 821 w 956"/>
                  <a:gd name="T7" fmla="*/ 370 h 425"/>
                  <a:gd name="T8" fmla="*/ 776 w 956"/>
                  <a:gd name="T9" fmla="*/ 381 h 425"/>
                  <a:gd name="T10" fmla="*/ 723 w 956"/>
                  <a:gd name="T11" fmla="*/ 374 h 425"/>
                  <a:gd name="T12" fmla="*/ 672 w 956"/>
                  <a:gd name="T13" fmla="*/ 379 h 425"/>
                  <a:gd name="T14" fmla="*/ 631 w 956"/>
                  <a:gd name="T15" fmla="*/ 371 h 425"/>
                  <a:gd name="T16" fmla="*/ 595 w 956"/>
                  <a:gd name="T17" fmla="*/ 354 h 425"/>
                  <a:gd name="T18" fmla="*/ 540 w 956"/>
                  <a:gd name="T19" fmla="*/ 365 h 425"/>
                  <a:gd name="T20" fmla="*/ 490 w 956"/>
                  <a:gd name="T21" fmla="*/ 362 h 425"/>
                  <a:gd name="T22" fmla="*/ 423 w 956"/>
                  <a:gd name="T23" fmla="*/ 357 h 425"/>
                  <a:gd name="T24" fmla="*/ 373 w 956"/>
                  <a:gd name="T25" fmla="*/ 315 h 425"/>
                  <a:gd name="T26" fmla="*/ 338 w 956"/>
                  <a:gd name="T27" fmla="*/ 285 h 425"/>
                  <a:gd name="T28" fmla="*/ 265 w 956"/>
                  <a:gd name="T29" fmla="*/ 275 h 425"/>
                  <a:gd name="T30" fmla="*/ 215 w 956"/>
                  <a:gd name="T31" fmla="*/ 242 h 425"/>
                  <a:gd name="T32" fmla="*/ 176 w 956"/>
                  <a:gd name="T33" fmla="*/ 219 h 425"/>
                  <a:gd name="T34" fmla="*/ 146 w 956"/>
                  <a:gd name="T35" fmla="*/ 201 h 425"/>
                  <a:gd name="T36" fmla="*/ 100 w 956"/>
                  <a:gd name="T37" fmla="*/ 178 h 425"/>
                  <a:gd name="T38" fmla="*/ 78 w 956"/>
                  <a:gd name="T39" fmla="*/ 136 h 425"/>
                  <a:gd name="T40" fmla="*/ 80 w 956"/>
                  <a:gd name="T41" fmla="*/ 97 h 425"/>
                  <a:gd name="T42" fmla="*/ 73 w 956"/>
                  <a:gd name="T43" fmla="*/ 64 h 425"/>
                  <a:gd name="T44" fmla="*/ 98 w 956"/>
                  <a:gd name="T45" fmla="*/ 25 h 425"/>
                  <a:gd name="T46" fmla="*/ 78 w 956"/>
                  <a:gd name="T47" fmla="*/ 0 h 425"/>
                  <a:gd name="T48" fmla="*/ 39 w 956"/>
                  <a:gd name="T49" fmla="*/ 5 h 425"/>
                  <a:gd name="T50" fmla="*/ 43 w 956"/>
                  <a:gd name="T51" fmla="*/ 26 h 425"/>
                  <a:gd name="T52" fmla="*/ 25 w 956"/>
                  <a:gd name="T53" fmla="*/ 41 h 425"/>
                  <a:gd name="T54" fmla="*/ 27 w 956"/>
                  <a:gd name="T55" fmla="*/ 57 h 425"/>
                  <a:gd name="T56" fmla="*/ 43 w 956"/>
                  <a:gd name="T57" fmla="*/ 66 h 425"/>
                  <a:gd name="T58" fmla="*/ 29 w 956"/>
                  <a:gd name="T59" fmla="*/ 82 h 425"/>
                  <a:gd name="T60" fmla="*/ 14 w 956"/>
                  <a:gd name="T61" fmla="*/ 95 h 425"/>
                  <a:gd name="T62" fmla="*/ 14 w 956"/>
                  <a:gd name="T63" fmla="*/ 126 h 425"/>
                  <a:gd name="T64" fmla="*/ 41 w 956"/>
                  <a:gd name="T65" fmla="*/ 117 h 425"/>
                  <a:gd name="T66" fmla="*/ 22 w 956"/>
                  <a:gd name="T67" fmla="*/ 165 h 425"/>
                  <a:gd name="T68" fmla="*/ 54 w 956"/>
                  <a:gd name="T69" fmla="*/ 181 h 425"/>
                  <a:gd name="T70" fmla="*/ 82 w 956"/>
                  <a:gd name="T71" fmla="*/ 187 h 425"/>
                  <a:gd name="T72" fmla="*/ 100 w 956"/>
                  <a:gd name="T73" fmla="*/ 215 h 425"/>
                  <a:gd name="T74" fmla="*/ 117 w 956"/>
                  <a:gd name="T75" fmla="*/ 215 h 425"/>
                  <a:gd name="T76" fmla="*/ 126 w 956"/>
                  <a:gd name="T77" fmla="*/ 232 h 425"/>
                  <a:gd name="T78" fmla="*/ 146 w 956"/>
                  <a:gd name="T79" fmla="*/ 241 h 425"/>
                  <a:gd name="T80" fmla="*/ 173 w 956"/>
                  <a:gd name="T81" fmla="*/ 236 h 425"/>
                  <a:gd name="T82" fmla="*/ 190 w 956"/>
                  <a:gd name="T83" fmla="*/ 261 h 425"/>
                  <a:gd name="T84" fmla="*/ 235 w 956"/>
                  <a:gd name="T85" fmla="*/ 279 h 425"/>
                  <a:gd name="T86" fmla="*/ 260 w 956"/>
                  <a:gd name="T87" fmla="*/ 306 h 425"/>
                  <a:gd name="T88" fmla="*/ 283 w 956"/>
                  <a:gd name="T89" fmla="*/ 316 h 425"/>
                  <a:gd name="T90" fmla="*/ 311 w 956"/>
                  <a:gd name="T91" fmla="*/ 328 h 425"/>
                  <a:gd name="T92" fmla="*/ 325 w 956"/>
                  <a:gd name="T93" fmla="*/ 331 h 425"/>
                  <a:gd name="T94" fmla="*/ 339 w 956"/>
                  <a:gd name="T95" fmla="*/ 344 h 425"/>
                  <a:gd name="T96" fmla="*/ 361 w 956"/>
                  <a:gd name="T97" fmla="*/ 368 h 425"/>
                  <a:gd name="T98" fmla="*/ 379 w 956"/>
                  <a:gd name="T99" fmla="*/ 381 h 425"/>
                  <a:gd name="T100" fmla="*/ 458 w 956"/>
                  <a:gd name="T101" fmla="*/ 389 h 425"/>
                  <a:gd name="T102" fmla="*/ 489 w 956"/>
                  <a:gd name="T103" fmla="*/ 388 h 425"/>
                  <a:gd name="T104" fmla="*/ 522 w 956"/>
                  <a:gd name="T105" fmla="*/ 400 h 425"/>
                  <a:gd name="T106" fmla="*/ 565 w 956"/>
                  <a:gd name="T107" fmla="*/ 383 h 425"/>
                  <a:gd name="T108" fmla="*/ 576 w 956"/>
                  <a:gd name="T109" fmla="*/ 393 h 425"/>
                  <a:gd name="T110" fmla="*/ 636 w 956"/>
                  <a:gd name="T111" fmla="*/ 422 h 425"/>
                  <a:gd name="T112" fmla="*/ 686 w 956"/>
                  <a:gd name="T113" fmla="*/ 417 h 425"/>
                  <a:gd name="T114" fmla="*/ 730 w 956"/>
                  <a:gd name="T115" fmla="*/ 408 h 425"/>
                  <a:gd name="T116" fmla="*/ 762 w 956"/>
                  <a:gd name="T117" fmla="*/ 400 h 425"/>
                  <a:gd name="T118" fmla="*/ 791 w 956"/>
                  <a:gd name="T119" fmla="*/ 407 h 425"/>
                  <a:gd name="T120" fmla="*/ 830 w 956"/>
                  <a:gd name="T121" fmla="*/ 410 h 425"/>
                  <a:gd name="T122" fmla="*/ 854 w 956"/>
                  <a:gd name="T123" fmla="*/ 403 h 425"/>
                  <a:gd name="T124" fmla="*/ 885 w 956"/>
                  <a:gd name="T125" fmla="*/ 423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56" h="425">
                    <a:moveTo>
                      <a:pt x="906" y="412"/>
                    </a:moveTo>
                    <a:lnTo>
                      <a:pt x="956" y="409"/>
                    </a:lnTo>
                    <a:lnTo>
                      <a:pt x="952" y="388"/>
                    </a:lnTo>
                    <a:lnTo>
                      <a:pt x="941" y="384"/>
                    </a:lnTo>
                    <a:lnTo>
                      <a:pt x="931" y="382"/>
                    </a:lnTo>
                    <a:lnTo>
                      <a:pt x="920" y="379"/>
                    </a:lnTo>
                    <a:lnTo>
                      <a:pt x="911" y="376"/>
                    </a:lnTo>
                    <a:lnTo>
                      <a:pt x="902" y="373"/>
                    </a:lnTo>
                    <a:lnTo>
                      <a:pt x="897" y="368"/>
                    </a:lnTo>
                    <a:lnTo>
                      <a:pt x="894" y="363"/>
                    </a:lnTo>
                    <a:lnTo>
                      <a:pt x="892" y="357"/>
                    </a:lnTo>
                    <a:lnTo>
                      <a:pt x="879" y="356"/>
                    </a:lnTo>
                    <a:lnTo>
                      <a:pt x="863" y="353"/>
                    </a:lnTo>
                    <a:lnTo>
                      <a:pt x="851" y="347"/>
                    </a:lnTo>
                    <a:lnTo>
                      <a:pt x="840" y="340"/>
                    </a:lnTo>
                    <a:lnTo>
                      <a:pt x="833" y="353"/>
                    </a:lnTo>
                    <a:lnTo>
                      <a:pt x="799" y="339"/>
                    </a:lnTo>
                    <a:lnTo>
                      <a:pt x="803" y="349"/>
                    </a:lnTo>
                    <a:lnTo>
                      <a:pt x="810" y="360"/>
                    </a:lnTo>
                    <a:lnTo>
                      <a:pt x="821" y="370"/>
                    </a:lnTo>
                    <a:lnTo>
                      <a:pt x="833" y="377"/>
                    </a:lnTo>
                    <a:lnTo>
                      <a:pt x="819" y="379"/>
                    </a:lnTo>
                    <a:lnTo>
                      <a:pt x="805" y="381"/>
                    </a:lnTo>
                    <a:lnTo>
                      <a:pt x="791" y="381"/>
                    </a:lnTo>
                    <a:lnTo>
                      <a:pt x="776" y="381"/>
                    </a:lnTo>
                    <a:lnTo>
                      <a:pt x="762" y="381"/>
                    </a:lnTo>
                    <a:lnTo>
                      <a:pt x="750" y="379"/>
                    </a:lnTo>
                    <a:lnTo>
                      <a:pt x="739" y="376"/>
                    </a:lnTo>
                    <a:lnTo>
                      <a:pt x="732" y="371"/>
                    </a:lnTo>
                    <a:lnTo>
                      <a:pt x="723" y="374"/>
                    </a:lnTo>
                    <a:lnTo>
                      <a:pt x="714" y="377"/>
                    </a:lnTo>
                    <a:lnTo>
                      <a:pt x="703" y="379"/>
                    </a:lnTo>
                    <a:lnTo>
                      <a:pt x="691" y="380"/>
                    </a:lnTo>
                    <a:lnTo>
                      <a:pt x="682" y="380"/>
                    </a:lnTo>
                    <a:lnTo>
                      <a:pt x="672" y="379"/>
                    </a:lnTo>
                    <a:lnTo>
                      <a:pt x="664" y="377"/>
                    </a:lnTo>
                    <a:lnTo>
                      <a:pt x="661" y="372"/>
                    </a:lnTo>
                    <a:lnTo>
                      <a:pt x="650" y="372"/>
                    </a:lnTo>
                    <a:lnTo>
                      <a:pt x="640" y="371"/>
                    </a:lnTo>
                    <a:lnTo>
                      <a:pt x="631" y="371"/>
                    </a:lnTo>
                    <a:lnTo>
                      <a:pt x="620" y="369"/>
                    </a:lnTo>
                    <a:lnTo>
                      <a:pt x="613" y="367"/>
                    </a:lnTo>
                    <a:lnTo>
                      <a:pt x="604" y="364"/>
                    </a:lnTo>
                    <a:lnTo>
                      <a:pt x="599" y="359"/>
                    </a:lnTo>
                    <a:lnTo>
                      <a:pt x="595" y="354"/>
                    </a:lnTo>
                    <a:lnTo>
                      <a:pt x="585" y="358"/>
                    </a:lnTo>
                    <a:lnTo>
                      <a:pt x="572" y="361"/>
                    </a:lnTo>
                    <a:lnTo>
                      <a:pt x="561" y="364"/>
                    </a:lnTo>
                    <a:lnTo>
                      <a:pt x="551" y="365"/>
                    </a:lnTo>
                    <a:lnTo>
                      <a:pt x="540" y="365"/>
                    </a:lnTo>
                    <a:lnTo>
                      <a:pt x="529" y="363"/>
                    </a:lnTo>
                    <a:lnTo>
                      <a:pt x="521" y="360"/>
                    </a:lnTo>
                    <a:lnTo>
                      <a:pt x="513" y="355"/>
                    </a:lnTo>
                    <a:lnTo>
                      <a:pt x="503" y="361"/>
                    </a:lnTo>
                    <a:lnTo>
                      <a:pt x="490" y="362"/>
                    </a:lnTo>
                    <a:lnTo>
                      <a:pt x="478" y="359"/>
                    </a:lnTo>
                    <a:lnTo>
                      <a:pt x="467" y="349"/>
                    </a:lnTo>
                    <a:lnTo>
                      <a:pt x="457" y="354"/>
                    </a:lnTo>
                    <a:lnTo>
                      <a:pt x="441" y="357"/>
                    </a:lnTo>
                    <a:lnTo>
                      <a:pt x="423" y="357"/>
                    </a:lnTo>
                    <a:lnTo>
                      <a:pt x="405" y="355"/>
                    </a:lnTo>
                    <a:lnTo>
                      <a:pt x="389" y="350"/>
                    </a:lnTo>
                    <a:lnTo>
                      <a:pt x="377" y="342"/>
                    </a:lnTo>
                    <a:lnTo>
                      <a:pt x="370" y="330"/>
                    </a:lnTo>
                    <a:lnTo>
                      <a:pt x="373" y="315"/>
                    </a:lnTo>
                    <a:lnTo>
                      <a:pt x="357" y="315"/>
                    </a:lnTo>
                    <a:lnTo>
                      <a:pt x="347" y="311"/>
                    </a:lnTo>
                    <a:lnTo>
                      <a:pt x="343" y="302"/>
                    </a:lnTo>
                    <a:lnTo>
                      <a:pt x="350" y="285"/>
                    </a:lnTo>
                    <a:lnTo>
                      <a:pt x="338" y="285"/>
                    </a:lnTo>
                    <a:lnTo>
                      <a:pt x="322" y="285"/>
                    </a:lnTo>
                    <a:lnTo>
                      <a:pt x="306" y="285"/>
                    </a:lnTo>
                    <a:lnTo>
                      <a:pt x="290" y="283"/>
                    </a:lnTo>
                    <a:lnTo>
                      <a:pt x="276" y="280"/>
                    </a:lnTo>
                    <a:lnTo>
                      <a:pt x="265" y="275"/>
                    </a:lnTo>
                    <a:lnTo>
                      <a:pt x="260" y="267"/>
                    </a:lnTo>
                    <a:lnTo>
                      <a:pt x="260" y="255"/>
                    </a:lnTo>
                    <a:lnTo>
                      <a:pt x="242" y="255"/>
                    </a:lnTo>
                    <a:lnTo>
                      <a:pt x="226" y="250"/>
                    </a:lnTo>
                    <a:lnTo>
                      <a:pt x="215" y="242"/>
                    </a:lnTo>
                    <a:lnTo>
                      <a:pt x="212" y="230"/>
                    </a:lnTo>
                    <a:lnTo>
                      <a:pt x="203" y="229"/>
                    </a:lnTo>
                    <a:lnTo>
                      <a:pt x="194" y="226"/>
                    </a:lnTo>
                    <a:lnTo>
                      <a:pt x="185" y="223"/>
                    </a:lnTo>
                    <a:lnTo>
                      <a:pt x="176" y="219"/>
                    </a:lnTo>
                    <a:lnTo>
                      <a:pt x="169" y="214"/>
                    </a:lnTo>
                    <a:lnTo>
                      <a:pt x="164" y="209"/>
                    </a:lnTo>
                    <a:lnTo>
                      <a:pt x="160" y="204"/>
                    </a:lnTo>
                    <a:lnTo>
                      <a:pt x="158" y="199"/>
                    </a:lnTo>
                    <a:lnTo>
                      <a:pt x="146" y="201"/>
                    </a:lnTo>
                    <a:lnTo>
                      <a:pt x="135" y="199"/>
                    </a:lnTo>
                    <a:lnTo>
                      <a:pt x="128" y="193"/>
                    </a:lnTo>
                    <a:lnTo>
                      <a:pt x="128" y="179"/>
                    </a:lnTo>
                    <a:lnTo>
                      <a:pt x="110" y="180"/>
                    </a:lnTo>
                    <a:lnTo>
                      <a:pt x="100" y="178"/>
                    </a:lnTo>
                    <a:lnTo>
                      <a:pt x="94" y="170"/>
                    </a:lnTo>
                    <a:lnTo>
                      <a:pt x="100" y="154"/>
                    </a:lnTo>
                    <a:lnTo>
                      <a:pt x="85" y="152"/>
                    </a:lnTo>
                    <a:lnTo>
                      <a:pt x="78" y="145"/>
                    </a:lnTo>
                    <a:lnTo>
                      <a:pt x="78" y="136"/>
                    </a:lnTo>
                    <a:lnTo>
                      <a:pt x="84" y="126"/>
                    </a:lnTo>
                    <a:lnTo>
                      <a:pt x="73" y="119"/>
                    </a:lnTo>
                    <a:lnTo>
                      <a:pt x="66" y="113"/>
                    </a:lnTo>
                    <a:lnTo>
                      <a:pt x="68" y="105"/>
                    </a:lnTo>
                    <a:lnTo>
                      <a:pt x="80" y="97"/>
                    </a:lnTo>
                    <a:lnTo>
                      <a:pt x="73" y="92"/>
                    </a:lnTo>
                    <a:lnTo>
                      <a:pt x="70" y="85"/>
                    </a:lnTo>
                    <a:lnTo>
                      <a:pt x="68" y="79"/>
                    </a:lnTo>
                    <a:lnTo>
                      <a:pt x="68" y="72"/>
                    </a:lnTo>
                    <a:lnTo>
                      <a:pt x="73" y="64"/>
                    </a:lnTo>
                    <a:lnTo>
                      <a:pt x="80" y="55"/>
                    </a:lnTo>
                    <a:lnTo>
                      <a:pt x="93" y="46"/>
                    </a:lnTo>
                    <a:lnTo>
                      <a:pt x="110" y="36"/>
                    </a:lnTo>
                    <a:lnTo>
                      <a:pt x="101" y="31"/>
                    </a:lnTo>
                    <a:lnTo>
                      <a:pt x="98" y="25"/>
                    </a:lnTo>
                    <a:lnTo>
                      <a:pt x="100" y="18"/>
                    </a:lnTo>
                    <a:lnTo>
                      <a:pt x="105" y="10"/>
                    </a:lnTo>
                    <a:lnTo>
                      <a:pt x="96" y="5"/>
                    </a:lnTo>
                    <a:lnTo>
                      <a:pt x="87" y="2"/>
                    </a:lnTo>
                    <a:lnTo>
                      <a:pt x="78" y="0"/>
                    </a:lnTo>
                    <a:lnTo>
                      <a:pt x="70" y="0"/>
                    </a:lnTo>
                    <a:lnTo>
                      <a:pt x="61" y="0"/>
                    </a:lnTo>
                    <a:lnTo>
                      <a:pt x="52" y="1"/>
                    </a:lnTo>
                    <a:lnTo>
                      <a:pt x="45" y="3"/>
                    </a:lnTo>
                    <a:lnTo>
                      <a:pt x="39" y="5"/>
                    </a:lnTo>
                    <a:lnTo>
                      <a:pt x="52" y="9"/>
                    </a:lnTo>
                    <a:lnTo>
                      <a:pt x="57" y="13"/>
                    </a:lnTo>
                    <a:lnTo>
                      <a:pt x="57" y="18"/>
                    </a:lnTo>
                    <a:lnTo>
                      <a:pt x="52" y="22"/>
                    </a:lnTo>
                    <a:lnTo>
                      <a:pt x="43" y="26"/>
                    </a:lnTo>
                    <a:lnTo>
                      <a:pt x="30" y="30"/>
                    </a:lnTo>
                    <a:lnTo>
                      <a:pt x="18" y="33"/>
                    </a:lnTo>
                    <a:lnTo>
                      <a:pt x="7" y="37"/>
                    </a:lnTo>
                    <a:lnTo>
                      <a:pt x="14" y="39"/>
                    </a:lnTo>
                    <a:lnTo>
                      <a:pt x="25" y="41"/>
                    </a:lnTo>
                    <a:lnTo>
                      <a:pt x="38" y="42"/>
                    </a:lnTo>
                    <a:lnTo>
                      <a:pt x="48" y="42"/>
                    </a:lnTo>
                    <a:lnTo>
                      <a:pt x="45" y="47"/>
                    </a:lnTo>
                    <a:lnTo>
                      <a:pt x="38" y="52"/>
                    </a:lnTo>
                    <a:lnTo>
                      <a:pt x="27" y="57"/>
                    </a:lnTo>
                    <a:lnTo>
                      <a:pt x="14" y="62"/>
                    </a:lnTo>
                    <a:lnTo>
                      <a:pt x="20" y="62"/>
                    </a:lnTo>
                    <a:lnTo>
                      <a:pt x="29" y="63"/>
                    </a:lnTo>
                    <a:lnTo>
                      <a:pt x="36" y="64"/>
                    </a:lnTo>
                    <a:lnTo>
                      <a:pt x="43" y="66"/>
                    </a:lnTo>
                    <a:lnTo>
                      <a:pt x="45" y="69"/>
                    </a:lnTo>
                    <a:lnTo>
                      <a:pt x="45" y="73"/>
                    </a:lnTo>
                    <a:lnTo>
                      <a:pt x="43" y="77"/>
                    </a:lnTo>
                    <a:lnTo>
                      <a:pt x="38" y="80"/>
                    </a:lnTo>
                    <a:lnTo>
                      <a:pt x="29" y="82"/>
                    </a:lnTo>
                    <a:lnTo>
                      <a:pt x="18" y="85"/>
                    </a:lnTo>
                    <a:lnTo>
                      <a:pt x="9" y="91"/>
                    </a:lnTo>
                    <a:lnTo>
                      <a:pt x="0" y="98"/>
                    </a:lnTo>
                    <a:lnTo>
                      <a:pt x="6" y="96"/>
                    </a:lnTo>
                    <a:lnTo>
                      <a:pt x="14" y="95"/>
                    </a:lnTo>
                    <a:lnTo>
                      <a:pt x="23" y="94"/>
                    </a:lnTo>
                    <a:lnTo>
                      <a:pt x="32" y="95"/>
                    </a:lnTo>
                    <a:lnTo>
                      <a:pt x="23" y="103"/>
                    </a:lnTo>
                    <a:lnTo>
                      <a:pt x="18" y="114"/>
                    </a:lnTo>
                    <a:lnTo>
                      <a:pt x="14" y="126"/>
                    </a:lnTo>
                    <a:lnTo>
                      <a:pt x="13" y="139"/>
                    </a:lnTo>
                    <a:lnTo>
                      <a:pt x="16" y="133"/>
                    </a:lnTo>
                    <a:lnTo>
                      <a:pt x="23" y="127"/>
                    </a:lnTo>
                    <a:lnTo>
                      <a:pt x="32" y="121"/>
                    </a:lnTo>
                    <a:lnTo>
                      <a:pt x="41" y="117"/>
                    </a:lnTo>
                    <a:lnTo>
                      <a:pt x="43" y="132"/>
                    </a:lnTo>
                    <a:lnTo>
                      <a:pt x="32" y="143"/>
                    </a:lnTo>
                    <a:lnTo>
                      <a:pt x="22" y="154"/>
                    </a:lnTo>
                    <a:lnTo>
                      <a:pt x="16" y="168"/>
                    </a:lnTo>
                    <a:lnTo>
                      <a:pt x="22" y="165"/>
                    </a:lnTo>
                    <a:lnTo>
                      <a:pt x="34" y="162"/>
                    </a:lnTo>
                    <a:lnTo>
                      <a:pt x="46" y="161"/>
                    </a:lnTo>
                    <a:lnTo>
                      <a:pt x="57" y="161"/>
                    </a:lnTo>
                    <a:lnTo>
                      <a:pt x="54" y="171"/>
                    </a:lnTo>
                    <a:lnTo>
                      <a:pt x="54" y="181"/>
                    </a:lnTo>
                    <a:lnTo>
                      <a:pt x="57" y="192"/>
                    </a:lnTo>
                    <a:lnTo>
                      <a:pt x="64" y="201"/>
                    </a:lnTo>
                    <a:lnTo>
                      <a:pt x="66" y="195"/>
                    </a:lnTo>
                    <a:lnTo>
                      <a:pt x="73" y="190"/>
                    </a:lnTo>
                    <a:lnTo>
                      <a:pt x="82" y="187"/>
                    </a:lnTo>
                    <a:lnTo>
                      <a:pt x="93" y="187"/>
                    </a:lnTo>
                    <a:lnTo>
                      <a:pt x="96" y="192"/>
                    </a:lnTo>
                    <a:lnTo>
                      <a:pt x="98" y="199"/>
                    </a:lnTo>
                    <a:lnTo>
                      <a:pt x="100" y="207"/>
                    </a:lnTo>
                    <a:lnTo>
                      <a:pt x="100" y="215"/>
                    </a:lnTo>
                    <a:lnTo>
                      <a:pt x="105" y="214"/>
                    </a:lnTo>
                    <a:lnTo>
                      <a:pt x="109" y="214"/>
                    </a:lnTo>
                    <a:lnTo>
                      <a:pt x="112" y="212"/>
                    </a:lnTo>
                    <a:lnTo>
                      <a:pt x="116" y="209"/>
                    </a:lnTo>
                    <a:lnTo>
                      <a:pt x="117" y="215"/>
                    </a:lnTo>
                    <a:lnTo>
                      <a:pt x="114" y="221"/>
                    </a:lnTo>
                    <a:lnTo>
                      <a:pt x="107" y="227"/>
                    </a:lnTo>
                    <a:lnTo>
                      <a:pt x="96" y="231"/>
                    </a:lnTo>
                    <a:lnTo>
                      <a:pt x="112" y="233"/>
                    </a:lnTo>
                    <a:lnTo>
                      <a:pt x="126" y="232"/>
                    </a:lnTo>
                    <a:lnTo>
                      <a:pt x="135" y="229"/>
                    </a:lnTo>
                    <a:lnTo>
                      <a:pt x="139" y="224"/>
                    </a:lnTo>
                    <a:lnTo>
                      <a:pt x="142" y="229"/>
                    </a:lnTo>
                    <a:lnTo>
                      <a:pt x="146" y="234"/>
                    </a:lnTo>
                    <a:lnTo>
                      <a:pt x="146" y="241"/>
                    </a:lnTo>
                    <a:lnTo>
                      <a:pt x="146" y="246"/>
                    </a:lnTo>
                    <a:lnTo>
                      <a:pt x="157" y="245"/>
                    </a:lnTo>
                    <a:lnTo>
                      <a:pt x="162" y="242"/>
                    </a:lnTo>
                    <a:lnTo>
                      <a:pt x="167" y="237"/>
                    </a:lnTo>
                    <a:lnTo>
                      <a:pt x="173" y="236"/>
                    </a:lnTo>
                    <a:lnTo>
                      <a:pt x="181" y="242"/>
                    </a:lnTo>
                    <a:lnTo>
                      <a:pt x="181" y="253"/>
                    </a:lnTo>
                    <a:lnTo>
                      <a:pt x="181" y="265"/>
                    </a:lnTo>
                    <a:lnTo>
                      <a:pt x="188" y="273"/>
                    </a:lnTo>
                    <a:lnTo>
                      <a:pt x="190" y="261"/>
                    </a:lnTo>
                    <a:lnTo>
                      <a:pt x="199" y="257"/>
                    </a:lnTo>
                    <a:lnTo>
                      <a:pt x="208" y="261"/>
                    </a:lnTo>
                    <a:lnTo>
                      <a:pt x="215" y="271"/>
                    </a:lnTo>
                    <a:lnTo>
                      <a:pt x="229" y="271"/>
                    </a:lnTo>
                    <a:lnTo>
                      <a:pt x="235" y="279"/>
                    </a:lnTo>
                    <a:lnTo>
                      <a:pt x="233" y="290"/>
                    </a:lnTo>
                    <a:lnTo>
                      <a:pt x="231" y="295"/>
                    </a:lnTo>
                    <a:lnTo>
                      <a:pt x="249" y="293"/>
                    </a:lnTo>
                    <a:lnTo>
                      <a:pt x="260" y="298"/>
                    </a:lnTo>
                    <a:lnTo>
                      <a:pt x="260" y="306"/>
                    </a:lnTo>
                    <a:lnTo>
                      <a:pt x="249" y="316"/>
                    </a:lnTo>
                    <a:lnTo>
                      <a:pt x="252" y="316"/>
                    </a:lnTo>
                    <a:lnTo>
                      <a:pt x="260" y="316"/>
                    </a:lnTo>
                    <a:lnTo>
                      <a:pt x="270" y="316"/>
                    </a:lnTo>
                    <a:lnTo>
                      <a:pt x="283" y="316"/>
                    </a:lnTo>
                    <a:lnTo>
                      <a:pt x="295" y="317"/>
                    </a:lnTo>
                    <a:lnTo>
                      <a:pt x="302" y="319"/>
                    </a:lnTo>
                    <a:lnTo>
                      <a:pt x="307" y="323"/>
                    </a:lnTo>
                    <a:lnTo>
                      <a:pt x="304" y="328"/>
                    </a:lnTo>
                    <a:lnTo>
                      <a:pt x="311" y="328"/>
                    </a:lnTo>
                    <a:lnTo>
                      <a:pt x="318" y="327"/>
                    </a:lnTo>
                    <a:lnTo>
                      <a:pt x="322" y="324"/>
                    </a:lnTo>
                    <a:lnTo>
                      <a:pt x="325" y="320"/>
                    </a:lnTo>
                    <a:lnTo>
                      <a:pt x="327" y="326"/>
                    </a:lnTo>
                    <a:lnTo>
                      <a:pt x="325" y="331"/>
                    </a:lnTo>
                    <a:lnTo>
                      <a:pt x="318" y="337"/>
                    </a:lnTo>
                    <a:lnTo>
                      <a:pt x="307" y="343"/>
                    </a:lnTo>
                    <a:lnTo>
                      <a:pt x="320" y="342"/>
                    </a:lnTo>
                    <a:lnTo>
                      <a:pt x="331" y="342"/>
                    </a:lnTo>
                    <a:lnTo>
                      <a:pt x="339" y="344"/>
                    </a:lnTo>
                    <a:lnTo>
                      <a:pt x="348" y="347"/>
                    </a:lnTo>
                    <a:lnTo>
                      <a:pt x="354" y="351"/>
                    </a:lnTo>
                    <a:lnTo>
                      <a:pt x="359" y="356"/>
                    </a:lnTo>
                    <a:lnTo>
                      <a:pt x="361" y="362"/>
                    </a:lnTo>
                    <a:lnTo>
                      <a:pt x="361" y="368"/>
                    </a:lnTo>
                    <a:lnTo>
                      <a:pt x="373" y="365"/>
                    </a:lnTo>
                    <a:lnTo>
                      <a:pt x="377" y="369"/>
                    </a:lnTo>
                    <a:lnTo>
                      <a:pt x="373" y="376"/>
                    </a:lnTo>
                    <a:lnTo>
                      <a:pt x="363" y="384"/>
                    </a:lnTo>
                    <a:lnTo>
                      <a:pt x="379" y="381"/>
                    </a:lnTo>
                    <a:lnTo>
                      <a:pt x="396" y="380"/>
                    </a:lnTo>
                    <a:lnTo>
                      <a:pt x="414" y="381"/>
                    </a:lnTo>
                    <a:lnTo>
                      <a:pt x="432" y="383"/>
                    </a:lnTo>
                    <a:lnTo>
                      <a:pt x="446" y="386"/>
                    </a:lnTo>
                    <a:lnTo>
                      <a:pt x="458" y="389"/>
                    </a:lnTo>
                    <a:lnTo>
                      <a:pt x="466" y="391"/>
                    </a:lnTo>
                    <a:lnTo>
                      <a:pt x="469" y="392"/>
                    </a:lnTo>
                    <a:lnTo>
                      <a:pt x="473" y="388"/>
                    </a:lnTo>
                    <a:lnTo>
                      <a:pt x="480" y="386"/>
                    </a:lnTo>
                    <a:lnTo>
                      <a:pt x="489" y="388"/>
                    </a:lnTo>
                    <a:lnTo>
                      <a:pt x="499" y="390"/>
                    </a:lnTo>
                    <a:lnTo>
                      <a:pt x="508" y="394"/>
                    </a:lnTo>
                    <a:lnTo>
                      <a:pt x="515" y="397"/>
                    </a:lnTo>
                    <a:lnTo>
                      <a:pt x="521" y="399"/>
                    </a:lnTo>
                    <a:lnTo>
                      <a:pt x="522" y="400"/>
                    </a:lnTo>
                    <a:lnTo>
                      <a:pt x="537" y="389"/>
                    </a:lnTo>
                    <a:lnTo>
                      <a:pt x="547" y="381"/>
                    </a:lnTo>
                    <a:lnTo>
                      <a:pt x="556" y="379"/>
                    </a:lnTo>
                    <a:lnTo>
                      <a:pt x="561" y="379"/>
                    </a:lnTo>
                    <a:lnTo>
                      <a:pt x="565" y="383"/>
                    </a:lnTo>
                    <a:lnTo>
                      <a:pt x="563" y="388"/>
                    </a:lnTo>
                    <a:lnTo>
                      <a:pt x="561" y="393"/>
                    </a:lnTo>
                    <a:lnTo>
                      <a:pt x="554" y="397"/>
                    </a:lnTo>
                    <a:lnTo>
                      <a:pt x="560" y="396"/>
                    </a:lnTo>
                    <a:lnTo>
                      <a:pt x="576" y="393"/>
                    </a:lnTo>
                    <a:lnTo>
                      <a:pt x="592" y="392"/>
                    </a:lnTo>
                    <a:lnTo>
                      <a:pt x="606" y="394"/>
                    </a:lnTo>
                    <a:lnTo>
                      <a:pt x="629" y="416"/>
                    </a:lnTo>
                    <a:lnTo>
                      <a:pt x="629" y="425"/>
                    </a:lnTo>
                    <a:lnTo>
                      <a:pt x="636" y="422"/>
                    </a:lnTo>
                    <a:lnTo>
                      <a:pt x="654" y="418"/>
                    </a:lnTo>
                    <a:lnTo>
                      <a:pt x="670" y="415"/>
                    </a:lnTo>
                    <a:lnTo>
                      <a:pt x="677" y="420"/>
                    </a:lnTo>
                    <a:lnTo>
                      <a:pt x="679" y="419"/>
                    </a:lnTo>
                    <a:lnTo>
                      <a:pt x="686" y="417"/>
                    </a:lnTo>
                    <a:lnTo>
                      <a:pt x="693" y="414"/>
                    </a:lnTo>
                    <a:lnTo>
                      <a:pt x="703" y="411"/>
                    </a:lnTo>
                    <a:lnTo>
                      <a:pt x="714" y="409"/>
                    </a:lnTo>
                    <a:lnTo>
                      <a:pt x="723" y="407"/>
                    </a:lnTo>
                    <a:lnTo>
                      <a:pt x="730" y="408"/>
                    </a:lnTo>
                    <a:lnTo>
                      <a:pt x="735" y="410"/>
                    </a:lnTo>
                    <a:lnTo>
                      <a:pt x="739" y="409"/>
                    </a:lnTo>
                    <a:lnTo>
                      <a:pt x="746" y="407"/>
                    </a:lnTo>
                    <a:lnTo>
                      <a:pt x="755" y="404"/>
                    </a:lnTo>
                    <a:lnTo>
                      <a:pt x="762" y="400"/>
                    </a:lnTo>
                    <a:lnTo>
                      <a:pt x="766" y="401"/>
                    </a:lnTo>
                    <a:lnTo>
                      <a:pt x="771" y="405"/>
                    </a:lnTo>
                    <a:lnTo>
                      <a:pt x="778" y="410"/>
                    </a:lnTo>
                    <a:lnTo>
                      <a:pt x="783" y="414"/>
                    </a:lnTo>
                    <a:lnTo>
                      <a:pt x="791" y="407"/>
                    </a:lnTo>
                    <a:lnTo>
                      <a:pt x="799" y="403"/>
                    </a:lnTo>
                    <a:lnTo>
                      <a:pt x="810" y="402"/>
                    </a:lnTo>
                    <a:lnTo>
                      <a:pt x="824" y="402"/>
                    </a:lnTo>
                    <a:lnTo>
                      <a:pt x="826" y="405"/>
                    </a:lnTo>
                    <a:lnTo>
                      <a:pt x="830" y="410"/>
                    </a:lnTo>
                    <a:lnTo>
                      <a:pt x="835" y="414"/>
                    </a:lnTo>
                    <a:lnTo>
                      <a:pt x="837" y="416"/>
                    </a:lnTo>
                    <a:lnTo>
                      <a:pt x="838" y="409"/>
                    </a:lnTo>
                    <a:lnTo>
                      <a:pt x="846" y="405"/>
                    </a:lnTo>
                    <a:lnTo>
                      <a:pt x="854" y="403"/>
                    </a:lnTo>
                    <a:lnTo>
                      <a:pt x="865" y="402"/>
                    </a:lnTo>
                    <a:lnTo>
                      <a:pt x="876" y="404"/>
                    </a:lnTo>
                    <a:lnTo>
                      <a:pt x="883" y="408"/>
                    </a:lnTo>
                    <a:lnTo>
                      <a:pt x="886" y="415"/>
                    </a:lnTo>
                    <a:lnTo>
                      <a:pt x="885" y="423"/>
                    </a:lnTo>
                    <a:lnTo>
                      <a:pt x="890" y="420"/>
                    </a:lnTo>
                    <a:lnTo>
                      <a:pt x="895" y="417"/>
                    </a:lnTo>
                    <a:lnTo>
                      <a:pt x="901" y="414"/>
                    </a:lnTo>
                    <a:lnTo>
                      <a:pt x="906" y="412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4" name="Freeform 514"/>
              <p:cNvSpPr>
                <a:spLocks/>
              </p:cNvSpPr>
              <p:nvPr/>
            </p:nvSpPr>
            <p:spPr bwMode="auto">
              <a:xfrm>
                <a:off x="1522" y="2449"/>
                <a:ext cx="201" cy="471"/>
              </a:xfrm>
              <a:custGeom>
                <a:avLst/>
                <a:gdLst>
                  <a:gd name="T0" fmla="*/ 243 w 401"/>
                  <a:gd name="T1" fmla="*/ 471 h 471"/>
                  <a:gd name="T2" fmla="*/ 259 w 401"/>
                  <a:gd name="T3" fmla="*/ 441 h 471"/>
                  <a:gd name="T4" fmla="*/ 313 w 401"/>
                  <a:gd name="T5" fmla="*/ 432 h 471"/>
                  <a:gd name="T6" fmla="*/ 336 w 401"/>
                  <a:gd name="T7" fmla="*/ 415 h 471"/>
                  <a:gd name="T8" fmla="*/ 359 w 401"/>
                  <a:gd name="T9" fmla="*/ 404 h 471"/>
                  <a:gd name="T10" fmla="*/ 339 w 401"/>
                  <a:gd name="T11" fmla="*/ 389 h 471"/>
                  <a:gd name="T12" fmla="*/ 394 w 401"/>
                  <a:gd name="T13" fmla="*/ 364 h 471"/>
                  <a:gd name="T14" fmla="*/ 352 w 401"/>
                  <a:gd name="T15" fmla="*/ 361 h 471"/>
                  <a:gd name="T16" fmla="*/ 373 w 401"/>
                  <a:gd name="T17" fmla="*/ 351 h 471"/>
                  <a:gd name="T18" fmla="*/ 371 w 401"/>
                  <a:gd name="T19" fmla="*/ 336 h 471"/>
                  <a:gd name="T20" fmla="*/ 392 w 401"/>
                  <a:gd name="T21" fmla="*/ 341 h 471"/>
                  <a:gd name="T22" fmla="*/ 385 w 401"/>
                  <a:gd name="T23" fmla="*/ 314 h 471"/>
                  <a:gd name="T24" fmla="*/ 387 w 401"/>
                  <a:gd name="T25" fmla="*/ 294 h 471"/>
                  <a:gd name="T26" fmla="*/ 401 w 401"/>
                  <a:gd name="T27" fmla="*/ 261 h 471"/>
                  <a:gd name="T28" fmla="*/ 375 w 401"/>
                  <a:gd name="T29" fmla="*/ 234 h 471"/>
                  <a:gd name="T30" fmla="*/ 352 w 401"/>
                  <a:gd name="T31" fmla="*/ 207 h 471"/>
                  <a:gd name="T32" fmla="*/ 357 w 401"/>
                  <a:gd name="T33" fmla="*/ 198 h 471"/>
                  <a:gd name="T34" fmla="*/ 345 w 401"/>
                  <a:gd name="T35" fmla="*/ 180 h 471"/>
                  <a:gd name="T36" fmla="*/ 316 w 401"/>
                  <a:gd name="T37" fmla="*/ 169 h 471"/>
                  <a:gd name="T38" fmla="*/ 284 w 401"/>
                  <a:gd name="T39" fmla="*/ 142 h 471"/>
                  <a:gd name="T40" fmla="*/ 302 w 401"/>
                  <a:gd name="T41" fmla="*/ 134 h 471"/>
                  <a:gd name="T42" fmla="*/ 286 w 401"/>
                  <a:gd name="T43" fmla="*/ 121 h 471"/>
                  <a:gd name="T44" fmla="*/ 254 w 401"/>
                  <a:gd name="T45" fmla="*/ 107 h 471"/>
                  <a:gd name="T46" fmla="*/ 272 w 401"/>
                  <a:gd name="T47" fmla="*/ 99 h 471"/>
                  <a:gd name="T48" fmla="*/ 250 w 401"/>
                  <a:gd name="T49" fmla="*/ 88 h 471"/>
                  <a:gd name="T50" fmla="*/ 226 w 401"/>
                  <a:gd name="T51" fmla="*/ 86 h 471"/>
                  <a:gd name="T52" fmla="*/ 185 w 401"/>
                  <a:gd name="T53" fmla="*/ 86 h 471"/>
                  <a:gd name="T54" fmla="*/ 210 w 401"/>
                  <a:gd name="T55" fmla="*/ 70 h 471"/>
                  <a:gd name="T56" fmla="*/ 194 w 401"/>
                  <a:gd name="T57" fmla="*/ 52 h 471"/>
                  <a:gd name="T58" fmla="*/ 156 w 401"/>
                  <a:gd name="T59" fmla="*/ 42 h 471"/>
                  <a:gd name="T60" fmla="*/ 181 w 401"/>
                  <a:gd name="T61" fmla="*/ 32 h 471"/>
                  <a:gd name="T62" fmla="*/ 144 w 401"/>
                  <a:gd name="T63" fmla="*/ 21 h 471"/>
                  <a:gd name="T64" fmla="*/ 117 w 401"/>
                  <a:gd name="T65" fmla="*/ 13 h 471"/>
                  <a:gd name="T66" fmla="*/ 76 w 401"/>
                  <a:gd name="T67" fmla="*/ 23 h 471"/>
                  <a:gd name="T68" fmla="*/ 85 w 401"/>
                  <a:gd name="T69" fmla="*/ 6 h 471"/>
                  <a:gd name="T70" fmla="*/ 46 w 401"/>
                  <a:gd name="T71" fmla="*/ 12 h 471"/>
                  <a:gd name="T72" fmla="*/ 9 w 401"/>
                  <a:gd name="T73" fmla="*/ 27 h 471"/>
                  <a:gd name="T74" fmla="*/ 57 w 401"/>
                  <a:gd name="T75" fmla="*/ 38 h 471"/>
                  <a:gd name="T76" fmla="*/ 94 w 401"/>
                  <a:gd name="T77" fmla="*/ 48 h 471"/>
                  <a:gd name="T78" fmla="*/ 115 w 401"/>
                  <a:gd name="T79" fmla="*/ 49 h 471"/>
                  <a:gd name="T80" fmla="*/ 163 w 401"/>
                  <a:gd name="T81" fmla="*/ 72 h 471"/>
                  <a:gd name="T82" fmla="*/ 162 w 401"/>
                  <a:gd name="T83" fmla="*/ 93 h 471"/>
                  <a:gd name="T84" fmla="*/ 213 w 401"/>
                  <a:gd name="T85" fmla="*/ 113 h 471"/>
                  <a:gd name="T86" fmla="*/ 254 w 401"/>
                  <a:gd name="T87" fmla="*/ 137 h 471"/>
                  <a:gd name="T88" fmla="*/ 270 w 401"/>
                  <a:gd name="T89" fmla="*/ 173 h 471"/>
                  <a:gd name="T90" fmla="*/ 305 w 401"/>
                  <a:gd name="T91" fmla="*/ 213 h 471"/>
                  <a:gd name="T92" fmla="*/ 339 w 401"/>
                  <a:gd name="T93" fmla="*/ 234 h 471"/>
                  <a:gd name="T94" fmla="*/ 348 w 401"/>
                  <a:gd name="T95" fmla="*/ 291 h 471"/>
                  <a:gd name="T96" fmla="*/ 325 w 401"/>
                  <a:gd name="T97" fmla="*/ 326 h 471"/>
                  <a:gd name="T98" fmla="*/ 305 w 401"/>
                  <a:gd name="T99" fmla="*/ 371 h 471"/>
                  <a:gd name="T100" fmla="*/ 252 w 401"/>
                  <a:gd name="T101" fmla="*/ 408 h 471"/>
                  <a:gd name="T102" fmla="*/ 213 w 401"/>
                  <a:gd name="T103" fmla="*/ 421 h 471"/>
                  <a:gd name="T104" fmla="*/ 213 w 401"/>
                  <a:gd name="T105" fmla="*/ 439 h 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01" h="471">
                    <a:moveTo>
                      <a:pt x="217" y="460"/>
                    </a:moveTo>
                    <a:lnTo>
                      <a:pt x="224" y="462"/>
                    </a:lnTo>
                    <a:lnTo>
                      <a:pt x="231" y="464"/>
                    </a:lnTo>
                    <a:lnTo>
                      <a:pt x="236" y="467"/>
                    </a:lnTo>
                    <a:lnTo>
                      <a:pt x="243" y="471"/>
                    </a:lnTo>
                    <a:lnTo>
                      <a:pt x="243" y="467"/>
                    </a:lnTo>
                    <a:lnTo>
                      <a:pt x="247" y="459"/>
                    </a:lnTo>
                    <a:lnTo>
                      <a:pt x="249" y="449"/>
                    </a:lnTo>
                    <a:lnTo>
                      <a:pt x="249" y="441"/>
                    </a:lnTo>
                    <a:lnTo>
                      <a:pt x="259" y="441"/>
                    </a:lnTo>
                    <a:lnTo>
                      <a:pt x="273" y="440"/>
                    </a:lnTo>
                    <a:lnTo>
                      <a:pt x="286" y="439"/>
                    </a:lnTo>
                    <a:lnTo>
                      <a:pt x="297" y="440"/>
                    </a:lnTo>
                    <a:lnTo>
                      <a:pt x="305" y="454"/>
                    </a:lnTo>
                    <a:lnTo>
                      <a:pt x="313" y="432"/>
                    </a:lnTo>
                    <a:lnTo>
                      <a:pt x="323" y="428"/>
                    </a:lnTo>
                    <a:lnTo>
                      <a:pt x="341" y="431"/>
                    </a:lnTo>
                    <a:lnTo>
                      <a:pt x="341" y="428"/>
                    </a:lnTo>
                    <a:lnTo>
                      <a:pt x="339" y="422"/>
                    </a:lnTo>
                    <a:lnTo>
                      <a:pt x="336" y="415"/>
                    </a:lnTo>
                    <a:lnTo>
                      <a:pt x="329" y="410"/>
                    </a:lnTo>
                    <a:lnTo>
                      <a:pt x="341" y="401"/>
                    </a:lnTo>
                    <a:lnTo>
                      <a:pt x="346" y="401"/>
                    </a:lnTo>
                    <a:lnTo>
                      <a:pt x="352" y="402"/>
                    </a:lnTo>
                    <a:lnTo>
                      <a:pt x="359" y="404"/>
                    </a:lnTo>
                    <a:lnTo>
                      <a:pt x="366" y="406"/>
                    </a:lnTo>
                    <a:lnTo>
                      <a:pt x="364" y="402"/>
                    </a:lnTo>
                    <a:lnTo>
                      <a:pt x="359" y="398"/>
                    </a:lnTo>
                    <a:lnTo>
                      <a:pt x="350" y="393"/>
                    </a:lnTo>
                    <a:lnTo>
                      <a:pt x="339" y="389"/>
                    </a:lnTo>
                    <a:lnTo>
                      <a:pt x="345" y="382"/>
                    </a:lnTo>
                    <a:lnTo>
                      <a:pt x="364" y="381"/>
                    </a:lnTo>
                    <a:lnTo>
                      <a:pt x="378" y="377"/>
                    </a:lnTo>
                    <a:lnTo>
                      <a:pt x="387" y="371"/>
                    </a:lnTo>
                    <a:lnTo>
                      <a:pt x="394" y="364"/>
                    </a:lnTo>
                    <a:lnTo>
                      <a:pt x="384" y="367"/>
                    </a:lnTo>
                    <a:lnTo>
                      <a:pt x="369" y="369"/>
                    </a:lnTo>
                    <a:lnTo>
                      <a:pt x="357" y="369"/>
                    </a:lnTo>
                    <a:lnTo>
                      <a:pt x="345" y="368"/>
                    </a:lnTo>
                    <a:lnTo>
                      <a:pt x="352" y="361"/>
                    </a:lnTo>
                    <a:lnTo>
                      <a:pt x="359" y="358"/>
                    </a:lnTo>
                    <a:lnTo>
                      <a:pt x="368" y="358"/>
                    </a:lnTo>
                    <a:lnTo>
                      <a:pt x="378" y="360"/>
                    </a:lnTo>
                    <a:lnTo>
                      <a:pt x="376" y="356"/>
                    </a:lnTo>
                    <a:lnTo>
                      <a:pt x="373" y="351"/>
                    </a:lnTo>
                    <a:lnTo>
                      <a:pt x="366" y="347"/>
                    </a:lnTo>
                    <a:lnTo>
                      <a:pt x="357" y="344"/>
                    </a:lnTo>
                    <a:lnTo>
                      <a:pt x="361" y="342"/>
                    </a:lnTo>
                    <a:lnTo>
                      <a:pt x="364" y="339"/>
                    </a:lnTo>
                    <a:lnTo>
                      <a:pt x="371" y="336"/>
                    </a:lnTo>
                    <a:lnTo>
                      <a:pt x="376" y="332"/>
                    </a:lnTo>
                    <a:lnTo>
                      <a:pt x="380" y="334"/>
                    </a:lnTo>
                    <a:lnTo>
                      <a:pt x="384" y="336"/>
                    </a:lnTo>
                    <a:lnTo>
                      <a:pt x="387" y="339"/>
                    </a:lnTo>
                    <a:lnTo>
                      <a:pt x="392" y="341"/>
                    </a:lnTo>
                    <a:lnTo>
                      <a:pt x="392" y="336"/>
                    </a:lnTo>
                    <a:lnTo>
                      <a:pt x="391" y="331"/>
                    </a:lnTo>
                    <a:lnTo>
                      <a:pt x="385" y="326"/>
                    </a:lnTo>
                    <a:lnTo>
                      <a:pt x="378" y="320"/>
                    </a:lnTo>
                    <a:lnTo>
                      <a:pt x="385" y="314"/>
                    </a:lnTo>
                    <a:lnTo>
                      <a:pt x="392" y="306"/>
                    </a:lnTo>
                    <a:lnTo>
                      <a:pt x="396" y="297"/>
                    </a:lnTo>
                    <a:lnTo>
                      <a:pt x="396" y="288"/>
                    </a:lnTo>
                    <a:lnTo>
                      <a:pt x="392" y="292"/>
                    </a:lnTo>
                    <a:lnTo>
                      <a:pt x="387" y="294"/>
                    </a:lnTo>
                    <a:lnTo>
                      <a:pt x="382" y="295"/>
                    </a:lnTo>
                    <a:lnTo>
                      <a:pt x="376" y="296"/>
                    </a:lnTo>
                    <a:lnTo>
                      <a:pt x="382" y="285"/>
                    </a:lnTo>
                    <a:lnTo>
                      <a:pt x="392" y="273"/>
                    </a:lnTo>
                    <a:lnTo>
                      <a:pt x="401" y="261"/>
                    </a:lnTo>
                    <a:lnTo>
                      <a:pt x="401" y="249"/>
                    </a:lnTo>
                    <a:lnTo>
                      <a:pt x="389" y="252"/>
                    </a:lnTo>
                    <a:lnTo>
                      <a:pt x="380" y="249"/>
                    </a:lnTo>
                    <a:lnTo>
                      <a:pt x="376" y="241"/>
                    </a:lnTo>
                    <a:lnTo>
                      <a:pt x="375" y="234"/>
                    </a:lnTo>
                    <a:lnTo>
                      <a:pt x="371" y="228"/>
                    </a:lnTo>
                    <a:lnTo>
                      <a:pt x="366" y="221"/>
                    </a:lnTo>
                    <a:lnTo>
                      <a:pt x="355" y="213"/>
                    </a:lnTo>
                    <a:lnTo>
                      <a:pt x="346" y="207"/>
                    </a:lnTo>
                    <a:lnTo>
                      <a:pt x="352" y="207"/>
                    </a:lnTo>
                    <a:lnTo>
                      <a:pt x="359" y="208"/>
                    </a:lnTo>
                    <a:lnTo>
                      <a:pt x="364" y="209"/>
                    </a:lnTo>
                    <a:lnTo>
                      <a:pt x="369" y="210"/>
                    </a:lnTo>
                    <a:lnTo>
                      <a:pt x="366" y="206"/>
                    </a:lnTo>
                    <a:lnTo>
                      <a:pt x="357" y="198"/>
                    </a:lnTo>
                    <a:lnTo>
                      <a:pt x="346" y="190"/>
                    </a:lnTo>
                    <a:lnTo>
                      <a:pt x="339" y="184"/>
                    </a:lnTo>
                    <a:lnTo>
                      <a:pt x="339" y="183"/>
                    </a:lnTo>
                    <a:lnTo>
                      <a:pt x="341" y="181"/>
                    </a:lnTo>
                    <a:lnTo>
                      <a:pt x="345" y="180"/>
                    </a:lnTo>
                    <a:lnTo>
                      <a:pt x="353" y="179"/>
                    </a:lnTo>
                    <a:lnTo>
                      <a:pt x="346" y="174"/>
                    </a:lnTo>
                    <a:lnTo>
                      <a:pt x="337" y="171"/>
                    </a:lnTo>
                    <a:lnTo>
                      <a:pt x="329" y="170"/>
                    </a:lnTo>
                    <a:lnTo>
                      <a:pt x="316" y="169"/>
                    </a:lnTo>
                    <a:lnTo>
                      <a:pt x="304" y="165"/>
                    </a:lnTo>
                    <a:lnTo>
                      <a:pt x="291" y="159"/>
                    </a:lnTo>
                    <a:lnTo>
                      <a:pt x="282" y="151"/>
                    </a:lnTo>
                    <a:lnTo>
                      <a:pt x="281" y="144"/>
                    </a:lnTo>
                    <a:lnTo>
                      <a:pt x="284" y="142"/>
                    </a:lnTo>
                    <a:lnTo>
                      <a:pt x="293" y="140"/>
                    </a:lnTo>
                    <a:lnTo>
                      <a:pt x="302" y="142"/>
                    </a:lnTo>
                    <a:lnTo>
                      <a:pt x="313" y="144"/>
                    </a:lnTo>
                    <a:lnTo>
                      <a:pt x="309" y="137"/>
                    </a:lnTo>
                    <a:lnTo>
                      <a:pt x="302" y="134"/>
                    </a:lnTo>
                    <a:lnTo>
                      <a:pt x="293" y="132"/>
                    </a:lnTo>
                    <a:lnTo>
                      <a:pt x="281" y="131"/>
                    </a:lnTo>
                    <a:lnTo>
                      <a:pt x="281" y="128"/>
                    </a:lnTo>
                    <a:lnTo>
                      <a:pt x="282" y="125"/>
                    </a:lnTo>
                    <a:lnTo>
                      <a:pt x="286" y="121"/>
                    </a:lnTo>
                    <a:lnTo>
                      <a:pt x="289" y="117"/>
                    </a:lnTo>
                    <a:lnTo>
                      <a:pt x="284" y="114"/>
                    </a:lnTo>
                    <a:lnTo>
                      <a:pt x="275" y="112"/>
                    </a:lnTo>
                    <a:lnTo>
                      <a:pt x="263" y="109"/>
                    </a:lnTo>
                    <a:lnTo>
                      <a:pt x="254" y="107"/>
                    </a:lnTo>
                    <a:lnTo>
                      <a:pt x="258" y="105"/>
                    </a:lnTo>
                    <a:lnTo>
                      <a:pt x="263" y="103"/>
                    </a:lnTo>
                    <a:lnTo>
                      <a:pt x="270" y="102"/>
                    </a:lnTo>
                    <a:lnTo>
                      <a:pt x="277" y="100"/>
                    </a:lnTo>
                    <a:lnTo>
                      <a:pt x="272" y="99"/>
                    </a:lnTo>
                    <a:lnTo>
                      <a:pt x="263" y="98"/>
                    </a:lnTo>
                    <a:lnTo>
                      <a:pt x="250" y="98"/>
                    </a:lnTo>
                    <a:lnTo>
                      <a:pt x="242" y="98"/>
                    </a:lnTo>
                    <a:lnTo>
                      <a:pt x="249" y="94"/>
                    </a:lnTo>
                    <a:lnTo>
                      <a:pt x="250" y="88"/>
                    </a:lnTo>
                    <a:lnTo>
                      <a:pt x="249" y="83"/>
                    </a:lnTo>
                    <a:lnTo>
                      <a:pt x="245" y="79"/>
                    </a:lnTo>
                    <a:lnTo>
                      <a:pt x="240" y="82"/>
                    </a:lnTo>
                    <a:lnTo>
                      <a:pt x="233" y="84"/>
                    </a:lnTo>
                    <a:lnTo>
                      <a:pt x="226" y="86"/>
                    </a:lnTo>
                    <a:lnTo>
                      <a:pt x="218" y="87"/>
                    </a:lnTo>
                    <a:lnTo>
                      <a:pt x="210" y="87"/>
                    </a:lnTo>
                    <a:lnTo>
                      <a:pt x="201" y="87"/>
                    </a:lnTo>
                    <a:lnTo>
                      <a:pt x="194" y="87"/>
                    </a:lnTo>
                    <a:lnTo>
                      <a:pt x="185" y="86"/>
                    </a:lnTo>
                    <a:lnTo>
                      <a:pt x="188" y="83"/>
                    </a:lnTo>
                    <a:lnTo>
                      <a:pt x="195" y="80"/>
                    </a:lnTo>
                    <a:lnTo>
                      <a:pt x="204" y="77"/>
                    </a:lnTo>
                    <a:lnTo>
                      <a:pt x="217" y="75"/>
                    </a:lnTo>
                    <a:lnTo>
                      <a:pt x="210" y="70"/>
                    </a:lnTo>
                    <a:lnTo>
                      <a:pt x="201" y="66"/>
                    </a:lnTo>
                    <a:lnTo>
                      <a:pt x="188" y="65"/>
                    </a:lnTo>
                    <a:lnTo>
                      <a:pt x="174" y="65"/>
                    </a:lnTo>
                    <a:lnTo>
                      <a:pt x="185" y="59"/>
                    </a:lnTo>
                    <a:lnTo>
                      <a:pt x="194" y="52"/>
                    </a:lnTo>
                    <a:lnTo>
                      <a:pt x="199" y="46"/>
                    </a:lnTo>
                    <a:lnTo>
                      <a:pt x="201" y="40"/>
                    </a:lnTo>
                    <a:lnTo>
                      <a:pt x="186" y="43"/>
                    </a:lnTo>
                    <a:lnTo>
                      <a:pt x="170" y="43"/>
                    </a:lnTo>
                    <a:lnTo>
                      <a:pt x="156" y="42"/>
                    </a:lnTo>
                    <a:lnTo>
                      <a:pt x="151" y="40"/>
                    </a:lnTo>
                    <a:lnTo>
                      <a:pt x="155" y="38"/>
                    </a:lnTo>
                    <a:lnTo>
                      <a:pt x="162" y="36"/>
                    </a:lnTo>
                    <a:lnTo>
                      <a:pt x="170" y="33"/>
                    </a:lnTo>
                    <a:lnTo>
                      <a:pt x="181" y="32"/>
                    </a:lnTo>
                    <a:lnTo>
                      <a:pt x="176" y="29"/>
                    </a:lnTo>
                    <a:lnTo>
                      <a:pt x="169" y="26"/>
                    </a:lnTo>
                    <a:lnTo>
                      <a:pt x="162" y="24"/>
                    </a:lnTo>
                    <a:lnTo>
                      <a:pt x="153" y="22"/>
                    </a:lnTo>
                    <a:lnTo>
                      <a:pt x="144" y="21"/>
                    </a:lnTo>
                    <a:lnTo>
                      <a:pt x="137" y="21"/>
                    </a:lnTo>
                    <a:lnTo>
                      <a:pt x="128" y="21"/>
                    </a:lnTo>
                    <a:lnTo>
                      <a:pt x="123" y="21"/>
                    </a:lnTo>
                    <a:lnTo>
                      <a:pt x="123" y="10"/>
                    </a:lnTo>
                    <a:lnTo>
                      <a:pt x="117" y="13"/>
                    </a:lnTo>
                    <a:lnTo>
                      <a:pt x="112" y="16"/>
                    </a:lnTo>
                    <a:lnTo>
                      <a:pt x="103" y="18"/>
                    </a:lnTo>
                    <a:lnTo>
                      <a:pt x="96" y="20"/>
                    </a:lnTo>
                    <a:lnTo>
                      <a:pt x="85" y="22"/>
                    </a:lnTo>
                    <a:lnTo>
                      <a:pt x="76" y="23"/>
                    </a:lnTo>
                    <a:lnTo>
                      <a:pt x="69" y="24"/>
                    </a:lnTo>
                    <a:lnTo>
                      <a:pt x="62" y="24"/>
                    </a:lnTo>
                    <a:lnTo>
                      <a:pt x="73" y="19"/>
                    </a:lnTo>
                    <a:lnTo>
                      <a:pt x="80" y="12"/>
                    </a:lnTo>
                    <a:lnTo>
                      <a:pt x="85" y="6"/>
                    </a:lnTo>
                    <a:lnTo>
                      <a:pt x="87" y="0"/>
                    </a:lnTo>
                    <a:lnTo>
                      <a:pt x="78" y="4"/>
                    </a:lnTo>
                    <a:lnTo>
                      <a:pt x="69" y="7"/>
                    </a:lnTo>
                    <a:lnTo>
                      <a:pt x="57" y="10"/>
                    </a:lnTo>
                    <a:lnTo>
                      <a:pt x="46" y="12"/>
                    </a:lnTo>
                    <a:lnTo>
                      <a:pt x="34" y="14"/>
                    </a:lnTo>
                    <a:lnTo>
                      <a:pt x="21" y="15"/>
                    </a:lnTo>
                    <a:lnTo>
                      <a:pt x="11" y="14"/>
                    </a:lnTo>
                    <a:lnTo>
                      <a:pt x="0" y="13"/>
                    </a:lnTo>
                    <a:lnTo>
                      <a:pt x="9" y="27"/>
                    </a:lnTo>
                    <a:lnTo>
                      <a:pt x="18" y="29"/>
                    </a:lnTo>
                    <a:lnTo>
                      <a:pt x="28" y="32"/>
                    </a:lnTo>
                    <a:lnTo>
                      <a:pt x="36" y="35"/>
                    </a:lnTo>
                    <a:lnTo>
                      <a:pt x="41" y="39"/>
                    </a:lnTo>
                    <a:lnTo>
                      <a:pt x="57" y="38"/>
                    </a:lnTo>
                    <a:lnTo>
                      <a:pt x="73" y="38"/>
                    </a:lnTo>
                    <a:lnTo>
                      <a:pt x="83" y="40"/>
                    </a:lnTo>
                    <a:lnTo>
                      <a:pt x="92" y="43"/>
                    </a:lnTo>
                    <a:lnTo>
                      <a:pt x="94" y="46"/>
                    </a:lnTo>
                    <a:lnTo>
                      <a:pt x="94" y="48"/>
                    </a:lnTo>
                    <a:lnTo>
                      <a:pt x="92" y="51"/>
                    </a:lnTo>
                    <a:lnTo>
                      <a:pt x="89" y="54"/>
                    </a:lnTo>
                    <a:lnTo>
                      <a:pt x="99" y="52"/>
                    </a:lnTo>
                    <a:lnTo>
                      <a:pt x="108" y="50"/>
                    </a:lnTo>
                    <a:lnTo>
                      <a:pt x="115" y="49"/>
                    </a:lnTo>
                    <a:lnTo>
                      <a:pt x="119" y="49"/>
                    </a:lnTo>
                    <a:lnTo>
                      <a:pt x="126" y="53"/>
                    </a:lnTo>
                    <a:lnTo>
                      <a:pt x="142" y="60"/>
                    </a:lnTo>
                    <a:lnTo>
                      <a:pt x="158" y="68"/>
                    </a:lnTo>
                    <a:lnTo>
                      <a:pt x="163" y="72"/>
                    </a:lnTo>
                    <a:lnTo>
                      <a:pt x="162" y="76"/>
                    </a:lnTo>
                    <a:lnTo>
                      <a:pt x="158" y="81"/>
                    </a:lnTo>
                    <a:lnTo>
                      <a:pt x="155" y="87"/>
                    </a:lnTo>
                    <a:lnTo>
                      <a:pt x="151" y="91"/>
                    </a:lnTo>
                    <a:lnTo>
                      <a:pt x="162" y="93"/>
                    </a:lnTo>
                    <a:lnTo>
                      <a:pt x="174" y="96"/>
                    </a:lnTo>
                    <a:lnTo>
                      <a:pt x="185" y="99"/>
                    </a:lnTo>
                    <a:lnTo>
                      <a:pt x="197" y="104"/>
                    </a:lnTo>
                    <a:lnTo>
                      <a:pt x="206" y="108"/>
                    </a:lnTo>
                    <a:lnTo>
                      <a:pt x="213" y="113"/>
                    </a:lnTo>
                    <a:lnTo>
                      <a:pt x="218" y="118"/>
                    </a:lnTo>
                    <a:lnTo>
                      <a:pt x="220" y="123"/>
                    </a:lnTo>
                    <a:lnTo>
                      <a:pt x="233" y="123"/>
                    </a:lnTo>
                    <a:lnTo>
                      <a:pt x="247" y="128"/>
                    </a:lnTo>
                    <a:lnTo>
                      <a:pt x="254" y="137"/>
                    </a:lnTo>
                    <a:lnTo>
                      <a:pt x="254" y="153"/>
                    </a:lnTo>
                    <a:lnTo>
                      <a:pt x="261" y="155"/>
                    </a:lnTo>
                    <a:lnTo>
                      <a:pt x="268" y="160"/>
                    </a:lnTo>
                    <a:lnTo>
                      <a:pt x="270" y="166"/>
                    </a:lnTo>
                    <a:lnTo>
                      <a:pt x="270" y="173"/>
                    </a:lnTo>
                    <a:lnTo>
                      <a:pt x="289" y="177"/>
                    </a:lnTo>
                    <a:lnTo>
                      <a:pt x="304" y="185"/>
                    </a:lnTo>
                    <a:lnTo>
                      <a:pt x="307" y="197"/>
                    </a:lnTo>
                    <a:lnTo>
                      <a:pt x="295" y="212"/>
                    </a:lnTo>
                    <a:lnTo>
                      <a:pt x="305" y="213"/>
                    </a:lnTo>
                    <a:lnTo>
                      <a:pt x="316" y="216"/>
                    </a:lnTo>
                    <a:lnTo>
                      <a:pt x="327" y="220"/>
                    </a:lnTo>
                    <a:lnTo>
                      <a:pt x="334" y="224"/>
                    </a:lnTo>
                    <a:lnTo>
                      <a:pt x="339" y="229"/>
                    </a:lnTo>
                    <a:lnTo>
                      <a:pt x="339" y="234"/>
                    </a:lnTo>
                    <a:lnTo>
                      <a:pt x="336" y="239"/>
                    </a:lnTo>
                    <a:lnTo>
                      <a:pt x="327" y="245"/>
                    </a:lnTo>
                    <a:lnTo>
                      <a:pt x="341" y="260"/>
                    </a:lnTo>
                    <a:lnTo>
                      <a:pt x="348" y="276"/>
                    </a:lnTo>
                    <a:lnTo>
                      <a:pt x="348" y="291"/>
                    </a:lnTo>
                    <a:lnTo>
                      <a:pt x="341" y="302"/>
                    </a:lnTo>
                    <a:lnTo>
                      <a:pt x="330" y="310"/>
                    </a:lnTo>
                    <a:lnTo>
                      <a:pt x="325" y="316"/>
                    </a:lnTo>
                    <a:lnTo>
                      <a:pt x="323" y="321"/>
                    </a:lnTo>
                    <a:lnTo>
                      <a:pt x="325" y="326"/>
                    </a:lnTo>
                    <a:lnTo>
                      <a:pt x="327" y="333"/>
                    </a:lnTo>
                    <a:lnTo>
                      <a:pt x="325" y="341"/>
                    </a:lnTo>
                    <a:lnTo>
                      <a:pt x="318" y="349"/>
                    </a:lnTo>
                    <a:lnTo>
                      <a:pt x="302" y="355"/>
                    </a:lnTo>
                    <a:lnTo>
                      <a:pt x="305" y="371"/>
                    </a:lnTo>
                    <a:lnTo>
                      <a:pt x="302" y="385"/>
                    </a:lnTo>
                    <a:lnTo>
                      <a:pt x="288" y="396"/>
                    </a:lnTo>
                    <a:lnTo>
                      <a:pt x="261" y="399"/>
                    </a:lnTo>
                    <a:lnTo>
                      <a:pt x="258" y="403"/>
                    </a:lnTo>
                    <a:lnTo>
                      <a:pt x="252" y="408"/>
                    </a:lnTo>
                    <a:lnTo>
                      <a:pt x="247" y="412"/>
                    </a:lnTo>
                    <a:lnTo>
                      <a:pt x="240" y="416"/>
                    </a:lnTo>
                    <a:lnTo>
                      <a:pt x="233" y="419"/>
                    </a:lnTo>
                    <a:lnTo>
                      <a:pt x="222" y="421"/>
                    </a:lnTo>
                    <a:lnTo>
                      <a:pt x="213" y="421"/>
                    </a:lnTo>
                    <a:lnTo>
                      <a:pt x="201" y="420"/>
                    </a:lnTo>
                    <a:lnTo>
                      <a:pt x="199" y="424"/>
                    </a:lnTo>
                    <a:lnTo>
                      <a:pt x="201" y="429"/>
                    </a:lnTo>
                    <a:lnTo>
                      <a:pt x="204" y="434"/>
                    </a:lnTo>
                    <a:lnTo>
                      <a:pt x="213" y="439"/>
                    </a:lnTo>
                    <a:lnTo>
                      <a:pt x="217" y="46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5" name="Freeform 515"/>
              <p:cNvSpPr>
                <a:spLocks/>
              </p:cNvSpPr>
              <p:nvPr/>
            </p:nvSpPr>
            <p:spPr bwMode="auto">
              <a:xfrm>
                <a:off x="1154" y="2472"/>
                <a:ext cx="63" cy="17"/>
              </a:xfrm>
              <a:custGeom>
                <a:avLst/>
                <a:gdLst>
                  <a:gd name="T0" fmla="*/ 117 w 126"/>
                  <a:gd name="T1" fmla="*/ 0 h 17"/>
                  <a:gd name="T2" fmla="*/ 119 w 126"/>
                  <a:gd name="T3" fmla="*/ 2 h 17"/>
                  <a:gd name="T4" fmla="*/ 123 w 126"/>
                  <a:gd name="T5" fmla="*/ 5 h 17"/>
                  <a:gd name="T6" fmla="*/ 124 w 126"/>
                  <a:gd name="T7" fmla="*/ 10 h 17"/>
                  <a:gd name="T8" fmla="*/ 126 w 126"/>
                  <a:gd name="T9" fmla="*/ 14 h 17"/>
                  <a:gd name="T10" fmla="*/ 110 w 126"/>
                  <a:gd name="T11" fmla="*/ 15 h 17"/>
                  <a:gd name="T12" fmla="*/ 92 w 126"/>
                  <a:gd name="T13" fmla="*/ 16 h 17"/>
                  <a:gd name="T14" fmla="*/ 75 w 126"/>
                  <a:gd name="T15" fmla="*/ 17 h 17"/>
                  <a:gd name="T16" fmla="*/ 55 w 126"/>
                  <a:gd name="T17" fmla="*/ 17 h 17"/>
                  <a:gd name="T18" fmla="*/ 36 w 126"/>
                  <a:gd name="T19" fmla="*/ 17 h 17"/>
                  <a:gd name="T20" fmla="*/ 20 w 126"/>
                  <a:gd name="T21" fmla="*/ 17 h 17"/>
                  <a:gd name="T22" fmla="*/ 7 w 126"/>
                  <a:gd name="T23" fmla="*/ 17 h 17"/>
                  <a:gd name="T24" fmla="*/ 0 w 126"/>
                  <a:gd name="T25" fmla="*/ 16 h 17"/>
                  <a:gd name="T26" fmla="*/ 7 w 126"/>
                  <a:gd name="T27" fmla="*/ 14 h 17"/>
                  <a:gd name="T28" fmla="*/ 20 w 126"/>
                  <a:gd name="T29" fmla="*/ 13 h 17"/>
                  <a:gd name="T30" fmla="*/ 36 w 126"/>
                  <a:gd name="T31" fmla="*/ 11 h 17"/>
                  <a:gd name="T32" fmla="*/ 53 w 126"/>
                  <a:gd name="T33" fmla="*/ 10 h 17"/>
                  <a:gd name="T34" fmla="*/ 73 w 126"/>
                  <a:gd name="T35" fmla="*/ 8 h 17"/>
                  <a:gd name="T36" fmla="*/ 91 w 126"/>
                  <a:gd name="T37" fmla="*/ 6 h 17"/>
                  <a:gd name="T38" fmla="*/ 105 w 126"/>
                  <a:gd name="T39" fmla="*/ 3 h 17"/>
                  <a:gd name="T40" fmla="*/ 117 w 126"/>
                  <a:gd name="T41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6" h="17">
                    <a:moveTo>
                      <a:pt x="117" y="0"/>
                    </a:moveTo>
                    <a:lnTo>
                      <a:pt x="119" y="2"/>
                    </a:lnTo>
                    <a:lnTo>
                      <a:pt x="123" y="5"/>
                    </a:lnTo>
                    <a:lnTo>
                      <a:pt x="124" y="10"/>
                    </a:lnTo>
                    <a:lnTo>
                      <a:pt x="126" y="14"/>
                    </a:lnTo>
                    <a:lnTo>
                      <a:pt x="110" y="15"/>
                    </a:lnTo>
                    <a:lnTo>
                      <a:pt x="92" y="16"/>
                    </a:lnTo>
                    <a:lnTo>
                      <a:pt x="75" y="17"/>
                    </a:lnTo>
                    <a:lnTo>
                      <a:pt x="55" y="17"/>
                    </a:lnTo>
                    <a:lnTo>
                      <a:pt x="36" y="17"/>
                    </a:lnTo>
                    <a:lnTo>
                      <a:pt x="20" y="17"/>
                    </a:lnTo>
                    <a:lnTo>
                      <a:pt x="7" y="17"/>
                    </a:lnTo>
                    <a:lnTo>
                      <a:pt x="0" y="16"/>
                    </a:lnTo>
                    <a:lnTo>
                      <a:pt x="7" y="14"/>
                    </a:lnTo>
                    <a:lnTo>
                      <a:pt x="20" y="13"/>
                    </a:lnTo>
                    <a:lnTo>
                      <a:pt x="36" y="11"/>
                    </a:lnTo>
                    <a:lnTo>
                      <a:pt x="53" y="10"/>
                    </a:lnTo>
                    <a:lnTo>
                      <a:pt x="73" y="8"/>
                    </a:lnTo>
                    <a:lnTo>
                      <a:pt x="91" y="6"/>
                    </a:lnTo>
                    <a:lnTo>
                      <a:pt x="105" y="3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6" name="Freeform 516"/>
              <p:cNvSpPr>
                <a:spLocks/>
              </p:cNvSpPr>
              <p:nvPr/>
            </p:nvSpPr>
            <p:spPr bwMode="auto">
              <a:xfrm>
                <a:off x="1127" y="2411"/>
                <a:ext cx="82" cy="71"/>
              </a:xfrm>
              <a:custGeom>
                <a:avLst/>
                <a:gdLst>
                  <a:gd name="T0" fmla="*/ 163 w 165"/>
                  <a:gd name="T1" fmla="*/ 52 h 71"/>
                  <a:gd name="T2" fmla="*/ 163 w 165"/>
                  <a:gd name="T3" fmla="*/ 49 h 71"/>
                  <a:gd name="T4" fmla="*/ 163 w 165"/>
                  <a:gd name="T5" fmla="*/ 46 h 71"/>
                  <a:gd name="T6" fmla="*/ 163 w 165"/>
                  <a:gd name="T7" fmla="*/ 44 h 71"/>
                  <a:gd name="T8" fmla="*/ 165 w 165"/>
                  <a:gd name="T9" fmla="*/ 42 h 71"/>
                  <a:gd name="T10" fmla="*/ 158 w 165"/>
                  <a:gd name="T11" fmla="*/ 43 h 71"/>
                  <a:gd name="T12" fmla="*/ 151 w 165"/>
                  <a:gd name="T13" fmla="*/ 41 h 71"/>
                  <a:gd name="T14" fmla="*/ 149 w 165"/>
                  <a:gd name="T15" fmla="*/ 35 h 71"/>
                  <a:gd name="T16" fmla="*/ 156 w 165"/>
                  <a:gd name="T17" fmla="*/ 19 h 71"/>
                  <a:gd name="T18" fmla="*/ 149 w 165"/>
                  <a:gd name="T19" fmla="*/ 13 h 71"/>
                  <a:gd name="T20" fmla="*/ 142 w 165"/>
                  <a:gd name="T21" fmla="*/ 8 h 71"/>
                  <a:gd name="T22" fmla="*/ 135 w 165"/>
                  <a:gd name="T23" fmla="*/ 3 h 71"/>
                  <a:gd name="T24" fmla="*/ 128 w 165"/>
                  <a:gd name="T25" fmla="*/ 0 h 71"/>
                  <a:gd name="T26" fmla="*/ 121 w 165"/>
                  <a:gd name="T27" fmla="*/ 3 h 71"/>
                  <a:gd name="T28" fmla="*/ 112 w 165"/>
                  <a:gd name="T29" fmla="*/ 7 h 71"/>
                  <a:gd name="T30" fmla="*/ 105 w 165"/>
                  <a:gd name="T31" fmla="*/ 11 h 71"/>
                  <a:gd name="T32" fmla="*/ 97 w 165"/>
                  <a:gd name="T33" fmla="*/ 15 h 71"/>
                  <a:gd name="T34" fmla="*/ 89 w 165"/>
                  <a:gd name="T35" fmla="*/ 19 h 71"/>
                  <a:gd name="T36" fmla="*/ 83 w 165"/>
                  <a:gd name="T37" fmla="*/ 23 h 71"/>
                  <a:gd name="T38" fmla="*/ 76 w 165"/>
                  <a:gd name="T39" fmla="*/ 26 h 71"/>
                  <a:gd name="T40" fmla="*/ 71 w 165"/>
                  <a:gd name="T41" fmla="*/ 31 h 71"/>
                  <a:gd name="T42" fmla="*/ 64 w 165"/>
                  <a:gd name="T43" fmla="*/ 34 h 71"/>
                  <a:gd name="T44" fmla="*/ 57 w 165"/>
                  <a:gd name="T45" fmla="*/ 38 h 71"/>
                  <a:gd name="T46" fmla="*/ 48 w 165"/>
                  <a:gd name="T47" fmla="*/ 41 h 71"/>
                  <a:gd name="T48" fmla="*/ 39 w 165"/>
                  <a:gd name="T49" fmla="*/ 45 h 71"/>
                  <a:gd name="T50" fmla="*/ 32 w 165"/>
                  <a:gd name="T51" fmla="*/ 48 h 71"/>
                  <a:gd name="T52" fmla="*/ 25 w 165"/>
                  <a:gd name="T53" fmla="*/ 50 h 71"/>
                  <a:gd name="T54" fmla="*/ 19 w 165"/>
                  <a:gd name="T55" fmla="*/ 53 h 71"/>
                  <a:gd name="T56" fmla="*/ 16 w 165"/>
                  <a:gd name="T57" fmla="*/ 54 h 71"/>
                  <a:gd name="T58" fmla="*/ 10 w 165"/>
                  <a:gd name="T59" fmla="*/ 57 h 71"/>
                  <a:gd name="T60" fmla="*/ 5 w 165"/>
                  <a:gd name="T61" fmla="*/ 62 h 71"/>
                  <a:gd name="T62" fmla="*/ 2 w 165"/>
                  <a:gd name="T63" fmla="*/ 67 h 71"/>
                  <a:gd name="T64" fmla="*/ 0 w 165"/>
                  <a:gd name="T65" fmla="*/ 71 h 71"/>
                  <a:gd name="T66" fmla="*/ 25 w 165"/>
                  <a:gd name="T67" fmla="*/ 71 h 71"/>
                  <a:gd name="T68" fmla="*/ 51 w 165"/>
                  <a:gd name="T69" fmla="*/ 71 h 71"/>
                  <a:gd name="T70" fmla="*/ 76 w 165"/>
                  <a:gd name="T71" fmla="*/ 69 h 71"/>
                  <a:gd name="T72" fmla="*/ 101 w 165"/>
                  <a:gd name="T73" fmla="*/ 66 h 71"/>
                  <a:gd name="T74" fmla="*/ 122 w 165"/>
                  <a:gd name="T75" fmla="*/ 63 h 71"/>
                  <a:gd name="T76" fmla="*/ 140 w 165"/>
                  <a:gd name="T77" fmla="*/ 59 h 71"/>
                  <a:gd name="T78" fmla="*/ 154 w 165"/>
                  <a:gd name="T79" fmla="*/ 56 h 71"/>
                  <a:gd name="T80" fmla="*/ 163 w 165"/>
                  <a:gd name="T81" fmla="*/ 52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65" h="71">
                    <a:moveTo>
                      <a:pt x="163" y="52"/>
                    </a:moveTo>
                    <a:lnTo>
                      <a:pt x="163" y="49"/>
                    </a:lnTo>
                    <a:lnTo>
                      <a:pt x="163" y="46"/>
                    </a:lnTo>
                    <a:lnTo>
                      <a:pt x="163" y="44"/>
                    </a:lnTo>
                    <a:lnTo>
                      <a:pt x="165" y="42"/>
                    </a:lnTo>
                    <a:lnTo>
                      <a:pt x="158" y="43"/>
                    </a:lnTo>
                    <a:lnTo>
                      <a:pt x="151" y="41"/>
                    </a:lnTo>
                    <a:lnTo>
                      <a:pt x="149" y="35"/>
                    </a:lnTo>
                    <a:lnTo>
                      <a:pt x="156" y="19"/>
                    </a:lnTo>
                    <a:lnTo>
                      <a:pt x="149" y="13"/>
                    </a:lnTo>
                    <a:lnTo>
                      <a:pt x="142" y="8"/>
                    </a:lnTo>
                    <a:lnTo>
                      <a:pt x="135" y="3"/>
                    </a:lnTo>
                    <a:lnTo>
                      <a:pt x="128" y="0"/>
                    </a:lnTo>
                    <a:lnTo>
                      <a:pt x="121" y="3"/>
                    </a:lnTo>
                    <a:lnTo>
                      <a:pt x="112" y="7"/>
                    </a:lnTo>
                    <a:lnTo>
                      <a:pt x="105" y="11"/>
                    </a:lnTo>
                    <a:lnTo>
                      <a:pt x="97" y="15"/>
                    </a:lnTo>
                    <a:lnTo>
                      <a:pt x="89" y="19"/>
                    </a:lnTo>
                    <a:lnTo>
                      <a:pt x="83" y="23"/>
                    </a:lnTo>
                    <a:lnTo>
                      <a:pt x="76" y="26"/>
                    </a:lnTo>
                    <a:lnTo>
                      <a:pt x="71" y="31"/>
                    </a:lnTo>
                    <a:lnTo>
                      <a:pt x="64" y="34"/>
                    </a:lnTo>
                    <a:lnTo>
                      <a:pt x="57" y="38"/>
                    </a:lnTo>
                    <a:lnTo>
                      <a:pt x="48" y="41"/>
                    </a:lnTo>
                    <a:lnTo>
                      <a:pt x="39" y="45"/>
                    </a:lnTo>
                    <a:lnTo>
                      <a:pt x="32" y="48"/>
                    </a:lnTo>
                    <a:lnTo>
                      <a:pt x="25" y="50"/>
                    </a:lnTo>
                    <a:lnTo>
                      <a:pt x="19" y="53"/>
                    </a:lnTo>
                    <a:lnTo>
                      <a:pt x="16" y="54"/>
                    </a:lnTo>
                    <a:lnTo>
                      <a:pt x="10" y="57"/>
                    </a:lnTo>
                    <a:lnTo>
                      <a:pt x="5" y="62"/>
                    </a:lnTo>
                    <a:lnTo>
                      <a:pt x="2" y="67"/>
                    </a:lnTo>
                    <a:lnTo>
                      <a:pt x="0" y="71"/>
                    </a:lnTo>
                    <a:lnTo>
                      <a:pt x="25" y="71"/>
                    </a:lnTo>
                    <a:lnTo>
                      <a:pt x="51" y="71"/>
                    </a:lnTo>
                    <a:lnTo>
                      <a:pt x="76" y="69"/>
                    </a:lnTo>
                    <a:lnTo>
                      <a:pt x="101" y="66"/>
                    </a:lnTo>
                    <a:lnTo>
                      <a:pt x="122" y="63"/>
                    </a:lnTo>
                    <a:lnTo>
                      <a:pt x="140" y="59"/>
                    </a:lnTo>
                    <a:lnTo>
                      <a:pt x="154" y="56"/>
                    </a:lnTo>
                    <a:lnTo>
                      <a:pt x="163" y="52"/>
                    </a:lnTo>
                    <a:close/>
                  </a:path>
                </a:pathLst>
              </a:custGeom>
              <a:solidFill>
                <a:srgbClr val="F23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761" name="Rectangle 521"/>
          <p:cNvSpPr>
            <a:spLocks noChangeArrowheads="1"/>
          </p:cNvSpPr>
          <p:nvPr/>
        </p:nvSpPr>
        <p:spPr bwMode="auto">
          <a:xfrm>
            <a:off x="1828800" y="1447800"/>
            <a:ext cx="48603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000"/>
              <a:t>a)</a:t>
            </a:r>
          </a:p>
        </p:txBody>
      </p:sp>
      <p:sp>
        <p:nvSpPr>
          <p:cNvPr id="10762" name="Rectangle 522"/>
          <p:cNvSpPr>
            <a:spLocks noChangeArrowheads="1"/>
          </p:cNvSpPr>
          <p:nvPr/>
        </p:nvSpPr>
        <p:spPr bwMode="auto">
          <a:xfrm>
            <a:off x="5714668" y="1464022"/>
            <a:ext cx="5222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000"/>
              <a:t>b)</a:t>
            </a:r>
          </a:p>
        </p:txBody>
      </p:sp>
      <p:sp>
        <p:nvSpPr>
          <p:cNvPr id="10763" name="Rectangle 523"/>
          <p:cNvSpPr>
            <a:spLocks noChangeArrowheads="1"/>
          </p:cNvSpPr>
          <p:nvPr/>
        </p:nvSpPr>
        <p:spPr bwMode="auto">
          <a:xfrm>
            <a:off x="10527424" y="3529596"/>
            <a:ext cx="1470025" cy="669925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latin typeface="Times New Roman" panose="02020603050405020304" pitchFamily="18" charset="0"/>
              </a:rPr>
              <a:t>Hình b</a:t>
            </a:r>
          </a:p>
        </p:txBody>
      </p:sp>
    </p:spTree>
    <p:extLst>
      <p:ext uri="{BB962C8B-B14F-4D97-AF65-F5344CB8AC3E}">
        <p14:creationId xmlns:p14="http://schemas.microsoft.com/office/powerpoint/2010/main" val="2516085180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8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8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7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7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7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7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7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7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7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7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5" grpId="0"/>
      <p:bldP spid="1076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93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.VnTime</vt:lpstr>
      <vt:lpstr>Arial</vt:lpstr>
      <vt:lpstr>Calibri</vt:lpstr>
      <vt:lpstr>Calibri Light</vt:lpstr>
      <vt:lpstr>Tahoma</vt:lpstr>
      <vt:lpstr>Times New Roman</vt:lpstr>
      <vt:lpstr>Office Theme</vt:lpstr>
      <vt:lpstr>Chart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AutoBVT</cp:lastModifiedBy>
  <cp:revision>13</cp:revision>
  <dcterms:created xsi:type="dcterms:W3CDTF">2020-03-26T03:58:34Z</dcterms:created>
  <dcterms:modified xsi:type="dcterms:W3CDTF">2020-05-06T15:00:41Z</dcterms:modified>
</cp:coreProperties>
</file>